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5.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6.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7.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8.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9.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10.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11.xml" ContentType="application/vnd.openxmlformats-officedocument.presentationml.notesSlid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notesSlides/notesSlide12.xml" ContentType="application/vnd.openxmlformats-officedocument.presentationml.notesSlide+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13.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notesSlides/notesSlide14.xml" ContentType="application/vnd.openxmlformats-officedocument.presentationml.notesSlide+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15.xml" ContentType="application/vnd.openxmlformats-officedocument.presentationml.notesSlide+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16.xml" ContentType="application/vnd.openxmlformats-officedocument.presentationml.notesSlid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17.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18.xml" ContentType="application/vnd.openxmlformats-officedocument.presentationml.notesSlid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19.xml" ContentType="application/vnd.openxmlformats-officedocument.presentationml.notesSlid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20.xml" ContentType="application/vnd.openxmlformats-officedocument.presentationml.notesSlid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notesSlides/notesSlide21.xml" ContentType="application/vnd.openxmlformats-officedocument.presentationml.notesSlide+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22.xml" ContentType="application/vnd.openxmlformats-officedocument.presentationml.notesSlid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23.xml" ContentType="application/vnd.openxmlformats-officedocument.presentationml.notesSlid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24.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25.xml" ContentType="application/vnd.openxmlformats-officedocument.presentationml.notesSlide+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notesSlides/notesSlide26.xml" ContentType="application/vnd.openxmlformats-officedocument.presentationml.notesSlide+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27.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notesSlides/notesSlide28.xml" ContentType="application/vnd.openxmlformats-officedocument.presentationml.notesSlide+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notesSlides/notesSlide29.xml" ContentType="application/vnd.openxmlformats-officedocument.presentationml.notesSlide+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notesSlides/notesSlide30.xml" ContentType="application/vnd.openxmlformats-officedocument.presentationml.notesSlide+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780" r:id="rId5"/>
  </p:sldMasterIdLst>
  <p:notesMasterIdLst>
    <p:notesMasterId r:id="rId77"/>
  </p:notesMasterIdLst>
  <p:handoutMasterIdLst>
    <p:handoutMasterId r:id="rId78"/>
  </p:handoutMasterIdLst>
  <p:sldIdLst>
    <p:sldId id="324" r:id="rId6"/>
    <p:sldId id="257" r:id="rId7"/>
    <p:sldId id="258" r:id="rId8"/>
    <p:sldId id="259" r:id="rId9"/>
    <p:sldId id="339" r:id="rId10"/>
    <p:sldId id="327" r:id="rId11"/>
    <p:sldId id="262" r:id="rId12"/>
    <p:sldId id="263" r:id="rId13"/>
    <p:sldId id="264" r:id="rId14"/>
    <p:sldId id="265" r:id="rId15"/>
    <p:sldId id="266" r:id="rId16"/>
    <p:sldId id="328" r:id="rId17"/>
    <p:sldId id="338" r:id="rId18"/>
    <p:sldId id="269" r:id="rId19"/>
    <p:sldId id="329" r:id="rId20"/>
    <p:sldId id="271" r:id="rId21"/>
    <p:sldId id="272" r:id="rId22"/>
    <p:sldId id="273" r:id="rId23"/>
    <p:sldId id="330" r:id="rId24"/>
    <p:sldId id="331" r:id="rId25"/>
    <p:sldId id="276" r:id="rId26"/>
    <p:sldId id="277" r:id="rId27"/>
    <p:sldId id="332" r:id="rId28"/>
    <p:sldId id="279" r:id="rId29"/>
    <p:sldId id="280" r:id="rId30"/>
    <p:sldId id="281" r:id="rId31"/>
    <p:sldId id="282" r:id="rId32"/>
    <p:sldId id="283" r:id="rId33"/>
    <p:sldId id="284" r:id="rId34"/>
    <p:sldId id="333" r:id="rId35"/>
    <p:sldId id="286" r:id="rId36"/>
    <p:sldId id="287" r:id="rId37"/>
    <p:sldId id="288" r:id="rId38"/>
    <p:sldId id="289" r:id="rId39"/>
    <p:sldId id="334" r:id="rId40"/>
    <p:sldId id="291" r:id="rId41"/>
    <p:sldId id="292" r:id="rId42"/>
    <p:sldId id="323" r:id="rId43"/>
    <p:sldId id="293" r:id="rId44"/>
    <p:sldId id="325" r:id="rId45"/>
    <p:sldId id="294" r:id="rId46"/>
    <p:sldId id="295" r:id="rId47"/>
    <p:sldId id="296" r:id="rId48"/>
    <p:sldId id="297" r:id="rId49"/>
    <p:sldId id="298" r:id="rId50"/>
    <p:sldId id="299" r:id="rId51"/>
    <p:sldId id="326" r:id="rId52"/>
    <p:sldId id="336" r:id="rId53"/>
    <p:sldId id="300" r:id="rId54"/>
    <p:sldId id="301" r:id="rId55"/>
    <p:sldId id="302" r:id="rId56"/>
    <p:sldId id="303" r:id="rId57"/>
    <p:sldId id="304" r:id="rId58"/>
    <p:sldId id="305" r:id="rId59"/>
    <p:sldId id="306" r:id="rId60"/>
    <p:sldId id="307" r:id="rId61"/>
    <p:sldId id="335" r:id="rId62"/>
    <p:sldId id="341" r:id="rId63"/>
    <p:sldId id="310" r:id="rId64"/>
    <p:sldId id="311" r:id="rId65"/>
    <p:sldId id="312" r:id="rId66"/>
    <p:sldId id="313" r:id="rId67"/>
    <p:sldId id="314" r:id="rId68"/>
    <p:sldId id="315" r:id="rId69"/>
    <p:sldId id="316" r:id="rId70"/>
    <p:sldId id="317" r:id="rId71"/>
    <p:sldId id="318" r:id="rId72"/>
    <p:sldId id="322" r:id="rId73"/>
    <p:sldId id="337" r:id="rId74"/>
    <p:sldId id="342" r:id="rId75"/>
    <p:sldId id="343" r:id="rId76"/>
  </p:sldIdLst>
  <p:sldSz cx="12192000" cy="68580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53CD26-2F63-340A-6865-EB33FB72E26A}" name="Cathy Rouleau (DGC MSSS)" initials="CR(M" userId="S::cathy.rouleau@msss.gouv.qc.ca::9826b527-509c-407d-94cf-5856eaecb802" providerId="AD"/>
  <p188:author id="{7E93BD36-EF2F-555F-689A-964715AB68F3}" name="Balpreet Bal" initials="BB" userId="S::balpreet.bal@partnershipagainstcancer.ca::df34baaa-ae0b-4903-ae7a-6fbf0c518d0b" providerId="AD"/>
  <p188:author id="{DB57923F-C92B-0D5A-D5A5-E672118C0DE5}" name="Balpreet Bal" initials="BB" userId="S::Balpreet.Bal@partnershipagainstcancer.ca::df34baaa-ae0b-4903-ae7a-6fbf0c518d0b" providerId="AD"/>
  <p188:author id="{64AFF04B-93B2-B52D-F85E-F39C6AEE4BCE}" name="Amanda Wanner" initials="AW" userId="S::Amanda.Wanner@partnershipagainstcancer.ca::8b5d2bc1-0446-4271-9881-50e7fb5b05e4" providerId="AD"/>
  <p188:author id="{AFF3AF75-DAB6-7B18-1933-1415F90EC7CB}" name="Manu Volaco" initials="MV" userId="Manu Volaco" providerId="None"/>
  <p188:author id="{DD21E984-944D-73E1-4C5F-56D0A64B2D8B}" name="Sarah Fulton" initials="SF" userId="6f08280fc80fd389" providerId="Windows Live"/>
  <p188:author id="{43888D8A-9F5A-E496-9FFC-8BEAD5A526E2}" name="Lionbridge" initials="LB" userId="Lionbridge" providerId="None"/>
  <p188:author id="{B4522FED-F440-F0C5-5F41-A0B51CCC936F}" name="Sarah Fulton" initials="SF" userId="Sarah Fult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3333FF"/>
    <a:srgbClr val="548235"/>
    <a:srgbClr val="E6E6E6"/>
    <a:srgbClr val="23595F"/>
    <a:srgbClr val="266066"/>
    <a:srgbClr val="46AFBA"/>
    <a:srgbClr val="D5EDEF"/>
    <a:srgbClr val="005392"/>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CE6"/>
          </a:solidFill>
        </a:fill>
      </a:tcStyle>
    </a:wholeTbl>
    <a:band2H>
      <a:tcTxStyle/>
      <a:tcStyle>
        <a:tcBdr/>
        <a:fill>
          <a:solidFill>
            <a:srgbClr val="E7EEF3"/>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E7E1"/>
          </a:solidFill>
        </a:fill>
      </a:tcStyle>
    </a:wholeTbl>
    <a:band2H>
      <a:tcTxStyle/>
      <a:tcStyle>
        <a:tcBdr/>
        <a:fill>
          <a:solidFill>
            <a:srgbClr val="EBF4F0"/>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8EA"/>
          </a:solidFill>
        </a:fill>
      </a:tcStyle>
    </a:wholeTbl>
    <a:band2H>
      <a:tcTxStyle/>
      <a:tcStyle>
        <a:tcBdr/>
        <a:fill>
          <a:solidFill>
            <a:srgbClr val="E7ECF5"/>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19" autoAdjust="0"/>
  </p:normalViewPr>
  <p:slideViewPr>
    <p:cSldViewPr snapToGrid="0">
      <p:cViewPr varScale="1">
        <p:scale>
          <a:sx n="57" d="100"/>
          <a:sy n="57" d="100"/>
        </p:scale>
        <p:origin x="9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18E6F75-6BCC-4059-B520-B3D5898A7CB9}" type="datetimeFigureOut">
              <a:rPr lang="fr-CA" smtClean="0"/>
              <a:t>2024-07-08</a:t>
            </a:fld>
            <a:endParaRPr lang="fr-CA"/>
          </a:p>
        </p:txBody>
      </p:sp>
      <p:sp>
        <p:nvSpPr>
          <p:cNvPr id="4" name="Espace réservé du pied de page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DA8D6EF-40AF-4716-9720-7B8D3B57C2EF}" type="slidenum">
              <a:rPr lang="fr-CA" smtClean="0"/>
              <a:t>‹#›</a:t>
            </a:fld>
            <a:endParaRPr lang="fr-CA"/>
          </a:p>
        </p:txBody>
      </p:sp>
    </p:spTree>
    <p:extLst>
      <p:ext uri="{BB962C8B-B14F-4D97-AF65-F5344CB8AC3E}">
        <p14:creationId xmlns:p14="http://schemas.microsoft.com/office/powerpoint/2010/main" val="2399478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9" name="Shape 1759"/>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1760" name="Shape 1760"/>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31800" y="708025"/>
            <a:ext cx="6302375" cy="3544888"/>
          </a:xfrm>
        </p:spPr>
      </p:sp>
      <p:sp>
        <p:nvSpPr>
          <p:cNvPr id="3" name="Заметки 2"/>
          <p:cNvSpPr>
            <a:spLocks noGrp="1"/>
          </p:cNvSpPr>
          <p:nvPr>
            <p:ph type="body" idx="1"/>
          </p:nvPr>
        </p:nvSpPr>
        <p:spPr/>
        <p:txBody>
          <a:bodyPr rtlCol="0"/>
          <a:lstStyle/>
          <a:p>
            <a:pPr rtl="0"/>
            <a:endParaRPr lang="fr-FR"/>
          </a:p>
        </p:txBody>
      </p:sp>
    </p:spTree>
    <p:extLst>
      <p:ext uri="{BB962C8B-B14F-4D97-AF65-F5344CB8AC3E}">
        <p14:creationId xmlns:p14="http://schemas.microsoft.com/office/powerpoint/2010/main" val="1437647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830726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endParaRPr lang="fr-CA"/>
          </a:p>
        </p:txBody>
      </p:sp>
    </p:spTree>
    <p:extLst>
      <p:ext uri="{BB962C8B-B14F-4D97-AF65-F5344CB8AC3E}">
        <p14:creationId xmlns:p14="http://schemas.microsoft.com/office/powerpoint/2010/main" val="2618111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661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7301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6832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7832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4310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942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4190051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5170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2944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366524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endParaRPr lang="fr-CA"/>
          </a:p>
        </p:txBody>
      </p:sp>
    </p:spTree>
    <p:extLst>
      <p:ext uri="{BB962C8B-B14F-4D97-AF65-F5344CB8AC3E}">
        <p14:creationId xmlns:p14="http://schemas.microsoft.com/office/powerpoint/2010/main" val="3158292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endParaRPr lang="fr-CA"/>
          </a:p>
        </p:txBody>
      </p:sp>
    </p:spTree>
    <p:extLst>
      <p:ext uri="{BB962C8B-B14F-4D97-AF65-F5344CB8AC3E}">
        <p14:creationId xmlns:p14="http://schemas.microsoft.com/office/powerpoint/2010/main" val="3661333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endParaRPr lang="fr-CA"/>
          </a:p>
        </p:txBody>
      </p:sp>
    </p:spTree>
    <p:extLst>
      <p:ext uri="{BB962C8B-B14F-4D97-AF65-F5344CB8AC3E}">
        <p14:creationId xmlns:p14="http://schemas.microsoft.com/office/powerpoint/2010/main" val="1307190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673348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endParaRPr lang="fr-CA"/>
          </a:p>
        </p:txBody>
      </p:sp>
    </p:spTree>
    <p:extLst>
      <p:ext uri="{BB962C8B-B14F-4D97-AF65-F5344CB8AC3E}">
        <p14:creationId xmlns:p14="http://schemas.microsoft.com/office/powerpoint/2010/main" val="51298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925608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769254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714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400785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628828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Tree>
    <p:extLst>
      <p:ext uri="{BB962C8B-B14F-4D97-AF65-F5344CB8AC3E}">
        <p14:creationId xmlns:p14="http://schemas.microsoft.com/office/powerpoint/2010/main" val="4153499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28871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Tree>
    <p:extLst>
      <p:ext uri="{BB962C8B-B14F-4D97-AF65-F5344CB8AC3E}">
        <p14:creationId xmlns:p14="http://schemas.microsoft.com/office/powerpoint/2010/main" val="43413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075063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780073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0864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511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endParaRPr lang="fr-CA"/>
          </a:p>
        </p:txBody>
      </p:sp>
    </p:spTree>
    <p:extLst>
      <p:ext uri="{BB962C8B-B14F-4D97-AF65-F5344CB8AC3E}">
        <p14:creationId xmlns:p14="http://schemas.microsoft.com/office/powerpoint/2010/main" val="1821562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5_Diapositive de titre avec image">
    <p:spTree>
      <p:nvGrpSpPr>
        <p:cNvPr id="1" name=""/>
        <p:cNvGrpSpPr/>
        <p:nvPr/>
      </p:nvGrpSpPr>
      <p:grpSpPr>
        <a:xfrm>
          <a:off x="0" y="0"/>
          <a:ext cx="0" cy="0"/>
          <a:chOff x="0" y="0"/>
          <a:chExt cx="0" cy="0"/>
        </a:xfrm>
      </p:grpSpPr>
      <p:sp>
        <p:nvSpPr>
          <p:cNvPr id="11" name="Rectangle 8"/>
          <p:cNvSpPr/>
          <p:nvPr/>
        </p:nvSpPr>
        <p:spPr>
          <a:xfrm>
            <a:off x="0" y="1539432"/>
            <a:ext cx="8866207" cy="5318569"/>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2" name="Espace réservé d’image 11"/>
          <p:cNvSpPr>
            <a:spLocks noGrp="1"/>
          </p:cNvSpPr>
          <p:nvPr>
            <p:ph type="pic" idx="21"/>
          </p:nvPr>
        </p:nvSpPr>
        <p:spPr>
          <a:xfrm>
            <a:off x="-1" y="-1"/>
            <a:ext cx="12191997" cy="6858001"/>
          </a:xfrm>
          <a:prstGeom prst="rect">
            <a:avLst/>
          </a:prstGeom>
        </p:spPr>
        <p:txBody>
          <a:bodyPr lIns="91439" rIns="91439">
            <a:noAutofit/>
          </a:bodyPr>
          <a:lstStyle/>
          <a:p>
            <a:endParaRPr/>
          </a:p>
        </p:txBody>
      </p:sp>
      <p:sp>
        <p:nvSpPr>
          <p:cNvPr id="13" name="CLIQUEZ POUR AJOUTER UN TITRE"/>
          <p:cNvSpPr txBox="1">
            <a:spLocks noGrp="1"/>
          </p:cNvSpPr>
          <p:nvPr>
            <p:ph type="title" hasCustomPrompt="1"/>
          </p:nvPr>
        </p:nvSpPr>
        <p:spPr>
          <a:xfrm>
            <a:off x="838199" y="2002420"/>
            <a:ext cx="7252506" cy="891251"/>
          </a:xfrm>
          <a:prstGeom prst="rect">
            <a:avLst/>
          </a:prstGeom>
        </p:spPr>
        <p:txBody>
          <a:bodyPr anchor="t"/>
          <a:lstStyle>
            <a:lvl1pPr>
              <a:defRPr sz="5000">
                <a:solidFill>
                  <a:srgbClr val="FFFFFF"/>
                </a:solidFill>
              </a:defRPr>
            </a:lvl1pPr>
          </a:lstStyle>
          <a:p>
            <a:r>
              <a:t>CLIQUEZ POUR AJOUTER UN TITRE</a:t>
            </a:r>
          </a:p>
        </p:txBody>
      </p:sp>
      <p:sp>
        <p:nvSpPr>
          <p:cNvPr id="14" name="Texte niveau 1…"/>
          <p:cNvSpPr txBox="1">
            <a:spLocks noGrp="1"/>
          </p:cNvSpPr>
          <p:nvPr>
            <p:ph type="body" sz="quarter" idx="1" hasCustomPrompt="1"/>
          </p:nvPr>
        </p:nvSpPr>
        <p:spPr>
          <a:xfrm>
            <a:off x="838200" y="3703092"/>
            <a:ext cx="7252504"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LE SOUS-TITRE SE PLACE ICI</a:t>
            </a:r>
          </a:p>
          <a:p>
            <a:pPr lvl="1"/>
            <a:endParaRPr/>
          </a:p>
          <a:p>
            <a:pPr lvl="2"/>
            <a:endParaRPr/>
          </a:p>
          <a:p>
            <a:pPr lvl="3"/>
            <a:endParaRPr/>
          </a:p>
          <a:p>
            <a:pPr lvl="4"/>
            <a:endParaRPr/>
          </a:p>
        </p:txBody>
      </p:sp>
      <p:sp>
        <p:nvSpPr>
          <p:cNvPr id="15" name="Forme 62"/>
          <p:cNvSpPr/>
          <p:nvPr/>
        </p:nvSpPr>
        <p:spPr>
          <a:xfrm flipH="1" flipV="1">
            <a:off x="-1" y="3526894"/>
            <a:ext cx="2188806" cy="3"/>
          </a:xfrm>
          <a:prstGeom prst="line">
            <a:avLst/>
          </a:prstGeom>
          <a:ln w="25400">
            <a:solidFill>
              <a:srgbClr val="FFFFFF"/>
            </a:solidFill>
            <a:miter lim="400000"/>
          </a:ln>
        </p:spPr>
        <p:txBody>
          <a:bodyPr lIns="45719" rIns="45719"/>
          <a:lstStyle/>
          <a:p>
            <a:endParaRPr/>
          </a:p>
        </p:txBody>
      </p:sp>
      <p:sp>
        <p:nvSpPr>
          <p:cNvPr id="1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62_Disposition personnalisée">
    <p:spTree>
      <p:nvGrpSpPr>
        <p:cNvPr id="1" name=""/>
        <p:cNvGrpSpPr/>
        <p:nvPr/>
      </p:nvGrpSpPr>
      <p:grpSpPr>
        <a:xfrm>
          <a:off x="0" y="0"/>
          <a:ext cx="0" cy="0"/>
          <a:chOff x="0" y="0"/>
          <a:chExt cx="0" cy="0"/>
        </a:xfrm>
      </p:grpSpPr>
      <p:sp>
        <p:nvSpPr>
          <p:cNvPr id="121" name="Ordre du jour"/>
          <p:cNvSpPr txBox="1">
            <a:spLocks noGrp="1"/>
          </p:cNvSpPr>
          <p:nvPr>
            <p:ph type="title" hasCustomPrompt="1"/>
          </p:nvPr>
        </p:nvSpPr>
        <p:spPr>
          <a:xfrm>
            <a:off x="826625" y="4867538"/>
            <a:ext cx="2239805" cy="1025526"/>
          </a:xfrm>
          <a:prstGeom prst="rect">
            <a:avLst/>
          </a:prstGeom>
        </p:spPr>
        <p:txBody>
          <a:bodyPr lIns="0" tIns="0" rIns="0" bIns="0" anchor="b"/>
          <a:lstStyle>
            <a:lvl1pPr>
              <a:defRPr sz="5000"/>
            </a:lvl1pPr>
          </a:lstStyle>
          <a:p>
            <a:r>
              <a:t>Ordre du jour</a:t>
            </a:r>
          </a:p>
        </p:txBody>
      </p:sp>
      <p:sp>
        <p:nvSpPr>
          <p:cNvPr id="122" name="Espace réservé d’image 28"/>
          <p:cNvSpPr>
            <a:spLocks noGrp="1"/>
          </p:cNvSpPr>
          <p:nvPr>
            <p:ph type="pic" sz="half" idx="21"/>
          </p:nvPr>
        </p:nvSpPr>
        <p:spPr>
          <a:xfrm>
            <a:off x="8634413" y="812800"/>
            <a:ext cx="3557588" cy="5232400"/>
          </a:xfrm>
          <a:prstGeom prst="rect">
            <a:avLst/>
          </a:prstGeom>
        </p:spPr>
        <p:txBody>
          <a:bodyPr lIns="91439" rIns="91439">
            <a:noAutofit/>
          </a:bodyPr>
          <a:lstStyle/>
          <a:p>
            <a:endParaRPr/>
          </a:p>
        </p:txBody>
      </p:sp>
      <p:sp>
        <p:nvSpPr>
          <p:cNvPr id="123" name="Texte niveau 1…"/>
          <p:cNvSpPr txBox="1">
            <a:spLocks noGrp="1"/>
          </p:cNvSpPr>
          <p:nvPr>
            <p:ph type="body" sz="quarter" idx="1" hasCustomPrompt="1"/>
          </p:nvPr>
        </p:nvSpPr>
        <p:spPr>
          <a:xfrm>
            <a:off x="4476853" y="879709"/>
            <a:ext cx="3983859" cy="755651"/>
          </a:xfrm>
          <a:prstGeom prst="rect">
            <a:avLst/>
          </a:prstGeom>
        </p:spPr>
        <p:txBody>
          <a:bodyPr anchor="ctr"/>
          <a:lstStyle>
            <a:lvl1pPr marL="0" indent="0">
              <a:buSzTx/>
              <a:buFontTx/>
              <a:buNone/>
              <a:defRPr sz="1600"/>
            </a:lvl1pPr>
            <a:lvl2pPr marL="0" indent="457200">
              <a:buSzTx/>
              <a:buFontTx/>
              <a:buNone/>
              <a:defRPr sz="1600"/>
            </a:lvl2pPr>
            <a:lvl3pPr marL="1143000" indent="-228600">
              <a:buFontTx/>
              <a:defRPr sz="1600"/>
            </a:lvl3pPr>
            <a:lvl4pPr marL="1632857" indent="-261257">
              <a:buFontTx/>
              <a:defRPr sz="1600"/>
            </a:lvl4pPr>
            <a:lvl5pPr marL="2090057" indent="-261257">
              <a:buFontTx/>
              <a:defRPr sz="1600"/>
            </a:lvl5pPr>
          </a:lstStyle>
          <a:p>
            <a:r>
              <a:t>Cliquez pour modifier le Master styles de texte</a:t>
            </a:r>
          </a:p>
          <a:p>
            <a:pPr lvl="1"/>
            <a:endParaRPr/>
          </a:p>
          <a:p>
            <a:pPr lvl="2"/>
            <a:endParaRPr/>
          </a:p>
          <a:p>
            <a:pPr lvl="3"/>
            <a:endParaRPr/>
          </a:p>
          <a:p>
            <a:pPr lvl="4"/>
            <a:endParaRPr/>
          </a:p>
        </p:txBody>
      </p:sp>
      <p:sp>
        <p:nvSpPr>
          <p:cNvPr id="124" name="Espace réservé du texte 30"/>
          <p:cNvSpPr>
            <a:spLocks noGrp="1"/>
          </p:cNvSpPr>
          <p:nvPr>
            <p:ph type="body" sz="quarter" idx="22" hasCustomPrompt="1"/>
          </p:nvPr>
        </p:nvSpPr>
        <p:spPr>
          <a:xfrm>
            <a:off x="4476853" y="1956155"/>
            <a:ext cx="3983859"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125" name="Espace réservé du texte 30"/>
          <p:cNvSpPr>
            <a:spLocks noGrp="1"/>
          </p:cNvSpPr>
          <p:nvPr>
            <p:ph type="body" sz="quarter" idx="23" hasCustomPrompt="1"/>
          </p:nvPr>
        </p:nvSpPr>
        <p:spPr>
          <a:xfrm>
            <a:off x="4476853" y="3032599"/>
            <a:ext cx="3983859"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126" name="Espace réservé du texte 30"/>
          <p:cNvSpPr>
            <a:spLocks noGrp="1"/>
          </p:cNvSpPr>
          <p:nvPr>
            <p:ph type="body" sz="quarter" idx="24" hasCustomPrompt="1"/>
          </p:nvPr>
        </p:nvSpPr>
        <p:spPr>
          <a:xfrm>
            <a:off x="4476853" y="4109044"/>
            <a:ext cx="3983859"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127" name="Espace réservé du texte 30"/>
          <p:cNvSpPr>
            <a:spLocks noGrp="1"/>
          </p:cNvSpPr>
          <p:nvPr>
            <p:ph type="body" sz="quarter" idx="25" hasCustomPrompt="1"/>
          </p:nvPr>
        </p:nvSpPr>
        <p:spPr>
          <a:xfrm>
            <a:off x="4476853" y="5185490"/>
            <a:ext cx="3983859"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128" name="Espace réservé du texte 30"/>
          <p:cNvSpPr>
            <a:spLocks noGrp="1"/>
          </p:cNvSpPr>
          <p:nvPr>
            <p:ph type="body" sz="quarter" idx="26" hasCustomPrompt="1"/>
          </p:nvPr>
        </p:nvSpPr>
        <p:spPr>
          <a:xfrm>
            <a:off x="3527730" y="879709"/>
            <a:ext cx="741083" cy="755651"/>
          </a:xfrm>
          <a:prstGeom prst="rect">
            <a:avLst/>
          </a:prstGeom>
        </p:spPr>
        <p:txBody>
          <a:bodyPr lIns="0" tIns="0" rIns="0" bIns="0" anchor="ctr"/>
          <a:lstStyle>
            <a:lvl1pPr marL="0" indent="0" algn="r" defTabSz="685800">
              <a:spcBef>
                <a:spcPts val="700"/>
              </a:spcBef>
              <a:buSzTx/>
              <a:buFontTx/>
              <a:buNone/>
              <a:defRPr sz="4500">
                <a:solidFill>
                  <a:schemeClr val="accent2"/>
                </a:solidFill>
                <a:latin typeface="Constantia"/>
                <a:ea typeface="Constantia"/>
                <a:cs typeface="Constantia"/>
                <a:sym typeface="Constantia"/>
              </a:defRPr>
            </a:lvl1pPr>
          </a:lstStyle>
          <a:p>
            <a:r>
              <a:t>1</a:t>
            </a:r>
          </a:p>
        </p:txBody>
      </p:sp>
      <p:sp>
        <p:nvSpPr>
          <p:cNvPr id="129" name="Espace réservé du texte 30"/>
          <p:cNvSpPr>
            <a:spLocks noGrp="1"/>
          </p:cNvSpPr>
          <p:nvPr>
            <p:ph type="body" sz="quarter" idx="27" hasCustomPrompt="1"/>
          </p:nvPr>
        </p:nvSpPr>
        <p:spPr>
          <a:xfrm>
            <a:off x="3527730" y="1956155"/>
            <a:ext cx="741083" cy="755651"/>
          </a:xfrm>
          <a:prstGeom prst="rect">
            <a:avLst/>
          </a:prstGeom>
        </p:spPr>
        <p:txBody>
          <a:bodyPr lIns="0" tIns="0" rIns="0" bIns="0" anchor="ctr"/>
          <a:lstStyle>
            <a:lvl1pPr marL="0" indent="0" algn="r" defTabSz="685800">
              <a:spcBef>
                <a:spcPts val="700"/>
              </a:spcBef>
              <a:buSzTx/>
              <a:buFontTx/>
              <a:buNone/>
              <a:defRPr sz="4500">
                <a:solidFill>
                  <a:schemeClr val="accent2"/>
                </a:solidFill>
                <a:latin typeface="Constantia"/>
                <a:ea typeface="Constantia"/>
                <a:cs typeface="Constantia"/>
                <a:sym typeface="Constantia"/>
              </a:defRPr>
            </a:lvl1pPr>
          </a:lstStyle>
          <a:p>
            <a:r>
              <a:t>2</a:t>
            </a:r>
          </a:p>
        </p:txBody>
      </p:sp>
      <p:sp>
        <p:nvSpPr>
          <p:cNvPr id="130" name="Espace réservé du texte 30"/>
          <p:cNvSpPr>
            <a:spLocks noGrp="1"/>
          </p:cNvSpPr>
          <p:nvPr>
            <p:ph type="body" sz="quarter" idx="28" hasCustomPrompt="1"/>
          </p:nvPr>
        </p:nvSpPr>
        <p:spPr>
          <a:xfrm>
            <a:off x="3527730" y="3032599"/>
            <a:ext cx="741083" cy="755651"/>
          </a:xfrm>
          <a:prstGeom prst="rect">
            <a:avLst/>
          </a:prstGeom>
        </p:spPr>
        <p:txBody>
          <a:bodyPr lIns="0" tIns="0" rIns="0" bIns="0" anchor="ctr"/>
          <a:lstStyle>
            <a:lvl1pPr marL="0" indent="0" algn="r" defTabSz="685800">
              <a:spcBef>
                <a:spcPts val="700"/>
              </a:spcBef>
              <a:buSzTx/>
              <a:buFontTx/>
              <a:buNone/>
              <a:defRPr sz="4500">
                <a:solidFill>
                  <a:schemeClr val="accent2"/>
                </a:solidFill>
                <a:latin typeface="Constantia"/>
                <a:ea typeface="Constantia"/>
                <a:cs typeface="Constantia"/>
                <a:sym typeface="Constantia"/>
              </a:defRPr>
            </a:lvl1pPr>
          </a:lstStyle>
          <a:p>
            <a:r>
              <a:t>3</a:t>
            </a:r>
          </a:p>
        </p:txBody>
      </p:sp>
      <p:sp>
        <p:nvSpPr>
          <p:cNvPr id="131" name="Espace réservé du texte 30"/>
          <p:cNvSpPr>
            <a:spLocks noGrp="1"/>
          </p:cNvSpPr>
          <p:nvPr>
            <p:ph type="body" sz="quarter" idx="29" hasCustomPrompt="1"/>
          </p:nvPr>
        </p:nvSpPr>
        <p:spPr>
          <a:xfrm>
            <a:off x="3527730" y="4109044"/>
            <a:ext cx="741083" cy="755651"/>
          </a:xfrm>
          <a:prstGeom prst="rect">
            <a:avLst/>
          </a:prstGeom>
        </p:spPr>
        <p:txBody>
          <a:bodyPr lIns="0" tIns="0" rIns="0" bIns="0" anchor="ctr"/>
          <a:lstStyle>
            <a:lvl1pPr marL="0" indent="0" algn="r" defTabSz="685800">
              <a:spcBef>
                <a:spcPts val="700"/>
              </a:spcBef>
              <a:buSzTx/>
              <a:buFontTx/>
              <a:buNone/>
              <a:defRPr sz="4500">
                <a:solidFill>
                  <a:schemeClr val="accent2"/>
                </a:solidFill>
                <a:latin typeface="Constantia"/>
                <a:ea typeface="Constantia"/>
                <a:cs typeface="Constantia"/>
                <a:sym typeface="Constantia"/>
              </a:defRPr>
            </a:lvl1pPr>
          </a:lstStyle>
          <a:p>
            <a:r>
              <a:t>4</a:t>
            </a:r>
          </a:p>
        </p:txBody>
      </p:sp>
      <p:sp>
        <p:nvSpPr>
          <p:cNvPr id="132" name="Espace réservé du texte 30"/>
          <p:cNvSpPr>
            <a:spLocks noGrp="1"/>
          </p:cNvSpPr>
          <p:nvPr>
            <p:ph type="body" sz="quarter" idx="30" hasCustomPrompt="1"/>
          </p:nvPr>
        </p:nvSpPr>
        <p:spPr>
          <a:xfrm>
            <a:off x="3527730" y="5185490"/>
            <a:ext cx="741083" cy="755651"/>
          </a:xfrm>
          <a:prstGeom prst="rect">
            <a:avLst/>
          </a:prstGeom>
        </p:spPr>
        <p:txBody>
          <a:bodyPr lIns="0" tIns="0" rIns="0" bIns="0" anchor="ctr"/>
          <a:lstStyle>
            <a:lvl1pPr marL="0" indent="0" algn="r" defTabSz="685800">
              <a:spcBef>
                <a:spcPts val="700"/>
              </a:spcBef>
              <a:buSzTx/>
              <a:buFontTx/>
              <a:buNone/>
              <a:defRPr sz="4500">
                <a:solidFill>
                  <a:schemeClr val="accent2"/>
                </a:solidFill>
                <a:latin typeface="Constantia"/>
                <a:ea typeface="Constantia"/>
                <a:cs typeface="Constantia"/>
                <a:sym typeface="Constantia"/>
              </a:defRPr>
            </a:lvl1pPr>
          </a:lstStyle>
          <a:p>
            <a:r>
              <a:t>5</a:t>
            </a:r>
          </a:p>
        </p:txBody>
      </p:sp>
      <p:sp>
        <p:nvSpPr>
          <p:cNvPr id="133" name="Forme 62"/>
          <p:cNvSpPr/>
          <p:nvPr/>
        </p:nvSpPr>
        <p:spPr>
          <a:xfrm flipH="1">
            <a:off x="635" y="4865329"/>
            <a:ext cx="1930311" cy="1"/>
          </a:xfrm>
          <a:prstGeom prst="line">
            <a:avLst/>
          </a:prstGeom>
          <a:ln w="19050">
            <a:solidFill>
              <a:srgbClr val="373545"/>
            </a:solidFill>
            <a:miter lim="400000"/>
          </a:ln>
        </p:spPr>
        <p:txBody>
          <a:bodyPr lIns="45719" rIns="45719"/>
          <a:lstStyle/>
          <a:p>
            <a:endParaRPr/>
          </a:p>
        </p:txBody>
      </p:sp>
      <p:sp>
        <p:nvSpPr>
          <p:cNvPr id="134"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32_Disposition personnalisée">
    <p:spTree>
      <p:nvGrpSpPr>
        <p:cNvPr id="1" name=""/>
        <p:cNvGrpSpPr/>
        <p:nvPr/>
      </p:nvGrpSpPr>
      <p:grpSpPr>
        <a:xfrm>
          <a:off x="0" y="0"/>
          <a:ext cx="0" cy="0"/>
          <a:chOff x="0" y="0"/>
          <a:chExt cx="0" cy="0"/>
        </a:xfrm>
      </p:grpSpPr>
      <p:sp>
        <p:nvSpPr>
          <p:cNvPr id="1400" name="Espace réservé d’image 4"/>
          <p:cNvSpPr>
            <a:spLocks noGrp="1"/>
          </p:cNvSpPr>
          <p:nvPr>
            <p:ph type="pic" idx="21"/>
          </p:nvPr>
        </p:nvSpPr>
        <p:spPr>
          <a:xfrm>
            <a:off x="836029" y="746999"/>
            <a:ext cx="10519942" cy="5364002"/>
          </a:xfrm>
          <a:prstGeom prst="rect">
            <a:avLst/>
          </a:prstGeom>
        </p:spPr>
        <p:txBody>
          <a:bodyPr lIns="91439" rIns="91439">
            <a:noAutofit/>
          </a:bodyPr>
          <a:lstStyle/>
          <a:p>
            <a:endParaRPr/>
          </a:p>
        </p:txBody>
      </p:sp>
      <p:sp>
        <p:nvSpPr>
          <p:cNvPr id="140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5_Disposition personnalisée">
    <p:spTree>
      <p:nvGrpSpPr>
        <p:cNvPr id="1" name=""/>
        <p:cNvGrpSpPr/>
        <p:nvPr/>
      </p:nvGrpSpPr>
      <p:grpSpPr>
        <a:xfrm>
          <a:off x="0" y="0"/>
          <a:ext cx="0" cy="0"/>
          <a:chOff x="0" y="0"/>
          <a:chExt cx="0" cy="0"/>
        </a:xfrm>
      </p:grpSpPr>
      <p:sp>
        <p:nvSpPr>
          <p:cNvPr id="1408" name="Rectangle 15"/>
          <p:cNvSpPr/>
          <p:nvPr/>
        </p:nvSpPr>
        <p:spPr>
          <a:xfrm>
            <a:off x="-16641" y="0"/>
            <a:ext cx="11370441" cy="6858000"/>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409" name="En-tête de section"/>
          <p:cNvSpPr txBox="1">
            <a:spLocks noGrp="1"/>
          </p:cNvSpPr>
          <p:nvPr>
            <p:ph type="title" hasCustomPrompt="1"/>
          </p:nvPr>
        </p:nvSpPr>
        <p:spPr>
          <a:xfrm>
            <a:off x="838200" y="365125"/>
            <a:ext cx="7634289" cy="1325563"/>
          </a:xfrm>
          <a:prstGeom prst="rect">
            <a:avLst/>
          </a:prstGeom>
        </p:spPr>
        <p:txBody>
          <a:bodyPr/>
          <a:lstStyle>
            <a:lvl1pPr>
              <a:defRPr sz="6000">
                <a:solidFill>
                  <a:srgbClr val="FFFFFF"/>
                </a:solidFill>
              </a:defRPr>
            </a:lvl1pPr>
          </a:lstStyle>
          <a:p>
            <a:r>
              <a:t>En-tête de section</a:t>
            </a:r>
          </a:p>
        </p:txBody>
      </p:sp>
      <p:sp>
        <p:nvSpPr>
          <p:cNvPr id="1410" name="Texte niveau 1…"/>
          <p:cNvSpPr txBox="1">
            <a:spLocks noGrp="1"/>
          </p:cNvSpPr>
          <p:nvPr>
            <p:ph type="body" sz="quarter" idx="1" hasCustomPrompt="1"/>
          </p:nvPr>
        </p:nvSpPr>
        <p:spPr>
          <a:xfrm>
            <a:off x="8530360" y="4719573"/>
            <a:ext cx="2489201" cy="3124201"/>
          </a:xfrm>
          <a:prstGeom prst="rect">
            <a:avLst/>
          </a:prstGeom>
        </p:spPr>
        <p:txBody>
          <a:bodyPr lIns="0" tIns="0" rIns="0" bIns="0" anchor="b"/>
          <a:lstStyle>
            <a:lvl1pPr marL="0" indent="0" algn="r">
              <a:buSzTx/>
              <a:buFontTx/>
              <a:buNone/>
              <a:defRPr sz="30000">
                <a:solidFill>
                  <a:srgbClr val="FFFFFF">
                    <a:alpha val="20000"/>
                  </a:srgbClr>
                </a:solidFill>
                <a:latin typeface="Constantia"/>
                <a:ea typeface="Constantia"/>
                <a:cs typeface="Constantia"/>
                <a:sym typeface="Constantia"/>
              </a:defRPr>
            </a:lvl1pPr>
            <a:lvl2pPr marL="4267200" indent="-3810000" algn="r">
              <a:buFontTx/>
              <a:defRPr sz="30000">
                <a:solidFill>
                  <a:srgbClr val="FFFFFF">
                    <a:alpha val="20000"/>
                  </a:srgbClr>
                </a:solidFill>
                <a:latin typeface="Constantia"/>
                <a:ea typeface="Constantia"/>
                <a:cs typeface="Constantia"/>
                <a:sym typeface="Constantia"/>
              </a:defRPr>
            </a:lvl2pPr>
            <a:lvl3pPr marL="5200650" indent="-4286250" algn="r">
              <a:buFontTx/>
              <a:defRPr sz="30000">
                <a:solidFill>
                  <a:srgbClr val="FFFFFF">
                    <a:alpha val="20000"/>
                  </a:srgbClr>
                </a:solidFill>
                <a:latin typeface="Constantia"/>
                <a:ea typeface="Constantia"/>
                <a:cs typeface="Constantia"/>
                <a:sym typeface="Constantia"/>
              </a:defRPr>
            </a:lvl3pPr>
            <a:lvl4pPr marL="6270171" indent="-4898571" algn="r">
              <a:buFontTx/>
              <a:defRPr sz="30000">
                <a:solidFill>
                  <a:srgbClr val="FFFFFF">
                    <a:alpha val="20000"/>
                  </a:srgbClr>
                </a:solidFill>
                <a:latin typeface="Constantia"/>
                <a:ea typeface="Constantia"/>
                <a:cs typeface="Constantia"/>
                <a:sym typeface="Constantia"/>
              </a:defRPr>
            </a:lvl4pPr>
            <a:lvl5pPr marL="6727371" indent="-4898571" algn="r">
              <a:buFontTx/>
              <a:defRPr sz="30000">
                <a:solidFill>
                  <a:srgbClr val="FFFFFF">
                    <a:alpha val="20000"/>
                  </a:srgbClr>
                </a:solidFill>
                <a:latin typeface="Constantia"/>
                <a:ea typeface="Constantia"/>
                <a:cs typeface="Constantia"/>
                <a:sym typeface="Constantia"/>
              </a:defRPr>
            </a:lvl5pPr>
          </a:lstStyle>
          <a:p>
            <a:r>
              <a:t>1</a:t>
            </a:r>
          </a:p>
          <a:p>
            <a:pPr lvl="1"/>
            <a:endParaRPr/>
          </a:p>
          <a:p>
            <a:pPr lvl="2"/>
            <a:endParaRPr/>
          </a:p>
          <a:p>
            <a:pPr lvl="3"/>
            <a:endParaRPr/>
          </a:p>
          <a:p>
            <a:pPr lvl="4"/>
            <a:endParaRPr/>
          </a:p>
        </p:txBody>
      </p:sp>
      <p:sp>
        <p:nvSpPr>
          <p:cNvPr id="141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16_Disposition personnalisée">
    <p:spTree>
      <p:nvGrpSpPr>
        <p:cNvPr id="1" name=""/>
        <p:cNvGrpSpPr/>
        <p:nvPr/>
      </p:nvGrpSpPr>
      <p:grpSpPr>
        <a:xfrm>
          <a:off x="0" y="0"/>
          <a:ext cx="0" cy="0"/>
          <a:chOff x="0" y="0"/>
          <a:chExt cx="0" cy="0"/>
        </a:xfrm>
      </p:grpSpPr>
      <p:sp>
        <p:nvSpPr>
          <p:cNvPr id="1418" name="Rectangle 15"/>
          <p:cNvSpPr/>
          <p:nvPr/>
        </p:nvSpPr>
        <p:spPr>
          <a:xfrm>
            <a:off x="5831840" y="0"/>
            <a:ext cx="5521960" cy="6858000"/>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419" name="Section En-tête"/>
          <p:cNvSpPr txBox="1">
            <a:spLocks noGrp="1"/>
          </p:cNvSpPr>
          <p:nvPr>
            <p:ph type="title" hasCustomPrompt="1"/>
          </p:nvPr>
        </p:nvSpPr>
        <p:spPr>
          <a:xfrm>
            <a:off x="838200" y="771525"/>
            <a:ext cx="4699000" cy="1694180"/>
          </a:xfrm>
          <a:prstGeom prst="rect">
            <a:avLst/>
          </a:prstGeom>
        </p:spPr>
        <p:txBody>
          <a:bodyPr lIns="0" tIns="0" rIns="0" bIns="0" anchor="t"/>
          <a:lstStyle>
            <a:lvl1pPr>
              <a:defRPr sz="6600"/>
            </a:lvl1pPr>
          </a:lstStyle>
          <a:p>
            <a:r>
              <a:t>Section En-tête</a:t>
            </a:r>
          </a:p>
        </p:txBody>
      </p:sp>
      <p:sp>
        <p:nvSpPr>
          <p:cNvPr id="1420" name="Texte niveau 1…"/>
          <p:cNvSpPr txBox="1">
            <a:spLocks noGrp="1"/>
          </p:cNvSpPr>
          <p:nvPr>
            <p:ph type="body" sz="quarter" idx="1" hasCustomPrompt="1"/>
          </p:nvPr>
        </p:nvSpPr>
        <p:spPr>
          <a:xfrm>
            <a:off x="8530360" y="4554446"/>
            <a:ext cx="2489201" cy="3124199"/>
          </a:xfrm>
          <a:prstGeom prst="rect">
            <a:avLst/>
          </a:prstGeom>
        </p:spPr>
        <p:txBody>
          <a:bodyPr lIns="0" tIns="0" rIns="0" bIns="0" anchor="b"/>
          <a:lstStyle>
            <a:lvl1pPr marL="0" indent="0" algn="r">
              <a:buSzTx/>
              <a:buFontTx/>
              <a:buNone/>
              <a:defRPr sz="25000">
                <a:solidFill>
                  <a:srgbClr val="FFFFFF">
                    <a:alpha val="20000"/>
                  </a:srgbClr>
                </a:solidFill>
                <a:latin typeface="Constantia"/>
                <a:ea typeface="Constantia"/>
                <a:cs typeface="Constantia"/>
                <a:sym typeface="Constantia"/>
              </a:defRPr>
            </a:lvl1pPr>
            <a:lvl2pPr marL="3632200" indent="-3175000" algn="r">
              <a:buFontTx/>
              <a:defRPr sz="25000">
                <a:solidFill>
                  <a:srgbClr val="FFFFFF">
                    <a:alpha val="20000"/>
                  </a:srgbClr>
                </a:solidFill>
                <a:latin typeface="Constantia"/>
                <a:ea typeface="Constantia"/>
                <a:cs typeface="Constantia"/>
                <a:sym typeface="Constantia"/>
              </a:defRPr>
            </a:lvl2pPr>
            <a:lvl3pPr marL="4486275" indent="-3571875" algn="r">
              <a:buFontTx/>
              <a:defRPr sz="25000">
                <a:solidFill>
                  <a:srgbClr val="FFFFFF">
                    <a:alpha val="20000"/>
                  </a:srgbClr>
                </a:solidFill>
                <a:latin typeface="Constantia"/>
                <a:ea typeface="Constantia"/>
                <a:cs typeface="Constantia"/>
                <a:sym typeface="Constantia"/>
              </a:defRPr>
            </a:lvl3pPr>
            <a:lvl4pPr marL="5453742" indent="-4082142" algn="r">
              <a:buFontTx/>
              <a:defRPr sz="25000">
                <a:solidFill>
                  <a:srgbClr val="FFFFFF">
                    <a:alpha val="20000"/>
                  </a:srgbClr>
                </a:solidFill>
                <a:latin typeface="Constantia"/>
                <a:ea typeface="Constantia"/>
                <a:cs typeface="Constantia"/>
                <a:sym typeface="Constantia"/>
              </a:defRPr>
            </a:lvl4pPr>
            <a:lvl5pPr marL="5910942" indent="-4082142" algn="r">
              <a:buFontTx/>
              <a:defRPr sz="25000">
                <a:solidFill>
                  <a:srgbClr val="FFFFFF">
                    <a:alpha val="20000"/>
                  </a:srgbClr>
                </a:solidFill>
                <a:latin typeface="Constantia"/>
                <a:ea typeface="Constantia"/>
                <a:cs typeface="Constantia"/>
                <a:sym typeface="Constantia"/>
              </a:defRPr>
            </a:lvl5pPr>
          </a:lstStyle>
          <a:p>
            <a:r>
              <a:t>2</a:t>
            </a:r>
          </a:p>
          <a:p>
            <a:pPr lvl="1"/>
            <a:endParaRPr/>
          </a:p>
          <a:p>
            <a:pPr lvl="2"/>
            <a:endParaRPr/>
          </a:p>
          <a:p>
            <a:pPr lvl="3"/>
            <a:endParaRPr/>
          </a:p>
          <a:p>
            <a:pPr lvl="4"/>
            <a:endParaRPr/>
          </a:p>
        </p:txBody>
      </p:sp>
      <p:sp>
        <p:nvSpPr>
          <p:cNvPr id="142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7_Disposition personnalisée">
    <p:spTree>
      <p:nvGrpSpPr>
        <p:cNvPr id="1" name=""/>
        <p:cNvGrpSpPr/>
        <p:nvPr/>
      </p:nvGrpSpPr>
      <p:grpSpPr>
        <a:xfrm>
          <a:off x="0" y="0"/>
          <a:ext cx="0" cy="0"/>
          <a:chOff x="0" y="0"/>
          <a:chExt cx="0" cy="0"/>
        </a:xfrm>
      </p:grpSpPr>
      <p:sp>
        <p:nvSpPr>
          <p:cNvPr id="1428" name="Rectangle 15"/>
          <p:cNvSpPr/>
          <p:nvPr/>
        </p:nvSpPr>
        <p:spPr>
          <a:xfrm>
            <a:off x="1" y="0"/>
            <a:ext cx="7056119" cy="6858000"/>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429" name="En-tête de section"/>
          <p:cNvSpPr txBox="1">
            <a:spLocks noGrp="1"/>
          </p:cNvSpPr>
          <p:nvPr>
            <p:ph type="title" hasCustomPrompt="1"/>
          </p:nvPr>
        </p:nvSpPr>
        <p:spPr>
          <a:xfrm>
            <a:off x="838200" y="771525"/>
            <a:ext cx="5257800" cy="1694180"/>
          </a:xfrm>
          <a:prstGeom prst="rect">
            <a:avLst/>
          </a:prstGeom>
        </p:spPr>
        <p:txBody>
          <a:bodyPr lIns="0" tIns="0" rIns="0" bIns="0" anchor="t"/>
          <a:lstStyle>
            <a:lvl1pPr>
              <a:defRPr sz="6000">
                <a:solidFill>
                  <a:srgbClr val="FFFFFF"/>
                </a:solidFill>
              </a:defRPr>
            </a:lvl1pPr>
          </a:lstStyle>
          <a:p>
            <a:r>
              <a:t>En-tête de section</a:t>
            </a:r>
          </a:p>
        </p:txBody>
      </p:sp>
      <p:sp>
        <p:nvSpPr>
          <p:cNvPr id="1430" name="Texte niveau 1…"/>
          <p:cNvSpPr txBox="1">
            <a:spLocks noGrp="1"/>
          </p:cNvSpPr>
          <p:nvPr>
            <p:ph type="body" sz="quarter" idx="1" hasCustomPrompt="1"/>
          </p:nvPr>
        </p:nvSpPr>
        <p:spPr>
          <a:xfrm>
            <a:off x="9502636" y="4463007"/>
            <a:ext cx="2489201" cy="3124199"/>
          </a:xfrm>
          <a:prstGeom prst="rect">
            <a:avLst/>
          </a:prstGeom>
        </p:spPr>
        <p:txBody>
          <a:bodyPr lIns="0" tIns="0" rIns="0" bIns="0" anchor="b"/>
          <a:lstStyle>
            <a:lvl1pPr marL="0" indent="0" algn="r">
              <a:buSzTx/>
              <a:buFontTx/>
              <a:buNone/>
              <a:defRPr sz="25000">
                <a:solidFill>
                  <a:srgbClr val="D9D9D9">
                    <a:alpha val="20000"/>
                  </a:srgbClr>
                </a:solidFill>
                <a:latin typeface="Constantia"/>
                <a:ea typeface="Constantia"/>
                <a:cs typeface="Constantia"/>
                <a:sym typeface="Constantia"/>
              </a:defRPr>
            </a:lvl1pPr>
            <a:lvl2pPr marL="3632200" indent="-3175000" algn="r">
              <a:buFontTx/>
              <a:defRPr sz="25000">
                <a:solidFill>
                  <a:srgbClr val="D9D9D9">
                    <a:alpha val="20000"/>
                  </a:srgbClr>
                </a:solidFill>
                <a:latin typeface="Constantia"/>
                <a:ea typeface="Constantia"/>
                <a:cs typeface="Constantia"/>
                <a:sym typeface="Constantia"/>
              </a:defRPr>
            </a:lvl2pPr>
            <a:lvl3pPr marL="4486275" indent="-3571875" algn="r">
              <a:buFontTx/>
              <a:defRPr sz="25000">
                <a:solidFill>
                  <a:srgbClr val="D9D9D9">
                    <a:alpha val="20000"/>
                  </a:srgbClr>
                </a:solidFill>
                <a:latin typeface="Constantia"/>
                <a:ea typeface="Constantia"/>
                <a:cs typeface="Constantia"/>
                <a:sym typeface="Constantia"/>
              </a:defRPr>
            </a:lvl3pPr>
            <a:lvl4pPr marL="5453742" indent="-4082142" algn="r">
              <a:buFontTx/>
              <a:defRPr sz="25000">
                <a:solidFill>
                  <a:srgbClr val="D9D9D9">
                    <a:alpha val="20000"/>
                  </a:srgbClr>
                </a:solidFill>
                <a:latin typeface="Constantia"/>
                <a:ea typeface="Constantia"/>
                <a:cs typeface="Constantia"/>
                <a:sym typeface="Constantia"/>
              </a:defRPr>
            </a:lvl4pPr>
            <a:lvl5pPr marL="5910942" indent="-4082142" algn="r">
              <a:buFontTx/>
              <a:defRPr sz="25000">
                <a:solidFill>
                  <a:srgbClr val="D9D9D9">
                    <a:alpha val="20000"/>
                  </a:srgbClr>
                </a:solidFill>
                <a:latin typeface="Constantia"/>
                <a:ea typeface="Constantia"/>
                <a:cs typeface="Constantia"/>
                <a:sym typeface="Constantia"/>
              </a:defRPr>
            </a:lvl5pPr>
          </a:lstStyle>
          <a:p>
            <a:r>
              <a:t>#</a:t>
            </a:r>
          </a:p>
          <a:p>
            <a:pPr lvl="1"/>
            <a:endParaRPr/>
          </a:p>
          <a:p>
            <a:pPr lvl="2"/>
            <a:endParaRPr/>
          </a:p>
          <a:p>
            <a:pPr lvl="3"/>
            <a:endParaRPr/>
          </a:p>
          <a:p>
            <a:pPr lvl="4"/>
            <a:endParaRPr/>
          </a:p>
        </p:txBody>
      </p:sp>
      <p:sp>
        <p:nvSpPr>
          <p:cNvPr id="143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8_Disposition personnalisée">
    <p:spTree>
      <p:nvGrpSpPr>
        <p:cNvPr id="1" name=""/>
        <p:cNvGrpSpPr/>
        <p:nvPr/>
      </p:nvGrpSpPr>
      <p:grpSpPr>
        <a:xfrm>
          <a:off x="0" y="0"/>
          <a:ext cx="0" cy="0"/>
          <a:chOff x="0" y="0"/>
          <a:chExt cx="0" cy="0"/>
        </a:xfrm>
      </p:grpSpPr>
      <p:sp>
        <p:nvSpPr>
          <p:cNvPr id="1438" name="Texte niveau 1…"/>
          <p:cNvSpPr txBox="1">
            <a:spLocks noGrp="1"/>
          </p:cNvSpPr>
          <p:nvPr>
            <p:ph type="body" sz="quarter" idx="1" hasCustomPrompt="1"/>
          </p:nvPr>
        </p:nvSpPr>
        <p:spPr>
          <a:xfrm>
            <a:off x="7335646" y="3145491"/>
            <a:ext cx="2489201" cy="3124199"/>
          </a:xfrm>
          <a:prstGeom prst="rect">
            <a:avLst/>
          </a:prstGeom>
        </p:spPr>
        <p:txBody>
          <a:bodyPr lIns="0" tIns="0" rIns="0" bIns="0" anchor="b"/>
          <a:lstStyle>
            <a:lvl1pPr marL="0" indent="0">
              <a:buSzTx/>
              <a:buFontTx/>
              <a:buNone/>
              <a:defRPr sz="25000">
                <a:solidFill>
                  <a:srgbClr val="5DAAB0">
                    <a:alpha val="20000"/>
                  </a:srgbClr>
                </a:solidFill>
                <a:latin typeface="Constantia"/>
                <a:ea typeface="Constantia"/>
                <a:cs typeface="Constantia"/>
                <a:sym typeface="Constantia"/>
              </a:defRPr>
            </a:lvl1pPr>
            <a:lvl2pPr marL="3632200" indent="-3175000">
              <a:buFontTx/>
              <a:defRPr sz="25000">
                <a:solidFill>
                  <a:srgbClr val="5DAAB0">
                    <a:alpha val="20000"/>
                  </a:srgbClr>
                </a:solidFill>
                <a:latin typeface="Constantia"/>
                <a:ea typeface="Constantia"/>
                <a:cs typeface="Constantia"/>
                <a:sym typeface="Constantia"/>
              </a:defRPr>
            </a:lvl2pPr>
            <a:lvl3pPr marL="4486275" indent="-3571875">
              <a:buFontTx/>
              <a:defRPr sz="25000">
                <a:solidFill>
                  <a:srgbClr val="5DAAB0">
                    <a:alpha val="20000"/>
                  </a:srgbClr>
                </a:solidFill>
                <a:latin typeface="Constantia"/>
                <a:ea typeface="Constantia"/>
                <a:cs typeface="Constantia"/>
                <a:sym typeface="Constantia"/>
              </a:defRPr>
            </a:lvl3pPr>
            <a:lvl4pPr marL="5453742" indent="-4082142">
              <a:buFontTx/>
              <a:defRPr sz="25000">
                <a:solidFill>
                  <a:srgbClr val="5DAAB0">
                    <a:alpha val="20000"/>
                  </a:srgbClr>
                </a:solidFill>
                <a:latin typeface="Constantia"/>
                <a:ea typeface="Constantia"/>
                <a:cs typeface="Constantia"/>
                <a:sym typeface="Constantia"/>
              </a:defRPr>
            </a:lvl4pPr>
            <a:lvl5pPr marL="5910942" indent="-4082142">
              <a:buFontTx/>
              <a:defRPr sz="25000">
                <a:solidFill>
                  <a:srgbClr val="5DAAB0">
                    <a:alpha val="20000"/>
                  </a:srgbClr>
                </a:solidFill>
                <a:latin typeface="Constantia"/>
                <a:ea typeface="Constantia"/>
                <a:cs typeface="Constantia"/>
                <a:sym typeface="Constantia"/>
              </a:defRPr>
            </a:lvl5pPr>
          </a:lstStyle>
          <a:p>
            <a:r>
              <a:t>#</a:t>
            </a:r>
          </a:p>
          <a:p>
            <a:pPr lvl="1"/>
            <a:endParaRPr/>
          </a:p>
          <a:p>
            <a:pPr lvl="2"/>
            <a:endParaRPr/>
          </a:p>
          <a:p>
            <a:pPr lvl="3"/>
            <a:endParaRPr/>
          </a:p>
          <a:p>
            <a:pPr lvl="4"/>
            <a:endParaRPr/>
          </a:p>
        </p:txBody>
      </p:sp>
      <p:sp>
        <p:nvSpPr>
          <p:cNvPr id="1439" name="Rectangle 15"/>
          <p:cNvSpPr/>
          <p:nvPr/>
        </p:nvSpPr>
        <p:spPr>
          <a:xfrm>
            <a:off x="-1" y="1394370"/>
            <a:ext cx="7056123" cy="4069261"/>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440" name="En-tête de section"/>
          <p:cNvSpPr txBox="1">
            <a:spLocks noGrp="1"/>
          </p:cNvSpPr>
          <p:nvPr>
            <p:ph type="title" hasCustomPrompt="1"/>
          </p:nvPr>
        </p:nvSpPr>
        <p:spPr>
          <a:xfrm>
            <a:off x="822960" y="1934210"/>
            <a:ext cx="5273041" cy="1694180"/>
          </a:xfrm>
          <a:prstGeom prst="rect">
            <a:avLst/>
          </a:prstGeom>
        </p:spPr>
        <p:txBody>
          <a:bodyPr lIns="0" tIns="0" rIns="0" bIns="0" anchor="t"/>
          <a:lstStyle>
            <a:lvl1pPr>
              <a:defRPr sz="6000">
                <a:solidFill>
                  <a:srgbClr val="FFFFFF"/>
                </a:solidFill>
              </a:defRPr>
            </a:lvl1pPr>
          </a:lstStyle>
          <a:p>
            <a:r>
              <a:t>En-tête de section</a:t>
            </a:r>
          </a:p>
        </p:txBody>
      </p:sp>
      <p:sp>
        <p:nvSpPr>
          <p:cNvPr id="144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9_Disposition personnalisée">
    <p:spTree>
      <p:nvGrpSpPr>
        <p:cNvPr id="1" name=""/>
        <p:cNvGrpSpPr/>
        <p:nvPr/>
      </p:nvGrpSpPr>
      <p:grpSpPr>
        <a:xfrm>
          <a:off x="0" y="0"/>
          <a:ext cx="0" cy="0"/>
          <a:chOff x="0" y="0"/>
          <a:chExt cx="0" cy="0"/>
        </a:xfrm>
      </p:grpSpPr>
      <p:sp>
        <p:nvSpPr>
          <p:cNvPr id="1448" name="Rectangle 15"/>
          <p:cNvSpPr/>
          <p:nvPr/>
        </p:nvSpPr>
        <p:spPr>
          <a:xfrm>
            <a:off x="-16641" y="1"/>
            <a:ext cx="12208641" cy="4907280"/>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449" name="En-tête de section"/>
          <p:cNvSpPr txBox="1">
            <a:spLocks noGrp="1"/>
          </p:cNvSpPr>
          <p:nvPr>
            <p:ph type="title" hasCustomPrompt="1"/>
          </p:nvPr>
        </p:nvSpPr>
        <p:spPr>
          <a:xfrm>
            <a:off x="822958" y="2691446"/>
            <a:ext cx="6272322" cy="1694181"/>
          </a:xfrm>
          <a:prstGeom prst="rect">
            <a:avLst/>
          </a:prstGeom>
        </p:spPr>
        <p:txBody>
          <a:bodyPr lIns="0" tIns="0" rIns="0" bIns="0" anchor="b"/>
          <a:lstStyle>
            <a:lvl1pPr>
              <a:defRPr sz="6600">
                <a:solidFill>
                  <a:srgbClr val="FFFFFF"/>
                </a:solidFill>
              </a:defRPr>
            </a:lvl1pPr>
          </a:lstStyle>
          <a:p>
            <a:r>
              <a:t>En-tête de section</a:t>
            </a:r>
          </a:p>
        </p:txBody>
      </p:sp>
      <p:sp>
        <p:nvSpPr>
          <p:cNvPr id="1450" name="Texte niveau 1…"/>
          <p:cNvSpPr txBox="1">
            <a:spLocks noGrp="1"/>
          </p:cNvSpPr>
          <p:nvPr>
            <p:ph type="body" sz="quarter" idx="1" hasCustomPrompt="1"/>
          </p:nvPr>
        </p:nvSpPr>
        <p:spPr>
          <a:xfrm>
            <a:off x="7591825" y="2613056"/>
            <a:ext cx="2489201" cy="3124200"/>
          </a:xfrm>
          <a:prstGeom prst="rect">
            <a:avLst/>
          </a:prstGeom>
        </p:spPr>
        <p:txBody>
          <a:bodyPr lIns="0" tIns="0" rIns="0" bIns="0" anchor="b"/>
          <a:lstStyle>
            <a:lvl1pPr marL="0" indent="0">
              <a:buSzTx/>
              <a:buFontTx/>
              <a:buNone/>
              <a:defRPr sz="25000">
                <a:solidFill>
                  <a:srgbClr val="3B7579"/>
                </a:solidFill>
                <a:latin typeface="Constantia"/>
                <a:ea typeface="Constantia"/>
                <a:cs typeface="Constantia"/>
                <a:sym typeface="Constantia"/>
              </a:defRPr>
            </a:lvl1pPr>
            <a:lvl2pPr marL="3632200" indent="-3175000">
              <a:buFontTx/>
              <a:defRPr sz="25000">
                <a:solidFill>
                  <a:srgbClr val="3B7579"/>
                </a:solidFill>
                <a:latin typeface="Constantia"/>
                <a:ea typeface="Constantia"/>
                <a:cs typeface="Constantia"/>
                <a:sym typeface="Constantia"/>
              </a:defRPr>
            </a:lvl2pPr>
            <a:lvl3pPr marL="4486275" indent="-3571875">
              <a:buFontTx/>
              <a:defRPr sz="25000">
                <a:solidFill>
                  <a:srgbClr val="3B7579"/>
                </a:solidFill>
                <a:latin typeface="Constantia"/>
                <a:ea typeface="Constantia"/>
                <a:cs typeface="Constantia"/>
                <a:sym typeface="Constantia"/>
              </a:defRPr>
            </a:lvl3pPr>
            <a:lvl4pPr marL="5453742" indent="-4082142">
              <a:buFontTx/>
              <a:defRPr sz="25000">
                <a:solidFill>
                  <a:srgbClr val="3B7579"/>
                </a:solidFill>
                <a:latin typeface="Constantia"/>
                <a:ea typeface="Constantia"/>
                <a:cs typeface="Constantia"/>
                <a:sym typeface="Constantia"/>
              </a:defRPr>
            </a:lvl4pPr>
            <a:lvl5pPr marL="5910942" indent="-4082142">
              <a:buFontTx/>
              <a:defRPr sz="25000">
                <a:solidFill>
                  <a:srgbClr val="3B7579"/>
                </a:solidFill>
                <a:latin typeface="Constantia"/>
                <a:ea typeface="Constantia"/>
                <a:cs typeface="Constantia"/>
                <a:sym typeface="Constantia"/>
              </a:defRPr>
            </a:lvl5pPr>
          </a:lstStyle>
          <a:p>
            <a:r>
              <a:t>#</a:t>
            </a:r>
          </a:p>
          <a:p>
            <a:pPr lvl="1"/>
            <a:endParaRPr/>
          </a:p>
          <a:p>
            <a:pPr lvl="2"/>
            <a:endParaRPr/>
          </a:p>
          <a:p>
            <a:pPr lvl="3"/>
            <a:endParaRPr/>
          </a:p>
          <a:p>
            <a:pPr lvl="4"/>
            <a:endParaRPr/>
          </a:p>
        </p:txBody>
      </p:sp>
      <p:sp>
        <p:nvSpPr>
          <p:cNvPr id="145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2_Disposition personnalisée">
    <p:spTree>
      <p:nvGrpSpPr>
        <p:cNvPr id="1" name=""/>
        <p:cNvGrpSpPr/>
        <p:nvPr/>
      </p:nvGrpSpPr>
      <p:grpSpPr>
        <a:xfrm>
          <a:off x="0" y="0"/>
          <a:ext cx="0" cy="0"/>
          <a:chOff x="0" y="0"/>
          <a:chExt cx="0" cy="0"/>
        </a:xfrm>
      </p:grpSpPr>
      <p:sp>
        <p:nvSpPr>
          <p:cNvPr id="1458"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3_Image et contenu">
    <p:spTree>
      <p:nvGrpSpPr>
        <p:cNvPr id="1" name=""/>
        <p:cNvGrpSpPr/>
        <p:nvPr/>
      </p:nvGrpSpPr>
      <p:grpSpPr>
        <a:xfrm>
          <a:off x="0" y="0"/>
          <a:ext cx="0" cy="0"/>
          <a:chOff x="0" y="0"/>
          <a:chExt cx="0" cy="0"/>
        </a:xfrm>
      </p:grpSpPr>
      <p:sp>
        <p:nvSpPr>
          <p:cNvPr id="1465" name="Rectangle 6"/>
          <p:cNvSpPr/>
          <p:nvPr/>
        </p:nvSpPr>
        <p:spPr>
          <a:xfrm>
            <a:off x="0" y="-1"/>
            <a:ext cx="6057900" cy="6857997"/>
          </a:xfrm>
          <a:prstGeom prst="rect">
            <a:avLst/>
          </a:prstGeom>
          <a:solidFill>
            <a:schemeClr val="accent2"/>
          </a:solidFill>
          <a:ln w="12700">
            <a:miter lim="400000"/>
          </a:ln>
        </p:spPr>
        <p:txBody>
          <a:bodyPr lIns="45719" rIns="45719" anchor="ctr"/>
          <a:lstStyle/>
          <a:p>
            <a:pPr>
              <a:spcBef>
                <a:spcPts val="1000"/>
              </a:spcBef>
              <a:defRPr sz="1400">
                <a:solidFill>
                  <a:srgbClr val="373545"/>
                </a:solidFill>
              </a:defRPr>
            </a:pPr>
            <a:endParaRPr/>
          </a:p>
        </p:txBody>
      </p:sp>
      <p:sp>
        <p:nvSpPr>
          <p:cNvPr id="1466" name="Cliquez pour ajouter le titre de la diapositive ici"/>
          <p:cNvSpPr txBox="1">
            <a:spLocks noGrp="1"/>
          </p:cNvSpPr>
          <p:nvPr>
            <p:ph type="title" hasCustomPrompt="1"/>
          </p:nvPr>
        </p:nvSpPr>
        <p:spPr>
          <a:xfrm>
            <a:off x="841056" y="1100290"/>
            <a:ext cx="4008439" cy="1395208"/>
          </a:xfrm>
          <a:prstGeom prst="rect">
            <a:avLst/>
          </a:prstGeom>
        </p:spPr>
        <p:txBody>
          <a:bodyPr lIns="0" tIns="0" rIns="0" bIns="0" anchor="b"/>
          <a:lstStyle/>
          <a:p>
            <a:r>
              <a:t>Cliquez pour ajouter le titre de la diapositive ici</a:t>
            </a:r>
          </a:p>
        </p:txBody>
      </p:sp>
      <p:sp>
        <p:nvSpPr>
          <p:cNvPr id="1467" name="Texte niveau 1…"/>
          <p:cNvSpPr txBox="1">
            <a:spLocks noGrp="1"/>
          </p:cNvSpPr>
          <p:nvPr>
            <p:ph type="body" sz="quarter" idx="1" hasCustomPrompt="1"/>
          </p:nvPr>
        </p:nvSpPr>
        <p:spPr>
          <a:xfrm>
            <a:off x="841057" y="2561158"/>
            <a:ext cx="4008439" cy="602888"/>
          </a:xfrm>
          <a:prstGeom prst="rect">
            <a:avLst/>
          </a:prstGeom>
        </p:spPr>
        <p:txBody>
          <a:bodyPr lIns="0" tIns="0" rIns="0" bIns="0"/>
          <a:lstStyle>
            <a:lvl1pPr marL="0" indent="0">
              <a:buSzTx/>
              <a:buFontTx/>
              <a:buNone/>
              <a:defRPr sz="1400" spc="300"/>
            </a:lvl1pPr>
            <a:lvl2pPr marL="748145" indent="-290945">
              <a:buFontTx/>
              <a:defRPr sz="1400" spc="300"/>
            </a:lvl2pPr>
            <a:lvl3pPr marL="1234439" indent="-320039">
              <a:buFontTx/>
              <a:defRPr sz="1400" spc="300"/>
            </a:lvl3pPr>
            <a:lvl4pPr marL="1691639" indent="-320039">
              <a:buFontTx/>
              <a:defRPr sz="1400" spc="300"/>
            </a:lvl4pPr>
            <a:lvl5pPr marL="2148839" indent="-320039">
              <a:buFontTx/>
              <a:defRPr sz="1400" spc="300"/>
            </a:lvl5pPr>
          </a:lstStyle>
          <a:p>
            <a:r>
              <a:t>SOUS-TITRE ICI</a:t>
            </a:r>
          </a:p>
          <a:p>
            <a:pPr lvl="1"/>
            <a:endParaRPr/>
          </a:p>
          <a:p>
            <a:pPr lvl="2"/>
            <a:endParaRPr/>
          </a:p>
          <a:p>
            <a:pPr lvl="3"/>
            <a:endParaRPr/>
          </a:p>
          <a:p>
            <a:pPr lvl="4"/>
            <a:endParaRPr/>
          </a:p>
        </p:txBody>
      </p:sp>
      <p:sp>
        <p:nvSpPr>
          <p:cNvPr id="1468" name="Forme 62"/>
          <p:cNvSpPr/>
          <p:nvPr/>
        </p:nvSpPr>
        <p:spPr>
          <a:xfrm flipH="1" flipV="1">
            <a:off x="635" y="984081"/>
            <a:ext cx="1930311" cy="1"/>
          </a:xfrm>
          <a:prstGeom prst="line">
            <a:avLst/>
          </a:prstGeom>
          <a:ln w="19050">
            <a:solidFill>
              <a:srgbClr val="373545"/>
            </a:solidFill>
            <a:miter lim="400000"/>
          </a:ln>
        </p:spPr>
        <p:txBody>
          <a:bodyPr lIns="45719" rIns="45719"/>
          <a:lstStyle/>
          <a:p>
            <a:endParaRPr/>
          </a:p>
        </p:txBody>
      </p:sp>
      <p:sp>
        <p:nvSpPr>
          <p:cNvPr id="1469" name="Espace réservé du texte 8"/>
          <p:cNvSpPr>
            <a:spLocks noGrp="1"/>
          </p:cNvSpPr>
          <p:nvPr>
            <p:ph type="body" sz="quarter" idx="21" hasCustomPrompt="1"/>
          </p:nvPr>
        </p:nvSpPr>
        <p:spPr>
          <a:xfrm>
            <a:off x="7718322" y="1074809"/>
            <a:ext cx="3977649" cy="731695"/>
          </a:xfrm>
          <a:prstGeom prst="rect">
            <a:avLst/>
          </a:prstGeom>
        </p:spPr>
        <p:txBody>
          <a:bodyPr anchor="ctr"/>
          <a:lstStyle>
            <a:lvl1pPr marL="0" indent="0">
              <a:buSzTx/>
              <a:buFontTx/>
              <a:buNone/>
              <a:defRPr sz="1400"/>
            </a:lvl1pPr>
          </a:lstStyle>
          <a:p>
            <a:r>
              <a:t>Modifiez les styles du texte</a:t>
            </a:r>
          </a:p>
        </p:txBody>
      </p:sp>
      <p:sp>
        <p:nvSpPr>
          <p:cNvPr id="1470" name="Espace réservé du texte 8"/>
          <p:cNvSpPr>
            <a:spLocks noGrp="1"/>
          </p:cNvSpPr>
          <p:nvPr>
            <p:ph type="body" sz="quarter" idx="22" hasCustomPrompt="1"/>
          </p:nvPr>
        </p:nvSpPr>
        <p:spPr>
          <a:xfrm>
            <a:off x="7718322" y="2365537"/>
            <a:ext cx="3977649" cy="731695"/>
          </a:xfrm>
          <a:prstGeom prst="rect">
            <a:avLst/>
          </a:prstGeom>
        </p:spPr>
        <p:txBody>
          <a:bodyPr anchor="ctr"/>
          <a:lstStyle>
            <a:lvl1pPr marL="0" indent="0">
              <a:buSzTx/>
              <a:buFontTx/>
              <a:buNone/>
              <a:defRPr sz="1400"/>
            </a:lvl1pPr>
          </a:lstStyle>
          <a:p>
            <a:r>
              <a:t>Modifiez les styles du texte</a:t>
            </a:r>
          </a:p>
        </p:txBody>
      </p:sp>
      <p:sp>
        <p:nvSpPr>
          <p:cNvPr id="1471" name="Espace réservé du texte 8"/>
          <p:cNvSpPr>
            <a:spLocks noGrp="1"/>
          </p:cNvSpPr>
          <p:nvPr>
            <p:ph type="body" sz="quarter" idx="23" hasCustomPrompt="1"/>
          </p:nvPr>
        </p:nvSpPr>
        <p:spPr>
          <a:xfrm>
            <a:off x="7718322" y="3656264"/>
            <a:ext cx="3977649" cy="731695"/>
          </a:xfrm>
          <a:prstGeom prst="rect">
            <a:avLst/>
          </a:prstGeom>
        </p:spPr>
        <p:txBody>
          <a:bodyPr anchor="ctr"/>
          <a:lstStyle>
            <a:lvl1pPr marL="0" indent="0">
              <a:buSzTx/>
              <a:buFontTx/>
              <a:buNone/>
              <a:defRPr sz="1400"/>
            </a:lvl1pPr>
          </a:lstStyle>
          <a:p>
            <a:r>
              <a:t>Modifiez les styles du texte</a:t>
            </a:r>
          </a:p>
        </p:txBody>
      </p:sp>
      <p:sp>
        <p:nvSpPr>
          <p:cNvPr id="1472" name="Espace réservé du texte 8"/>
          <p:cNvSpPr>
            <a:spLocks noGrp="1"/>
          </p:cNvSpPr>
          <p:nvPr>
            <p:ph type="body" sz="quarter" idx="24" hasCustomPrompt="1"/>
          </p:nvPr>
        </p:nvSpPr>
        <p:spPr>
          <a:xfrm>
            <a:off x="7718322" y="4946994"/>
            <a:ext cx="3977649" cy="731695"/>
          </a:xfrm>
          <a:prstGeom prst="rect">
            <a:avLst/>
          </a:prstGeom>
        </p:spPr>
        <p:txBody>
          <a:bodyPr anchor="ctr"/>
          <a:lstStyle>
            <a:lvl1pPr marL="0" indent="0">
              <a:buSzTx/>
              <a:buFontTx/>
              <a:buNone/>
              <a:defRPr sz="1400"/>
            </a:lvl1pPr>
          </a:lstStyle>
          <a:p>
            <a:r>
              <a:t>Modifiez les styles du texte</a:t>
            </a:r>
          </a:p>
        </p:txBody>
      </p:sp>
      <p:sp>
        <p:nvSpPr>
          <p:cNvPr id="1473" name="Espace réservé du texte 6"/>
          <p:cNvSpPr>
            <a:spLocks noGrp="1"/>
          </p:cNvSpPr>
          <p:nvPr>
            <p:ph type="body" sz="quarter" idx="25" hasCustomPrompt="1"/>
          </p:nvPr>
        </p:nvSpPr>
        <p:spPr>
          <a:xfrm>
            <a:off x="838200" y="3278528"/>
            <a:ext cx="4008438" cy="2560899"/>
          </a:xfrm>
          <a:prstGeom prst="rect">
            <a:avLst/>
          </a:prstGeom>
        </p:spPr>
        <p:txBody>
          <a:bodyPr lIns="0" tIns="0" rIns="0" bIns="0"/>
          <a:lstStyle>
            <a:lvl1pPr marL="0" indent="0">
              <a:lnSpc>
                <a:spcPct val="100000"/>
              </a:lnSpc>
              <a:buSzTx/>
              <a:buFontTx/>
              <a:buNone/>
              <a:defRPr sz="1400"/>
            </a:lvl1pPr>
          </a:lstStyle>
          <a:p>
            <a:r>
              <a:t>Modifiez les styles du texte</a:t>
            </a:r>
          </a:p>
        </p:txBody>
      </p:sp>
      <p:sp>
        <p:nvSpPr>
          <p:cNvPr id="1474" name="Espace réservé d’image 5"/>
          <p:cNvSpPr>
            <a:spLocks noGrp="1"/>
          </p:cNvSpPr>
          <p:nvPr>
            <p:ph type="pic" sz="quarter" idx="26"/>
          </p:nvPr>
        </p:nvSpPr>
        <p:spPr>
          <a:xfrm>
            <a:off x="6790155" y="1042383"/>
            <a:ext cx="804761" cy="804761"/>
          </a:xfrm>
          <a:prstGeom prst="rect">
            <a:avLst/>
          </a:prstGeom>
          <a:ln w="19050">
            <a:solidFill>
              <a:srgbClr val="1F1F26"/>
            </a:solidFill>
            <a:round/>
          </a:ln>
        </p:spPr>
        <p:txBody>
          <a:bodyPr lIns="91439" rIns="91439">
            <a:noAutofit/>
          </a:bodyPr>
          <a:lstStyle/>
          <a:p>
            <a:endParaRPr/>
          </a:p>
        </p:txBody>
      </p:sp>
      <p:sp>
        <p:nvSpPr>
          <p:cNvPr id="1475" name="Espace réservé d’image 5"/>
          <p:cNvSpPr>
            <a:spLocks noGrp="1"/>
          </p:cNvSpPr>
          <p:nvPr>
            <p:ph type="pic" sz="quarter" idx="27"/>
          </p:nvPr>
        </p:nvSpPr>
        <p:spPr>
          <a:xfrm>
            <a:off x="6790155" y="2331742"/>
            <a:ext cx="804761" cy="804761"/>
          </a:xfrm>
          <a:prstGeom prst="rect">
            <a:avLst/>
          </a:prstGeom>
          <a:ln w="19050">
            <a:solidFill>
              <a:srgbClr val="1F1F26"/>
            </a:solidFill>
            <a:round/>
          </a:ln>
        </p:spPr>
        <p:txBody>
          <a:bodyPr lIns="91439" rIns="91439">
            <a:noAutofit/>
          </a:bodyPr>
          <a:lstStyle/>
          <a:p>
            <a:endParaRPr/>
          </a:p>
        </p:txBody>
      </p:sp>
      <p:sp>
        <p:nvSpPr>
          <p:cNvPr id="1476" name="Espace réservé d’image 5"/>
          <p:cNvSpPr>
            <a:spLocks noGrp="1"/>
          </p:cNvSpPr>
          <p:nvPr>
            <p:ph type="pic" sz="quarter" idx="28"/>
          </p:nvPr>
        </p:nvSpPr>
        <p:spPr>
          <a:xfrm>
            <a:off x="6790155" y="3621101"/>
            <a:ext cx="804761" cy="804761"/>
          </a:xfrm>
          <a:prstGeom prst="rect">
            <a:avLst/>
          </a:prstGeom>
          <a:ln w="19050">
            <a:solidFill>
              <a:srgbClr val="1F1F26"/>
            </a:solidFill>
            <a:round/>
          </a:ln>
        </p:spPr>
        <p:txBody>
          <a:bodyPr lIns="91439" rIns="91439">
            <a:noAutofit/>
          </a:bodyPr>
          <a:lstStyle/>
          <a:p>
            <a:endParaRPr/>
          </a:p>
        </p:txBody>
      </p:sp>
      <p:sp>
        <p:nvSpPr>
          <p:cNvPr id="1477" name="Espace réservé d’image 5"/>
          <p:cNvSpPr>
            <a:spLocks noGrp="1"/>
          </p:cNvSpPr>
          <p:nvPr>
            <p:ph type="pic" sz="quarter" idx="29"/>
          </p:nvPr>
        </p:nvSpPr>
        <p:spPr>
          <a:xfrm>
            <a:off x="6790155" y="4910461"/>
            <a:ext cx="804761" cy="804761"/>
          </a:xfrm>
          <a:prstGeom prst="rect">
            <a:avLst/>
          </a:prstGeom>
          <a:ln w="19050">
            <a:solidFill>
              <a:srgbClr val="1F1F26"/>
            </a:solidFill>
            <a:round/>
          </a:ln>
        </p:spPr>
        <p:txBody>
          <a:bodyPr lIns="91439" rIns="91439">
            <a:noAutofit/>
          </a:bodyPr>
          <a:lstStyle/>
          <a:p>
            <a:endParaRPr/>
          </a:p>
        </p:txBody>
      </p:sp>
      <p:sp>
        <p:nvSpPr>
          <p:cNvPr id="1478"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4_Image et contenu">
    <p:spTree>
      <p:nvGrpSpPr>
        <p:cNvPr id="1" name=""/>
        <p:cNvGrpSpPr/>
        <p:nvPr/>
      </p:nvGrpSpPr>
      <p:grpSpPr>
        <a:xfrm>
          <a:off x="0" y="0"/>
          <a:ext cx="0" cy="0"/>
          <a:chOff x="0" y="0"/>
          <a:chExt cx="0" cy="0"/>
        </a:xfrm>
      </p:grpSpPr>
      <p:sp>
        <p:nvSpPr>
          <p:cNvPr id="1485" name="Espace réservé d’image 2"/>
          <p:cNvSpPr>
            <a:spLocks noGrp="1"/>
          </p:cNvSpPr>
          <p:nvPr>
            <p:ph type="pic" sz="quarter" idx="21"/>
          </p:nvPr>
        </p:nvSpPr>
        <p:spPr>
          <a:xfrm>
            <a:off x="841375" y="3097232"/>
            <a:ext cx="4008121" cy="2742197"/>
          </a:xfrm>
          <a:prstGeom prst="rect">
            <a:avLst/>
          </a:prstGeom>
        </p:spPr>
        <p:txBody>
          <a:bodyPr lIns="91439" rIns="91439">
            <a:noAutofit/>
          </a:bodyPr>
          <a:lstStyle/>
          <a:p>
            <a:endParaRPr/>
          </a:p>
        </p:txBody>
      </p:sp>
      <p:sp>
        <p:nvSpPr>
          <p:cNvPr id="1486" name="Cliquez pour ajouter Titre de la diapositive ici"/>
          <p:cNvSpPr txBox="1">
            <a:spLocks noGrp="1"/>
          </p:cNvSpPr>
          <p:nvPr>
            <p:ph type="title" hasCustomPrompt="1"/>
          </p:nvPr>
        </p:nvSpPr>
        <p:spPr>
          <a:xfrm>
            <a:off x="841056" y="1100290"/>
            <a:ext cx="4008439" cy="1395208"/>
          </a:xfrm>
          <a:prstGeom prst="rect">
            <a:avLst/>
          </a:prstGeom>
        </p:spPr>
        <p:txBody>
          <a:bodyPr lIns="0" tIns="0" rIns="0" bIns="0" anchor="b"/>
          <a:lstStyle>
            <a:lvl1pPr>
              <a:defRPr sz="4000"/>
            </a:lvl1pPr>
          </a:lstStyle>
          <a:p>
            <a:r>
              <a:t>Cliquez pour ajouter Titre de la diapositive ici</a:t>
            </a:r>
          </a:p>
        </p:txBody>
      </p:sp>
      <p:sp>
        <p:nvSpPr>
          <p:cNvPr id="1487" name="Texte niveau 1…"/>
          <p:cNvSpPr txBox="1">
            <a:spLocks noGrp="1"/>
          </p:cNvSpPr>
          <p:nvPr>
            <p:ph type="body" sz="quarter" idx="1" hasCustomPrompt="1"/>
          </p:nvPr>
        </p:nvSpPr>
        <p:spPr>
          <a:xfrm>
            <a:off x="841057" y="2561158"/>
            <a:ext cx="4008439" cy="375082"/>
          </a:xfrm>
          <a:prstGeom prst="rect">
            <a:avLst/>
          </a:prstGeom>
        </p:spPr>
        <p:txBody>
          <a:bodyPr lIns="0" tIns="0" rIns="0" bIns="0"/>
          <a:lstStyle>
            <a:lvl1pPr marL="0" indent="0">
              <a:buSzTx/>
              <a:buFontTx/>
              <a:buNone/>
              <a:defRPr sz="1400" spc="300"/>
            </a:lvl1pPr>
            <a:lvl2pPr marL="748145" indent="-290945">
              <a:buFontTx/>
              <a:defRPr sz="1400" spc="300"/>
            </a:lvl2pPr>
            <a:lvl3pPr marL="1234439" indent="-320039">
              <a:buFontTx/>
              <a:defRPr sz="1400" spc="300"/>
            </a:lvl3pPr>
            <a:lvl4pPr marL="1691639" indent="-320039">
              <a:buFontTx/>
              <a:defRPr sz="1400" spc="300"/>
            </a:lvl4pPr>
            <a:lvl5pPr marL="2148839" indent="-320039">
              <a:buFontTx/>
              <a:defRPr sz="1400" spc="300"/>
            </a:lvl5pPr>
          </a:lstStyle>
          <a:p>
            <a:r>
              <a:t>SOUS-TITRE ICI</a:t>
            </a:r>
          </a:p>
          <a:p>
            <a:pPr lvl="1"/>
            <a:endParaRPr/>
          </a:p>
          <a:p>
            <a:pPr lvl="2"/>
            <a:endParaRPr/>
          </a:p>
          <a:p>
            <a:pPr lvl="3"/>
            <a:endParaRPr/>
          </a:p>
          <a:p>
            <a:pPr lvl="4"/>
            <a:endParaRPr/>
          </a:p>
        </p:txBody>
      </p:sp>
      <p:sp>
        <p:nvSpPr>
          <p:cNvPr id="1488" name="Forme 62"/>
          <p:cNvSpPr/>
          <p:nvPr/>
        </p:nvSpPr>
        <p:spPr>
          <a:xfrm flipH="1" flipV="1">
            <a:off x="635" y="984081"/>
            <a:ext cx="1930311" cy="1"/>
          </a:xfrm>
          <a:prstGeom prst="line">
            <a:avLst/>
          </a:prstGeom>
          <a:ln w="19050">
            <a:solidFill>
              <a:srgbClr val="373545"/>
            </a:solidFill>
            <a:miter lim="400000"/>
          </a:ln>
        </p:spPr>
        <p:txBody>
          <a:bodyPr lIns="45719" rIns="45719"/>
          <a:lstStyle/>
          <a:p>
            <a:endParaRPr/>
          </a:p>
        </p:txBody>
      </p:sp>
      <p:sp>
        <p:nvSpPr>
          <p:cNvPr id="1489" name="Espace réservé du texte 8"/>
          <p:cNvSpPr>
            <a:spLocks noGrp="1"/>
          </p:cNvSpPr>
          <p:nvPr>
            <p:ph type="body" sz="quarter" idx="22" hasCustomPrompt="1"/>
          </p:nvPr>
        </p:nvSpPr>
        <p:spPr>
          <a:xfrm>
            <a:off x="7718322" y="1074809"/>
            <a:ext cx="3977649" cy="731695"/>
          </a:xfrm>
          <a:prstGeom prst="rect">
            <a:avLst/>
          </a:prstGeom>
        </p:spPr>
        <p:txBody>
          <a:bodyPr anchor="ctr"/>
          <a:lstStyle>
            <a:lvl1pPr marL="0" indent="0">
              <a:buSzTx/>
              <a:buFontTx/>
              <a:buNone/>
              <a:defRPr sz="1400"/>
            </a:lvl1pPr>
          </a:lstStyle>
          <a:p>
            <a:r>
              <a:t>Modifiez les styles du texte</a:t>
            </a:r>
          </a:p>
        </p:txBody>
      </p:sp>
      <p:sp>
        <p:nvSpPr>
          <p:cNvPr id="1490" name="Espace réservé du texte 8"/>
          <p:cNvSpPr>
            <a:spLocks noGrp="1"/>
          </p:cNvSpPr>
          <p:nvPr>
            <p:ph type="body" sz="quarter" idx="23" hasCustomPrompt="1"/>
          </p:nvPr>
        </p:nvSpPr>
        <p:spPr>
          <a:xfrm>
            <a:off x="7718322" y="2365537"/>
            <a:ext cx="3977649" cy="731695"/>
          </a:xfrm>
          <a:prstGeom prst="rect">
            <a:avLst/>
          </a:prstGeom>
        </p:spPr>
        <p:txBody>
          <a:bodyPr anchor="ctr"/>
          <a:lstStyle>
            <a:lvl1pPr marL="0" indent="0">
              <a:buSzTx/>
              <a:buFontTx/>
              <a:buNone/>
              <a:defRPr sz="1400"/>
            </a:lvl1pPr>
          </a:lstStyle>
          <a:p>
            <a:r>
              <a:t>Modifiez les styles du texte</a:t>
            </a:r>
          </a:p>
        </p:txBody>
      </p:sp>
      <p:sp>
        <p:nvSpPr>
          <p:cNvPr id="1491" name="Espace réservé du texte 8"/>
          <p:cNvSpPr>
            <a:spLocks noGrp="1"/>
          </p:cNvSpPr>
          <p:nvPr>
            <p:ph type="body" sz="quarter" idx="24" hasCustomPrompt="1"/>
          </p:nvPr>
        </p:nvSpPr>
        <p:spPr>
          <a:xfrm>
            <a:off x="7718322" y="3656264"/>
            <a:ext cx="3977649" cy="731695"/>
          </a:xfrm>
          <a:prstGeom prst="rect">
            <a:avLst/>
          </a:prstGeom>
        </p:spPr>
        <p:txBody>
          <a:bodyPr anchor="ctr"/>
          <a:lstStyle>
            <a:lvl1pPr marL="0" indent="0">
              <a:buSzTx/>
              <a:buFontTx/>
              <a:buNone/>
              <a:defRPr sz="1400"/>
            </a:lvl1pPr>
          </a:lstStyle>
          <a:p>
            <a:r>
              <a:t>Modifiez les styles du texte</a:t>
            </a:r>
          </a:p>
        </p:txBody>
      </p:sp>
      <p:sp>
        <p:nvSpPr>
          <p:cNvPr id="1492" name="Espace réservé du texte 8"/>
          <p:cNvSpPr>
            <a:spLocks noGrp="1"/>
          </p:cNvSpPr>
          <p:nvPr>
            <p:ph type="body" sz="quarter" idx="25" hasCustomPrompt="1"/>
          </p:nvPr>
        </p:nvSpPr>
        <p:spPr>
          <a:xfrm>
            <a:off x="7718322" y="4946994"/>
            <a:ext cx="3977649" cy="731695"/>
          </a:xfrm>
          <a:prstGeom prst="rect">
            <a:avLst/>
          </a:prstGeom>
        </p:spPr>
        <p:txBody>
          <a:bodyPr anchor="ctr"/>
          <a:lstStyle>
            <a:lvl1pPr marL="0" indent="0">
              <a:buSzTx/>
              <a:buFontTx/>
              <a:buNone/>
              <a:defRPr sz="1400"/>
            </a:lvl1pPr>
          </a:lstStyle>
          <a:p>
            <a:r>
              <a:t>Modifiez les styles du texte</a:t>
            </a:r>
          </a:p>
        </p:txBody>
      </p:sp>
      <p:sp>
        <p:nvSpPr>
          <p:cNvPr id="1493" name="Espace réservé d’image 5"/>
          <p:cNvSpPr>
            <a:spLocks noGrp="1"/>
          </p:cNvSpPr>
          <p:nvPr>
            <p:ph type="pic" sz="quarter" idx="26"/>
          </p:nvPr>
        </p:nvSpPr>
        <p:spPr>
          <a:xfrm>
            <a:off x="6790155" y="1042383"/>
            <a:ext cx="804761" cy="804761"/>
          </a:xfrm>
          <a:prstGeom prst="rect">
            <a:avLst/>
          </a:prstGeom>
        </p:spPr>
        <p:txBody>
          <a:bodyPr lIns="91439" rIns="91439">
            <a:noAutofit/>
          </a:bodyPr>
          <a:lstStyle/>
          <a:p>
            <a:endParaRPr/>
          </a:p>
        </p:txBody>
      </p:sp>
      <p:sp>
        <p:nvSpPr>
          <p:cNvPr id="1494" name="Espace réservé d’image 5"/>
          <p:cNvSpPr>
            <a:spLocks noGrp="1"/>
          </p:cNvSpPr>
          <p:nvPr>
            <p:ph type="pic" sz="quarter" idx="27"/>
          </p:nvPr>
        </p:nvSpPr>
        <p:spPr>
          <a:xfrm>
            <a:off x="6790155" y="2331742"/>
            <a:ext cx="804761" cy="804761"/>
          </a:xfrm>
          <a:prstGeom prst="rect">
            <a:avLst/>
          </a:prstGeom>
        </p:spPr>
        <p:txBody>
          <a:bodyPr lIns="91439" rIns="91439">
            <a:noAutofit/>
          </a:bodyPr>
          <a:lstStyle/>
          <a:p>
            <a:endParaRPr/>
          </a:p>
        </p:txBody>
      </p:sp>
      <p:sp>
        <p:nvSpPr>
          <p:cNvPr id="1495" name="Espace réservé d’image 5"/>
          <p:cNvSpPr>
            <a:spLocks noGrp="1"/>
          </p:cNvSpPr>
          <p:nvPr>
            <p:ph type="pic" sz="quarter" idx="28"/>
          </p:nvPr>
        </p:nvSpPr>
        <p:spPr>
          <a:xfrm>
            <a:off x="6790155" y="3621101"/>
            <a:ext cx="804761" cy="804761"/>
          </a:xfrm>
          <a:prstGeom prst="rect">
            <a:avLst/>
          </a:prstGeom>
        </p:spPr>
        <p:txBody>
          <a:bodyPr lIns="91439" rIns="91439">
            <a:noAutofit/>
          </a:bodyPr>
          <a:lstStyle/>
          <a:p>
            <a:endParaRPr/>
          </a:p>
        </p:txBody>
      </p:sp>
      <p:sp>
        <p:nvSpPr>
          <p:cNvPr id="1496" name="Espace réservé d’image 5"/>
          <p:cNvSpPr>
            <a:spLocks noGrp="1"/>
          </p:cNvSpPr>
          <p:nvPr>
            <p:ph type="pic" sz="quarter" idx="29"/>
          </p:nvPr>
        </p:nvSpPr>
        <p:spPr>
          <a:xfrm>
            <a:off x="6790155" y="4910461"/>
            <a:ext cx="804761" cy="804761"/>
          </a:xfrm>
          <a:prstGeom prst="rect">
            <a:avLst/>
          </a:prstGeom>
        </p:spPr>
        <p:txBody>
          <a:bodyPr lIns="91439" rIns="91439">
            <a:noAutofit/>
          </a:bodyPr>
          <a:lstStyle/>
          <a:p>
            <a:endParaRPr/>
          </a:p>
        </p:txBody>
      </p:sp>
      <p:sp>
        <p:nvSpPr>
          <p:cNvPr id="1497"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2_Image et contenu">
    <p:spTree>
      <p:nvGrpSpPr>
        <p:cNvPr id="1" name=""/>
        <p:cNvGrpSpPr/>
        <p:nvPr/>
      </p:nvGrpSpPr>
      <p:grpSpPr>
        <a:xfrm>
          <a:off x="0" y="0"/>
          <a:ext cx="0" cy="0"/>
          <a:chOff x="0" y="0"/>
          <a:chExt cx="0" cy="0"/>
        </a:xfrm>
      </p:grpSpPr>
      <p:sp>
        <p:nvSpPr>
          <p:cNvPr id="1504" name="Rectangle 6"/>
          <p:cNvSpPr/>
          <p:nvPr/>
        </p:nvSpPr>
        <p:spPr>
          <a:xfrm>
            <a:off x="0" y="3721472"/>
            <a:ext cx="12192000" cy="3136524"/>
          </a:xfrm>
          <a:prstGeom prst="rect">
            <a:avLst/>
          </a:prstGeom>
          <a:solidFill>
            <a:schemeClr val="accent2"/>
          </a:solidFill>
          <a:ln w="12700">
            <a:miter lim="400000"/>
          </a:ln>
        </p:spPr>
        <p:txBody>
          <a:bodyPr lIns="45719" rIns="45719" anchor="ctr"/>
          <a:lstStyle/>
          <a:p>
            <a:pPr>
              <a:spcBef>
                <a:spcPts val="1000"/>
              </a:spcBef>
              <a:defRPr sz="1400">
                <a:solidFill>
                  <a:srgbClr val="373545"/>
                </a:solidFill>
              </a:defRPr>
            </a:pPr>
            <a:endParaRPr/>
          </a:p>
        </p:txBody>
      </p:sp>
      <p:sp>
        <p:nvSpPr>
          <p:cNvPr id="1505" name="Cliquez pour ajouter le titre de la diapositive ici"/>
          <p:cNvSpPr txBox="1">
            <a:spLocks noGrp="1"/>
          </p:cNvSpPr>
          <p:nvPr>
            <p:ph type="title" hasCustomPrompt="1"/>
          </p:nvPr>
        </p:nvSpPr>
        <p:spPr>
          <a:xfrm>
            <a:off x="668543" y="358609"/>
            <a:ext cx="10854915" cy="804761"/>
          </a:xfrm>
          <a:prstGeom prst="rect">
            <a:avLst/>
          </a:prstGeom>
        </p:spPr>
        <p:txBody>
          <a:bodyPr lIns="0" tIns="0" rIns="0" bIns="0" anchor="b"/>
          <a:lstStyle>
            <a:lvl1pPr algn="ctr">
              <a:defRPr sz="4000"/>
            </a:lvl1pPr>
          </a:lstStyle>
          <a:p>
            <a:r>
              <a:t>Cliquez pour ajouter le titre de la diapositive ici</a:t>
            </a:r>
          </a:p>
        </p:txBody>
      </p:sp>
      <p:sp>
        <p:nvSpPr>
          <p:cNvPr id="1506" name="Espace réservé d’image 5"/>
          <p:cNvSpPr>
            <a:spLocks noGrp="1"/>
          </p:cNvSpPr>
          <p:nvPr>
            <p:ph type="pic" sz="quarter" idx="21"/>
          </p:nvPr>
        </p:nvSpPr>
        <p:spPr>
          <a:xfrm>
            <a:off x="1463303" y="2677210"/>
            <a:ext cx="804761" cy="804761"/>
          </a:xfrm>
          <a:prstGeom prst="rect">
            <a:avLst/>
          </a:prstGeom>
          <a:ln w="19050">
            <a:solidFill>
              <a:srgbClr val="1F1F26"/>
            </a:solidFill>
            <a:round/>
          </a:ln>
        </p:spPr>
        <p:txBody>
          <a:bodyPr lIns="91439" rIns="91439">
            <a:noAutofit/>
          </a:bodyPr>
          <a:lstStyle/>
          <a:p>
            <a:endParaRPr/>
          </a:p>
        </p:txBody>
      </p:sp>
      <p:sp>
        <p:nvSpPr>
          <p:cNvPr id="1507" name="Espace réservé d’image 5"/>
          <p:cNvSpPr>
            <a:spLocks noGrp="1"/>
          </p:cNvSpPr>
          <p:nvPr>
            <p:ph type="pic" sz="quarter" idx="22"/>
          </p:nvPr>
        </p:nvSpPr>
        <p:spPr>
          <a:xfrm>
            <a:off x="4310607" y="2677210"/>
            <a:ext cx="804761" cy="804761"/>
          </a:xfrm>
          <a:prstGeom prst="rect">
            <a:avLst/>
          </a:prstGeom>
          <a:ln w="19050">
            <a:solidFill>
              <a:srgbClr val="1F1F26"/>
            </a:solidFill>
            <a:round/>
          </a:ln>
        </p:spPr>
        <p:txBody>
          <a:bodyPr lIns="91439" rIns="91439">
            <a:noAutofit/>
          </a:bodyPr>
          <a:lstStyle/>
          <a:p>
            <a:endParaRPr/>
          </a:p>
        </p:txBody>
      </p:sp>
      <p:sp>
        <p:nvSpPr>
          <p:cNvPr id="1508" name="Espace réservé d’image 5"/>
          <p:cNvSpPr>
            <a:spLocks noGrp="1"/>
          </p:cNvSpPr>
          <p:nvPr>
            <p:ph type="pic" sz="quarter" idx="23"/>
          </p:nvPr>
        </p:nvSpPr>
        <p:spPr>
          <a:xfrm>
            <a:off x="7157912" y="2677210"/>
            <a:ext cx="804761" cy="804761"/>
          </a:xfrm>
          <a:prstGeom prst="rect">
            <a:avLst/>
          </a:prstGeom>
          <a:ln w="19050">
            <a:solidFill>
              <a:srgbClr val="1F1F26"/>
            </a:solidFill>
            <a:round/>
          </a:ln>
        </p:spPr>
        <p:txBody>
          <a:bodyPr lIns="91439" rIns="91439">
            <a:noAutofit/>
          </a:bodyPr>
          <a:lstStyle/>
          <a:p>
            <a:endParaRPr/>
          </a:p>
        </p:txBody>
      </p:sp>
      <p:sp>
        <p:nvSpPr>
          <p:cNvPr id="1509" name="Espace réservé d’image 5"/>
          <p:cNvSpPr>
            <a:spLocks noGrp="1"/>
          </p:cNvSpPr>
          <p:nvPr>
            <p:ph type="pic" sz="quarter" idx="24"/>
          </p:nvPr>
        </p:nvSpPr>
        <p:spPr>
          <a:xfrm>
            <a:off x="10005217" y="2677210"/>
            <a:ext cx="804762" cy="804761"/>
          </a:xfrm>
          <a:prstGeom prst="rect">
            <a:avLst/>
          </a:prstGeom>
          <a:ln w="19050">
            <a:solidFill>
              <a:srgbClr val="1F1F26"/>
            </a:solidFill>
            <a:round/>
          </a:ln>
        </p:spPr>
        <p:txBody>
          <a:bodyPr lIns="91439" rIns="91439">
            <a:noAutofit/>
          </a:bodyPr>
          <a:lstStyle/>
          <a:p>
            <a:endParaRPr/>
          </a:p>
        </p:txBody>
      </p:sp>
      <p:sp>
        <p:nvSpPr>
          <p:cNvPr id="1510" name="Texte niveau 1…"/>
          <p:cNvSpPr txBox="1">
            <a:spLocks noGrp="1"/>
          </p:cNvSpPr>
          <p:nvPr>
            <p:ph type="body" sz="quarter" idx="1" hasCustomPrompt="1"/>
          </p:nvPr>
        </p:nvSpPr>
        <p:spPr>
          <a:xfrm>
            <a:off x="630780" y="3920809"/>
            <a:ext cx="2469807" cy="731695"/>
          </a:xfrm>
          <a:prstGeom prst="rect">
            <a:avLst/>
          </a:prstGeom>
        </p:spPr>
        <p:txBody>
          <a:bodyPr/>
          <a:lstStyle>
            <a:lvl1pPr marL="0" indent="0" algn="ctr">
              <a:buSzTx/>
              <a:buFontTx/>
              <a:buNone/>
              <a:defRPr sz="1400"/>
            </a:lvl1pPr>
            <a:lvl2pPr marL="635000" indent="-177800" algn="ctr">
              <a:buFontTx/>
              <a:defRPr sz="1400"/>
            </a:lvl2pPr>
            <a:lvl3pPr marL="1114425" indent="-200025" algn="ctr">
              <a:buFontTx/>
              <a:defRPr sz="1400"/>
            </a:lvl3pPr>
            <a:lvl4pPr marL="1600200" indent="-228600" algn="ctr">
              <a:buFontTx/>
              <a:defRPr sz="1400"/>
            </a:lvl4pPr>
            <a:lvl5pPr marL="2057400" indent="-228600" algn="ctr">
              <a:buFontTx/>
              <a:defRPr sz="1400"/>
            </a:lvl5pPr>
          </a:lstStyle>
          <a:p>
            <a:r>
              <a:t>Modifiez les styles du texte</a:t>
            </a:r>
          </a:p>
          <a:p>
            <a:pPr lvl="1"/>
            <a:endParaRPr/>
          </a:p>
          <a:p>
            <a:pPr lvl="2"/>
            <a:endParaRPr/>
          </a:p>
          <a:p>
            <a:pPr lvl="3"/>
            <a:endParaRPr/>
          </a:p>
          <a:p>
            <a:pPr lvl="4"/>
            <a:endParaRPr/>
          </a:p>
        </p:txBody>
      </p:sp>
      <p:sp>
        <p:nvSpPr>
          <p:cNvPr id="1511" name="Espace réservé du texte 8"/>
          <p:cNvSpPr>
            <a:spLocks noGrp="1"/>
          </p:cNvSpPr>
          <p:nvPr>
            <p:ph type="body" sz="quarter" idx="25" hasCustomPrompt="1"/>
          </p:nvPr>
        </p:nvSpPr>
        <p:spPr>
          <a:xfrm>
            <a:off x="3476824" y="3923751"/>
            <a:ext cx="2469808" cy="731695"/>
          </a:xfrm>
          <a:prstGeom prst="rect">
            <a:avLst/>
          </a:prstGeom>
        </p:spPr>
        <p:txBody>
          <a:bodyPr/>
          <a:lstStyle>
            <a:lvl1pPr marL="0" indent="0" algn="ctr">
              <a:buSzTx/>
              <a:buFontTx/>
              <a:buNone/>
              <a:defRPr sz="1400"/>
            </a:lvl1pPr>
          </a:lstStyle>
          <a:p>
            <a:r>
              <a:t>Modifiez les styles du texte</a:t>
            </a:r>
          </a:p>
        </p:txBody>
      </p:sp>
      <p:sp>
        <p:nvSpPr>
          <p:cNvPr id="1512" name="Espace réservé du texte 8"/>
          <p:cNvSpPr>
            <a:spLocks noGrp="1"/>
          </p:cNvSpPr>
          <p:nvPr>
            <p:ph type="body" sz="quarter" idx="26" hasCustomPrompt="1"/>
          </p:nvPr>
        </p:nvSpPr>
        <p:spPr>
          <a:xfrm>
            <a:off x="6322869" y="3920809"/>
            <a:ext cx="2469807" cy="731695"/>
          </a:xfrm>
          <a:prstGeom prst="rect">
            <a:avLst/>
          </a:prstGeom>
        </p:spPr>
        <p:txBody>
          <a:bodyPr/>
          <a:lstStyle>
            <a:lvl1pPr marL="0" indent="0" algn="ctr">
              <a:buSzTx/>
              <a:buFontTx/>
              <a:buNone/>
              <a:defRPr sz="1400"/>
            </a:lvl1pPr>
          </a:lstStyle>
          <a:p>
            <a:r>
              <a:t>Modifiez les styles du texte</a:t>
            </a:r>
          </a:p>
        </p:txBody>
      </p:sp>
      <p:sp>
        <p:nvSpPr>
          <p:cNvPr id="1513" name="Espace réservé du texte 8"/>
          <p:cNvSpPr>
            <a:spLocks noGrp="1"/>
          </p:cNvSpPr>
          <p:nvPr>
            <p:ph type="body" sz="quarter" idx="27" hasCustomPrompt="1"/>
          </p:nvPr>
        </p:nvSpPr>
        <p:spPr>
          <a:xfrm>
            <a:off x="9168916" y="3916626"/>
            <a:ext cx="2469807" cy="731695"/>
          </a:xfrm>
          <a:prstGeom prst="rect">
            <a:avLst/>
          </a:prstGeom>
        </p:spPr>
        <p:txBody>
          <a:bodyPr/>
          <a:lstStyle>
            <a:lvl1pPr marL="0" indent="0" algn="ctr">
              <a:buSzTx/>
              <a:buFontTx/>
              <a:buNone/>
              <a:defRPr sz="1400"/>
            </a:lvl1pPr>
          </a:lstStyle>
          <a:p>
            <a:r>
              <a:t>Modifiez les styles du texte</a:t>
            </a:r>
          </a:p>
        </p:txBody>
      </p:sp>
      <p:sp>
        <p:nvSpPr>
          <p:cNvPr id="1514" name="Espace réservé du texte 6"/>
          <p:cNvSpPr>
            <a:spLocks noGrp="1"/>
          </p:cNvSpPr>
          <p:nvPr>
            <p:ph type="body" sz="quarter" idx="28" hasCustomPrompt="1"/>
          </p:nvPr>
        </p:nvSpPr>
        <p:spPr>
          <a:xfrm>
            <a:off x="838200" y="1337301"/>
            <a:ext cx="10685258" cy="541484"/>
          </a:xfrm>
          <a:prstGeom prst="rect">
            <a:avLst/>
          </a:prstGeom>
        </p:spPr>
        <p:txBody>
          <a:bodyPr lIns="0" tIns="0" rIns="0" bIns="0"/>
          <a:lstStyle>
            <a:lvl1pPr marL="0" indent="0" algn="ctr">
              <a:lnSpc>
                <a:spcPct val="100000"/>
              </a:lnSpc>
              <a:buSzTx/>
              <a:buFontTx/>
              <a:buNone/>
              <a:defRPr sz="1400"/>
            </a:lvl1pPr>
          </a:lstStyle>
          <a:p>
            <a:r>
              <a:t>Modifiez les styles du texte</a:t>
            </a:r>
          </a:p>
        </p:txBody>
      </p:sp>
      <p:sp>
        <p:nvSpPr>
          <p:cNvPr id="151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61_Disposition personnalisée">
    <p:spTree>
      <p:nvGrpSpPr>
        <p:cNvPr id="1" name=""/>
        <p:cNvGrpSpPr/>
        <p:nvPr/>
      </p:nvGrpSpPr>
      <p:grpSpPr>
        <a:xfrm>
          <a:off x="0" y="0"/>
          <a:ext cx="0" cy="0"/>
          <a:chOff x="0" y="0"/>
          <a:chExt cx="0" cy="0"/>
        </a:xfrm>
      </p:grpSpPr>
      <p:sp>
        <p:nvSpPr>
          <p:cNvPr id="141" name="Texte du titre"/>
          <p:cNvSpPr txBox="1">
            <a:spLocks noGrp="1"/>
          </p:cNvSpPr>
          <p:nvPr>
            <p:ph type="title"/>
          </p:nvPr>
        </p:nvSpPr>
        <p:spPr>
          <a:xfrm>
            <a:off x="2812643" y="1691471"/>
            <a:ext cx="4385841" cy="1325564"/>
          </a:xfrm>
          <a:prstGeom prst="rect">
            <a:avLst/>
          </a:prstGeom>
        </p:spPr>
        <p:txBody>
          <a:bodyPr anchor="b"/>
          <a:lstStyle>
            <a:lvl1pPr algn="r"/>
          </a:lstStyle>
          <a:p>
            <a:r>
              <a:t>Texte du titre</a:t>
            </a:r>
          </a:p>
        </p:txBody>
      </p:sp>
      <p:sp>
        <p:nvSpPr>
          <p:cNvPr id="142" name="Espace réservé d’image 4"/>
          <p:cNvSpPr>
            <a:spLocks noGrp="1"/>
          </p:cNvSpPr>
          <p:nvPr>
            <p:ph type="pic" idx="21"/>
          </p:nvPr>
        </p:nvSpPr>
        <p:spPr>
          <a:xfrm>
            <a:off x="0" y="3500437"/>
            <a:ext cx="12192000" cy="3357563"/>
          </a:xfrm>
          <a:prstGeom prst="rect">
            <a:avLst/>
          </a:prstGeom>
        </p:spPr>
        <p:txBody>
          <a:bodyPr lIns="91439" rIns="91439">
            <a:noAutofit/>
          </a:bodyPr>
          <a:lstStyle/>
          <a:p>
            <a:endParaRPr/>
          </a:p>
        </p:txBody>
      </p:sp>
      <p:sp>
        <p:nvSpPr>
          <p:cNvPr id="143" name="Texte niveau 1…"/>
          <p:cNvSpPr txBox="1">
            <a:spLocks noGrp="1"/>
          </p:cNvSpPr>
          <p:nvPr>
            <p:ph type="body" sz="quarter" idx="1" hasCustomPrompt="1"/>
          </p:nvPr>
        </p:nvSpPr>
        <p:spPr>
          <a:xfrm>
            <a:off x="7569843" y="1690688"/>
            <a:ext cx="4155433" cy="1325563"/>
          </a:xfrm>
          <a:prstGeom prst="rect">
            <a:avLst/>
          </a:prstGeom>
        </p:spPr>
        <p:txBody>
          <a:bodyPr/>
          <a:lstStyle>
            <a:lvl1pPr marL="0" indent="0">
              <a:lnSpc>
                <a:spcPct val="100000"/>
              </a:lnSpc>
              <a:buSzTx/>
              <a:buFontTx/>
              <a:buNone/>
              <a:defRPr sz="1400"/>
            </a:lvl1pPr>
            <a:lvl2pPr marL="635000" indent="-177800">
              <a:lnSpc>
                <a:spcPct val="100000"/>
              </a:lnSpc>
              <a:buFontTx/>
              <a:defRPr sz="1400"/>
            </a:lvl2pPr>
            <a:lvl3pPr marL="1114425" indent="-200025">
              <a:lnSpc>
                <a:spcPct val="100000"/>
              </a:lnSpc>
              <a:buFontTx/>
              <a:defRPr sz="1400"/>
            </a:lvl3pPr>
            <a:lvl4pPr marL="1600200" indent="-228600">
              <a:lnSpc>
                <a:spcPct val="100000"/>
              </a:lnSpc>
              <a:buFontTx/>
              <a:defRPr sz="1400"/>
            </a:lvl4pPr>
            <a:lvl5pPr marL="2057400" indent="-228600">
              <a:lnSpc>
                <a:spcPct val="100000"/>
              </a:lnSpc>
              <a:buFontTx/>
              <a:defRPr sz="1400"/>
            </a:lvl5pPr>
          </a:lstStyle>
          <a:p>
            <a:r>
              <a:t>Modifiez les styles du texte</a:t>
            </a:r>
          </a:p>
          <a:p>
            <a:pPr lvl="1"/>
            <a:endParaRPr/>
          </a:p>
          <a:p>
            <a:pPr lvl="2"/>
            <a:endParaRPr/>
          </a:p>
          <a:p>
            <a:pPr lvl="3"/>
            <a:endParaRPr/>
          </a:p>
          <a:p>
            <a:pPr lvl="4"/>
            <a:endParaRPr/>
          </a:p>
        </p:txBody>
      </p:sp>
      <p:sp>
        <p:nvSpPr>
          <p:cNvPr id="144" name="Espace réservé du texte 6"/>
          <p:cNvSpPr>
            <a:spLocks noGrp="1"/>
          </p:cNvSpPr>
          <p:nvPr>
            <p:ph type="body" sz="quarter" idx="22" hasCustomPrompt="1"/>
          </p:nvPr>
        </p:nvSpPr>
        <p:spPr>
          <a:xfrm>
            <a:off x="7569843" y="1227698"/>
            <a:ext cx="4155433" cy="382750"/>
          </a:xfrm>
          <a:prstGeom prst="rect">
            <a:avLst/>
          </a:prstGeom>
        </p:spPr>
        <p:txBody>
          <a:bodyPr anchor="b"/>
          <a:lstStyle>
            <a:lvl1pPr marL="0" indent="0">
              <a:buSzTx/>
              <a:buFontTx/>
              <a:buNone/>
              <a:defRPr sz="1600" b="1"/>
            </a:lvl1pPr>
          </a:lstStyle>
          <a:p>
            <a:r>
              <a:t>Modifiez les styles du texte</a:t>
            </a:r>
          </a:p>
        </p:txBody>
      </p:sp>
      <p:sp>
        <p:nvSpPr>
          <p:cNvPr id="14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5_Image et contenu">
    <p:spTree>
      <p:nvGrpSpPr>
        <p:cNvPr id="1" name=""/>
        <p:cNvGrpSpPr/>
        <p:nvPr/>
      </p:nvGrpSpPr>
      <p:grpSpPr>
        <a:xfrm>
          <a:off x="0" y="0"/>
          <a:ext cx="0" cy="0"/>
          <a:chOff x="0" y="0"/>
          <a:chExt cx="0" cy="0"/>
        </a:xfrm>
      </p:grpSpPr>
      <p:sp>
        <p:nvSpPr>
          <p:cNvPr id="1522" name="Cliquez pour ajouter le titre de la diapositive ici"/>
          <p:cNvSpPr txBox="1">
            <a:spLocks noGrp="1"/>
          </p:cNvSpPr>
          <p:nvPr>
            <p:ph type="title" hasCustomPrompt="1"/>
          </p:nvPr>
        </p:nvSpPr>
        <p:spPr>
          <a:xfrm>
            <a:off x="668543" y="1039329"/>
            <a:ext cx="10854915" cy="804760"/>
          </a:xfrm>
          <a:prstGeom prst="rect">
            <a:avLst/>
          </a:prstGeom>
        </p:spPr>
        <p:txBody>
          <a:bodyPr lIns="0" tIns="0" rIns="0" bIns="0" anchor="b"/>
          <a:lstStyle>
            <a:lvl1pPr algn="ctr">
              <a:defRPr sz="4000"/>
            </a:lvl1pPr>
          </a:lstStyle>
          <a:p>
            <a:r>
              <a:t>Cliquez pour ajouter le titre de la diapositive ici</a:t>
            </a:r>
          </a:p>
        </p:txBody>
      </p:sp>
      <p:sp>
        <p:nvSpPr>
          <p:cNvPr id="1523" name="Espace réservé d’image 5"/>
          <p:cNvSpPr>
            <a:spLocks noGrp="1"/>
          </p:cNvSpPr>
          <p:nvPr>
            <p:ph type="pic" sz="quarter" idx="21"/>
          </p:nvPr>
        </p:nvSpPr>
        <p:spPr>
          <a:xfrm>
            <a:off x="1341119" y="3235748"/>
            <a:ext cx="1049127" cy="1049125"/>
          </a:xfrm>
          <a:prstGeom prst="rect">
            <a:avLst/>
          </a:prstGeom>
        </p:spPr>
        <p:txBody>
          <a:bodyPr lIns="91439" rIns="91439">
            <a:noAutofit/>
          </a:bodyPr>
          <a:lstStyle/>
          <a:p>
            <a:endParaRPr/>
          </a:p>
        </p:txBody>
      </p:sp>
      <p:sp>
        <p:nvSpPr>
          <p:cNvPr id="1524" name="Espace réservé d’image 5"/>
          <p:cNvSpPr>
            <a:spLocks noGrp="1"/>
          </p:cNvSpPr>
          <p:nvPr>
            <p:ph type="pic" sz="quarter" idx="22"/>
          </p:nvPr>
        </p:nvSpPr>
        <p:spPr>
          <a:xfrm>
            <a:off x="4188424" y="3235748"/>
            <a:ext cx="1049127" cy="1049125"/>
          </a:xfrm>
          <a:prstGeom prst="rect">
            <a:avLst/>
          </a:prstGeom>
        </p:spPr>
        <p:txBody>
          <a:bodyPr lIns="91439" rIns="91439">
            <a:noAutofit/>
          </a:bodyPr>
          <a:lstStyle/>
          <a:p>
            <a:endParaRPr/>
          </a:p>
        </p:txBody>
      </p:sp>
      <p:sp>
        <p:nvSpPr>
          <p:cNvPr id="1525" name="Espace réservé d’image 5"/>
          <p:cNvSpPr>
            <a:spLocks noGrp="1"/>
          </p:cNvSpPr>
          <p:nvPr>
            <p:ph type="pic" sz="quarter" idx="23"/>
          </p:nvPr>
        </p:nvSpPr>
        <p:spPr>
          <a:xfrm>
            <a:off x="7035730" y="3235748"/>
            <a:ext cx="1049127" cy="1049125"/>
          </a:xfrm>
          <a:prstGeom prst="rect">
            <a:avLst/>
          </a:prstGeom>
        </p:spPr>
        <p:txBody>
          <a:bodyPr lIns="91439" rIns="91439">
            <a:noAutofit/>
          </a:bodyPr>
          <a:lstStyle/>
          <a:p>
            <a:endParaRPr/>
          </a:p>
        </p:txBody>
      </p:sp>
      <p:sp>
        <p:nvSpPr>
          <p:cNvPr id="1526" name="Espace réservé d’image 5"/>
          <p:cNvSpPr>
            <a:spLocks noGrp="1"/>
          </p:cNvSpPr>
          <p:nvPr>
            <p:ph type="pic" sz="quarter" idx="24"/>
          </p:nvPr>
        </p:nvSpPr>
        <p:spPr>
          <a:xfrm>
            <a:off x="9883034" y="3235748"/>
            <a:ext cx="1049127" cy="1049125"/>
          </a:xfrm>
          <a:prstGeom prst="rect">
            <a:avLst/>
          </a:prstGeom>
        </p:spPr>
        <p:txBody>
          <a:bodyPr lIns="91439" rIns="91439">
            <a:noAutofit/>
          </a:bodyPr>
          <a:lstStyle/>
          <a:p>
            <a:endParaRPr/>
          </a:p>
        </p:txBody>
      </p:sp>
      <p:sp>
        <p:nvSpPr>
          <p:cNvPr id="1527" name="Texte niveau 1…"/>
          <p:cNvSpPr txBox="1">
            <a:spLocks noGrp="1"/>
          </p:cNvSpPr>
          <p:nvPr>
            <p:ph type="body" sz="quarter" idx="1" hasCustomPrompt="1"/>
          </p:nvPr>
        </p:nvSpPr>
        <p:spPr>
          <a:xfrm>
            <a:off x="630780" y="4601528"/>
            <a:ext cx="2469807" cy="731695"/>
          </a:xfrm>
          <a:prstGeom prst="rect">
            <a:avLst/>
          </a:prstGeom>
        </p:spPr>
        <p:txBody>
          <a:bodyPr/>
          <a:lstStyle>
            <a:lvl1pPr marL="0" indent="0" algn="ctr">
              <a:buSzTx/>
              <a:buFontTx/>
              <a:buNone/>
              <a:defRPr sz="1400"/>
            </a:lvl1pPr>
            <a:lvl2pPr marL="635000" indent="-177800" algn="ctr">
              <a:buFontTx/>
              <a:defRPr sz="1400"/>
            </a:lvl2pPr>
            <a:lvl3pPr marL="1114425" indent="-200025" algn="ctr">
              <a:buFontTx/>
              <a:defRPr sz="1400"/>
            </a:lvl3pPr>
            <a:lvl4pPr marL="1600200" indent="-228600" algn="ctr">
              <a:buFontTx/>
              <a:defRPr sz="1400"/>
            </a:lvl4pPr>
            <a:lvl5pPr marL="2057400" indent="-228600" algn="ctr">
              <a:buFontTx/>
              <a:defRPr sz="1400"/>
            </a:lvl5pPr>
          </a:lstStyle>
          <a:p>
            <a:r>
              <a:t>Modifiez les styles du texte</a:t>
            </a:r>
          </a:p>
          <a:p>
            <a:pPr lvl="1"/>
            <a:endParaRPr/>
          </a:p>
          <a:p>
            <a:pPr lvl="2"/>
            <a:endParaRPr/>
          </a:p>
          <a:p>
            <a:pPr lvl="3"/>
            <a:endParaRPr/>
          </a:p>
          <a:p>
            <a:pPr lvl="4"/>
            <a:endParaRPr/>
          </a:p>
        </p:txBody>
      </p:sp>
      <p:sp>
        <p:nvSpPr>
          <p:cNvPr id="1528" name="Espace réservé du texte 8"/>
          <p:cNvSpPr>
            <a:spLocks noGrp="1"/>
          </p:cNvSpPr>
          <p:nvPr>
            <p:ph type="body" sz="quarter" idx="25" hasCustomPrompt="1"/>
          </p:nvPr>
        </p:nvSpPr>
        <p:spPr>
          <a:xfrm>
            <a:off x="3476824" y="4604472"/>
            <a:ext cx="2469808" cy="731695"/>
          </a:xfrm>
          <a:prstGeom prst="rect">
            <a:avLst/>
          </a:prstGeom>
        </p:spPr>
        <p:txBody>
          <a:bodyPr/>
          <a:lstStyle>
            <a:lvl1pPr marL="0" indent="0" algn="ctr">
              <a:buSzTx/>
              <a:buFontTx/>
              <a:buNone/>
              <a:defRPr sz="1400"/>
            </a:lvl1pPr>
          </a:lstStyle>
          <a:p>
            <a:r>
              <a:t>Modifiez les styles du texte</a:t>
            </a:r>
          </a:p>
        </p:txBody>
      </p:sp>
      <p:sp>
        <p:nvSpPr>
          <p:cNvPr id="1529" name="Espace réservé du texte 8"/>
          <p:cNvSpPr>
            <a:spLocks noGrp="1"/>
          </p:cNvSpPr>
          <p:nvPr>
            <p:ph type="body" sz="quarter" idx="26" hasCustomPrompt="1"/>
          </p:nvPr>
        </p:nvSpPr>
        <p:spPr>
          <a:xfrm>
            <a:off x="6322869" y="4601528"/>
            <a:ext cx="2469807" cy="731695"/>
          </a:xfrm>
          <a:prstGeom prst="rect">
            <a:avLst/>
          </a:prstGeom>
        </p:spPr>
        <p:txBody>
          <a:bodyPr/>
          <a:lstStyle>
            <a:lvl1pPr marL="0" indent="0" algn="ctr">
              <a:buSzTx/>
              <a:buFontTx/>
              <a:buNone/>
              <a:defRPr sz="1400"/>
            </a:lvl1pPr>
          </a:lstStyle>
          <a:p>
            <a:r>
              <a:t>Modifiez les styles du texte</a:t>
            </a:r>
          </a:p>
        </p:txBody>
      </p:sp>
      <p:sp>
        <p:nvSpPr>
          <p:cNvPr id="1530" name="Espace réservé du texte 8"/>
          <p:cNvSpPr>
            <a:spLocks noGrp="1"/>
          </p:cNvSpPr>
          <p:nvPr>
            <p:ph type="body" sz="quarter" idx="27" hasCustomPrompt="1"/>
          </p:nvPr>
        </p:nvSpPr>
        <p:spPr>
          <a:xfrm>
            <a:off x="9168916" y="4597346"/>
            <a:ext cx="2469807" cy="731695"/>
          </a:xfrm>
          <a:prstGeom prst="rect">
            <a:avLst/>
          </a:prstGeom>
        </p:spPr>
        <p:txBody>
          <a:bodyPr/>
          <a:lstStyle>
            <a:lvl1pPr marL="0" indent="0" algn="ctr">
              <a:buSzTx/>
              <a:buFontTx/>
              <a:buNone/>
              <a:defRPr sz="1400"/>
            </a:lvl1pPr>
          </a:lstStyle>
          <a:p>
            <a:r>
              <a:t>Modifiez les styles du texte</a:t>
            </a:r>
          </a:p>
        </p:txBody>
      </p:sp>
      <p:sp>
        <p:nvSpPr>
          <p:cNvPr id="1531" name="Espace réservé du texte 6"/>
          <p:cNvSpPr>
            <a:spLocks noGrp="1"/>
          </p:cNvSpPr>
          <p:nvPr>
            <p:ph type="body" sz="quarter" idx="28" hasCustomPrompt="1"/>
          </p:nvPr>
        </p:nvSpPr>
        <p:spPr>
          <a:xfrm>
            <a:off x="838200" y="2018021"/>
            <a:ext cx="10685258" cy="541484"/>
          </a:xfrm>
          <a:prstGeom prst="rect">
            <a:avLst/>
          </a:prstGeom>
        </p:spPr>
        <p:txBody>
          <a:bodyPr lIns="0" tIns="0" rIns="0" bIns="0"/>
          <a:lstStyle>
            <a:lvl1pPr marL="0" indent="0" algn="ctr">
              <a:lnSpc>
                <a:spcPct val="100000"/>
              </a:lnSpc>
              <a:buSzTx/>
              <a:buFontTx/>
              <a:buNone/>
              <a:defRPr sz="1400"/>
            </a:lvl1pPr>
          </a:lstStyle>
          <a:p>
            <a:r>
              <a:t>Modifiez les styles du texte</a:t>
            </a:r>
          </a:p>
        </p:txBody>
      </p:sp>
      <p:sp>
        <p:nvSpPr>
          <p:cNvPr id="1532"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1_Image et contenu">
    <p:spTree>
      <p:nvGrpSpPr>
        <p:cNvPr id="1" name=""/>
        <p:cNvGrpSpPr/>
        <p:nvPr/>
      </p:nvGrpSpPr>
      <p:grpSpPr>
        <a:xfrm>
          <a:off x="0" y="0"/>
          <a:ext cx="0" cy="0"/>
          <a:chOff x="0" y="0"/>
          <a:chExt cx="0" cy="0"/>
        </a:xfrm>
      </p:grpSpPr>
      <p:sp>
        <p:nvSpPr>
          <p:cNvPr id="1539" name="Rectangle 6"/>
          <p:cNvSpPr/>
          <p:nvPr/>
        </p:nvSpPr>
        <p:spPr>
          <a:xfrm>
            <a:off x="6134100" y="-1"/>
            <a:ext cx="6057900" cy="6857997"/>
          </a:xfrm>
          <a:prstGeom prst="rect">
            <a:avLst/>
          </a:prstGeom>
          <a:solidFill>
            <a:srgbClr val="DFE3E9"/>
          </a:solidFill>
          <a:ln w="12700">
            <a:miter lim="400000"/>
          </a:ln>
        </p:spPr>
        <p:txBody>
          <a:bodyPr lIns="45719" rIns="45719" anchor="ctr"/>
          <a:lstStyle/>
          <a:p>
            <a:pPr>
              <a:spcBef>
                <a:spcPts val="1000"/>
              </a:spcBef>
              <a:defRPr sz="1400">
                <a:solidFill>
                  <a:srgbClr val="373545"/>
                </a:solidFill>
              </a:defRPr>
            </a:pPr>
            <a:endParaRPr/>
          </a:p>
        </p:txBody>
      </p:sp>
      <p:sp>
        <p:nvSpPr>
          <p:cNvPr id="1540" name="Cliquez pour ajouter le titre de la diapositive ici"/>
          <p:cNvSpPr txBox="1">
            <a:spLocks noGrp="1"/>
          </p:cNvSpPr>
          <p:nvPr>
            <p:ph type="title" hasCustomPrompt="1"/>
          </p:nvPr>
        </p:nvSpPr>
        <p:spPr>
          <a:xfrm>
            <a:off x="841056" y="2234609"/>
            <a:ext cx="4008439" cy="1395209"/>
          </a:xfrm>
          <a:prstGeom prst="rect">
            <a:avLst/>
          </a:prstGeom>
        </p:spPr>
        <p:txBody>
          <a:bodyPr lIns="0" tIns="0" rIns="0" bIns="0" anchor="b"/>
          <a:lstStyle/>
          <a:p>
            <a:r>
              <a:t>Cliquez pour ajouter le titre de la diapositive ici</a:t>
            </a:r>
          </a:p>
        </p:txBody>
      </p:sp>
      <p:sp>
        <p:nvSpPr>
          <p:cNvPr id="1541" name="Texte niveau 1…"/>
          <p:cNvSpPr txBox="1">
            <a:spLocks noGrp="1"/>
          </p:cNvSpPr>
          <p:nvPr>
            <p:ph type="body" sz="quarter" idx="1" hasCustomPrompt="1"/>
          </p:nvPr>
        </p:nvSpPr>
        <p:spPr>
          <a:xfrm>
            <a:off x="841057" y="3695479"/>
            <a:ext cx="4008439" cy="602888"/>
          </a:xfrm>
          <a:prstGeom prst="rect">
            <a:avLst/>
          </a:prstGeom>
        </p:spPr>
        <p:txBody>
          <a:bodyPr lIns="0" tIns="0" rIns="0" bIns="0"/>
          <a:lstStyle>
            <a:lvl1pPr marL="0" indent="0">
              <a:buSzTx/>
              <a:buFontTx/>
              <a:buNone/>
              <a:defRPr sz="1400" spc="300"/>
            </a:lvl1pPr>
            <a:lvl2pPr marL="748145" indent="-290945">
              <a:buFontTx/>
              <a:defRPr sz="1400" spc="300"/>
            </a:lvl2pPr>
            <a:lvl3pPr marL="1234439" indent="-320039">
              <a:buFontTx/>
              <a:defRPr sz="1400" spc="300"/>
            </a:lvl3pPr>
            <a:lvl4pPr marL="1691639" indent="-320039">
              <a:buFontTx/>
              <a:defRPr sz="1400" spc="300"/>
            </a:lvl4pPr>
            <a:lvl5pPr marL="2148839" indent="-320039">
              <a:buFontTx/>
              <a:defRPr sz="1400" spc="300"/>
            </a:lvl5pPr>
          </a:lstStyle>
          <a:p>
            <a:r>
              <a:t>SOUS-TITRE ICI</a:t>
            </a:r>
          </a:p>
          <a:p>
            <a:pPr lvl="1"/>
            <a:endParaRPr/>
          </a:p>
          <a:p>
            <a:pPr lvl="2"/>
            <a:endParaRPr/>
          </a:p>
          <a:p>
            <a:pPr lvl="3"/>
            <a:endParaRPr/>
          </a:p>
          <a:p>
            <a:pPr lvl="4"/>
            <a:endParaRPr/>
          </a:p>
        </p:txBody>
      </p:sp>
      <p:sp>
        <p:nvSpPr>
          <p:cNvPr id="1542" name="Forme 62"/>
          <p:cNvSpPr/>
          <p:nvPr/>
        </p:nvSpPr>
        <p:spPr>
          <a:xfrm flipH="1" flipV="1">
            <a:off x="635" y="2118401"/>
            <a:ext cx="1930311" cy="1"/>
          </a:xfrm>
          <a:prstGeom prst="line">
            <a:avLst/>
          </a:prstGeom>
          <a:ln w="19050">
            <a:solidFill>
              <a:srgbClr val="373545"/>
            </a:solidFill>
            <a:miter lim="400000"/>
          </a:ln>
        </p:spPr>
        <p:txBody>
          <a:bodyPr lIns="45719" rIns="45719"/>
          <a:lstStyle/>
          <a:p>
            <a:endParaRPr/>
          </a:p>
        </p:txBody>
      </p:sp>
      <p:sp>
        <p:nvSpPr>
          <p:cNvPr id="1543" name="Espace réservé d’image 5"/>
          <p:cNvSpPr>
            <a:spLocks noGrp="1"/>
          </p:cNvSpPr>
          <p:nvPr>
            <p:ph type="pic" sz="quarter" idx="21"/>
          </p:nvPr>
        </p:nvSpPr>
        <p:spPr>
          <a:xfrm>
            <a:off x="6687422" y="1038724"/>
            <a:ext cx="804761" cy="804761"/>
          </a:xfrm>
          <a:prstGeom prst="rect">
            <a:avLst/>
          </a:prstGeom>
          <a:ln w="38100">
            <a:solidFill>
              <a:srgbClr val="FFFFFF"/>
            </a:solidFill>
            <a:round/>
          </a:ln>
        </p:spPr>
        <p:txBody>
          <a:bodyPr lIns="91439" rIns="91439">
            <a:noAutofit/>
          </a:bodyPr>
          <a:lstStyle/>
          <a:p>
            <a:endParaRPr/>
          </a:p>
        </p:txBody>
      </p:sp>
      <p:sp>
        <p:nvSpPr>
          <p:cNvPr id="1544" name="Espace réservé d’image 5"/>
          <p:cNvSpPr>
            <a:spLocks noGrp="1"/>
          </p:cNvSpPr>
          <p:nvPr>
            <p:ph type="pic" sz="quarter" idx="22"/>
          </p:nvPr>
        </p:nvSpPr>
        <p:spPr>
          <a:xfrm>
            <a:off x="6687422" y="2330235"/>
            <a:ext cx="804761" cy="804761"/>
          </a:xfrm>
          <a:prstGeom prst="rect">
            <a:avLst/>
          </a:prstGeom>
          <a:ln w="38100">
            <a:solidFill>
              <a:srgbClr val="FFFFFF"/>
            </a:solidFill>
            <a:round/>
          </a:ln>
        </p:spPr>
        <p:txBody>
          <a:bodyPr lIns="91439" rIns="91439">
            <a:noAutofit/>
          </a:bodyPr>
          <a:lstStyle/>
          <a:p>
            <a:endParaRPr/>
          </a:p>
        </p:txBody>
      </p:sp>
      <p:sp>
        <p:nvSpPr>
          <p:cNvPr id="1545" name="Espace réservé d’image 5"/>
          <p:cNvSpPr>
            <a:spLocks noGrp="1"/>
          </p:cNvSpPr>
          <p:nvPr>
            <p:ph type="pic" sz="quarter" idx="23"/>
          </p:nvPr>
        </p:nvSpPr>
        <p:spPr>
          <a:xfrm>
            <a:off x="6687422" y="3621745"/>
            <a:ext cx="804761" cy="804762"/>
          </a:xfrm>
          <a:prstGeom prst="rect">
            <a:avLst/>
          </a:prstGeom>
          <a:ln w="38100">
            <a:solidFill>
              <a:srgbClr val="FFFFFF"/>
            </a:solidFill>
            <a:round/>
          </a:ln>
        </p:spPr>
        <p:txBody>
          <a:bodyPr lIns="91439" rIns="91439">
            <a:noAutofit/>
          </a:bodyPr>
          <a:lstStyle/>
          <a:p>
            <a:endParaRPr/>
          </a:p>
        </p:txBody>
      </p:sp>
      <p:sp>
        <p:nvSpPr>
          <p:cNvPr id="1546" name="Espace réservé d’image 5"/>
          <p:cNvSpPr>
            <a:spLocks noGrp="1"/>
          </p:cNvSpPr>
          <p:nvPr>
            <p:ph type="pic" sz="quarter" idx="24"/>
          </p:nvPr>
        </p:nvSpPr>
        <p:spPr>
          <a:xfrm>
            <a:off x="6687422" y="4913257"/>
            <a:ext cx="804761" cy="804761"/>
          </a:xfrm>
          <a:prstGeom prst="rect">
            <a:avLst/>
          </a:prstGeom>
          <a:ln w="38100">
            <a:solidFill>
              <a:srgbClr val="FFFFFF"/>
            </a:solidFill>
            <a:round/>
          </a:ln>
        </p:spPr>
        <p:txBody>
          <a:bodyPr lIns="91439" rIns="91439">
            <a:noAutofit/>
          </a:bodyPr>
          <a:lstStyle/>
          <a:p>
            <a:endParaRPr/>
          </a:p>
        </p:txBody>
      </p:sp>
      <p:sp>
        <p:nvSpPr>
          <p:cNvPr id="1547" name="Espace réservé du texte 8"/>
          <p:cNvSpPr>
            <a:spLocks noGrp="1"/>
          </p:cNvSpPr>
          <p:nvPr>
            <p:ph type="body" sz="quarter" idx="25" hasCustomPrompt="1"/>
          </p:nvPr>
        </p:nvSpPr>
        <p:spPr>
          <a:xfrm>
            <a:off x="7718322" y="1074809"/>
            <a:ext cx="3977649" cy="731695"/>
          </a:xfrm>
          <a:prstGeom prst="rect">
            <a:avLst/>
          </a:prstGeom>
        </p:spPr>
        <p:txBody>
          <a:bodyPr anchor="ctr"/>
          <a:lstStyle>
            <a:lvl1pPr marL="0" indent="0">
              <a:buSzTx/>
              <a:buFontTx/>
              <a:buNone/>
              <a:defRPr sz="1400"/>
            </a:lvl1pPr>
          </a:lstStyle>
          <a:p>
            <a:r>
              <a:t>Modifiez les styles du texte</a:t>
            </a:r>
          </a:p>
        </p:txBody>
      </p:sp>
      <p:sp>
        <p:nvSpPr>
          <p:cNvPr id="1548" name="Espace réservé du texte 8"/>
          <p:cNvSpPr>
            <a:spLocks noGrp="1"/>
          </p:cNvSpPr>
          <p:nvPr>
            <p:ph type="body" sz="quarter" idx="26" hasCustomPrompt="1"/>
          </p:nvPr>
        </p:nvSpPr>
        <p:spPr>
          <a:xfrm>
            <a:off x="7718322" y="2365537"/>
            <a:ext cx="3977649" cy="731695"/>
          </a:xfrm>
          <a:prstGeom prst="rect">
            <a:avLst/>
          </a:prstGeom>
        </p:spPr>
        <p:txBody>
          <a:bodyPr anchor="ctr"/>
          <a:lstStyle>
            <a:lvl1pPr marL="0" indent="0">
              <a:buSzTx/>
              <a:buFontTx/>
              <a:buNone/>
              <a:defRPr sz="1400"/>
            </a:lvl1pPr>
          </a:lstStyle>
          <a:p>
            <a:r>
              <a:t>Modifiez les styles du texte</a:t>
            </a:r>
          </a:p>
        </p:txBody>
      </p:sp>
      <p:sp>
        <p:nvSpPr>
          <p:cNvPr id="1549" name="Espace réservé du texte 8"/>
          <p:cNvSpPr>
            <a:spLocks noGrp="1"/>
          </p:cNvSpPr>
          <p:nvPr>
            <p:ph type="body" sz="quarter" idx="27" hasCustomPrompt="1"/>
          </p:nvPr>
        </p:nvSpPr>
        <p:spPr>
          <a:xfrm>
            <a:off x="7718322" y="3656264"/>
            <a:ext cx="3977649" cy="731695"/>
          </a:xfrm>
          <a:prstGeom prst="rect">
            <a:avLst/>
          </a:prstGeom>
        </p:spPr>
        <p:txBody>
          <a:bodyPr anchor="ctr"/>
          <a:lstStyle>
            <a:lvl1pPr marL="0" indent="0">
              <a:buSzTx/>
              <a:buFontTx/>
              <a:buNone/>
              <a:defRPr sz="1400"/>
            </a:lvl1pPr>
          </a:lstStyle>
          <a:p>
            <a:r>
              <a:t>Modifiez les styles du texte</a:t>
            </a:r>
          </a:p>
        </p:txBody>
      </p:sp>
      <p:sp>
        <p:nvSpPr>
          <p:cNvPr id="1550" name="Espace réservé du texte 8"/>
          <p:cNvSpPr>
            <a:spLocks noGrp="1"/>
          </p:cNvSpPr>
          <p:nvPr>
            <p:ph type="body" sz="quarter" idx="28" hasCustomPrompt="1"/>
          </p:nvPr>
        </p:nvSpPr>
        <p:spPr>
          <a:xfrm>
            <a:off x="7718322" y="4946994"/>
            <a:ext cx="3977649" cy="731695"/>
          </a:xfrm>
          <a:prstGeom prst="rect">
            <a:avLst/>
          </a:prstGeom>
        </p:spPr>
        <p:txBody>
          <a:bodyPr anchor="ctr"/>
          <a:lstStyle>
            <a:lvl1pPr marL="0" indent="0">
              <a:buSzTx/>
              <a:buFontTx/>
              <a:buNone/>
              <a:defRPr sz="1400"/>
            </a:lvl1pPr>
          </a:lstStyle>
          <a:p>
            <a:r>
              <a:t>Modifiez les styles du texte</a:t>
            </a:r>
          </a:p>
        </p:txBody>
      </p:sp>
      <p:sp>
        <p:nvSpPr>
          <p:cNvPr id="155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27_Disposition personnalisée">
    <p:spTree>
      <p:nvGrpSpPr>
        <p:cNvPr id="1" name=""/>
        <p:cNvGrpSpPr/>
        <p:nvPr/>
      </p:nvGrpSpPr>
      <p:grpSpPr>
        <a:xfrm>
          <a:off x="0" y="0"/>
          <a:ext cx="0" cy="0"/>
          <a:chOff x="0" y="0"/>
          <a:chExt cx="0" cy="0"/>
        </a:xfrm>
      </p:grpSpPr>
      <p:sp>
        <p:nvSpPr>
          <p:cNvPr id="1558" name="Texte du titre"/>
          <p:cNvSpPr txBox="1">
            <a:spLocks noGrp="1"/>
          </p:cNvSpPr>
          <p:nvPr>
            <p:ph type="title"/>
          </p:nvPr>
        </p:nvSpPr>
        <p:spPr>
          <a:xfrm>
            <a:off x="841681" y="971949"/>
            <a:ext cx="3537031" cy="2036101"/>
          </a:xfrm>
          <a:prstGeom prst="rect">
            <a:avLst/>
          </a:prstGeom>
        </p:spPr>
        <p:txBody>
          <a:bodyPr lIns="0" tIns="0" rIns="0" bIns="0"/>
          <a:lstStyle>
            <a:lvl1pPr>
              <a:defRPr>
                <a:solidFill>
                  <a:srgbClr val="5DAAB0"/>
                </a:solidFill>
              </a:defRPr>
            </a:lvl1pPr>
          </a:lstStyle>
          <a:p>
            <a:r>
              <a:t>Texte du titre</a:t>
            </a:r>
          </a:p>
        </p:txBody>
      </p:sp>
      <p:sp>
        <p:nvSpPr>
          <p:cNvPr id="1559" name="Espace réservé d’image 4"/>
          <p:cNvSpPr>
            <a:spLocks noGrp="1"/>
          </p:cNvSpPr>
          <p:nvPr>
            <p:ph type="pic" sz="quarter" idx="21"/>
          </p:nvPr>
        </p:nvSpPr>
        <p:spPr>
          <a:xfrm>
            <a:off x="6076929" y="729827"/>
            <a:ext cx="1643385" cy="1643385"/>
          </a:xfrm>
          <a:prstGeom prst="rect">
            <a:avLst/>
          </a:prstGeom>
        </p:spPr>
        <p:txBody>
          <a:bodyPr lIns="91439" rIns="91439">
            <a:noAutofit/>
          </a:bodyPr>
          <a:lstStyle/>
          <a:p>
            <a:endParaRPr/>
          </a:p>
        </p:txBody>
      </p:sp>
      <p:sp>
        <p:nvSpPr>
          <p:cNvPr id="1560" name="Espace réservé d’image 4"/>
          <p:cNvSpPr>
            <a:spLocks noGrp="1"/>
          </p:cNvSpPr>
          <p:nvPr>
            <p:ph type="pic" sz="quarter" idx="22"/>
          </p:nvPr>
        </p:nvSpPr>
        <p:spPr>
          <a:xfrm>
            <a:off x="8970602" y="729827"/>
            <a:ext cx="1643385" cy="1643385"/>
          </a:xfrm>
          <a:prstGeom prst="rect">
            <a:avLst/>
          </a:prstGeom>
        </p:spPr>
        <p:txBody>
          <a:bodyPr lIns="91439" rIns="91439">
            <a:noAutofit/>
          </a:bodyPr>
          <a:lstStyle/>
          <a:p>
            <a:endParaRPr/>
          </a:p>
        </p:txBody>
      </p:sp>
      <p:sp>
        <p:nvSpPr>
          <p:cNvPr id="1561" name="Espace réservé d’image 4"/>
          <p:cNvSpPr>
            <a:spLocks noGrp="1"/>
          </p:cNvSpPr>
          <p:nvPr>
            <p:ph type="pic" sz="quarter" idx="23"/>
          </p:nvPr>
        </p:nvSpPr>
        <p:spPr>
          <a:xfrm>
            <a:off x="6076929" y="3646649"/>
            <a:ext cx="1643385" cy="1643385"/>
          </a:xfrm>
          <a:prstGeom prst="rect">
            <a:avLst/>
          </a:prstGeom>
        </p:spPr>
        <p:txBody>
          <a:bodyPr lIns="91439" rIns="91439">
            <a:noAutofit/>
          </a:bodyPr>
          <a:lstStyle/>
          <a:p>
            <a:endParaRPr/>
          </a:p>
        </p:txBody>
      </p:sp>
      <p:sp>
        <p:nvSpPr>
          <p:cNvPr id="1562" name="Espace réservé d’image 4"/>
          <p:cNvSpPr>
            <a:spLocks noGrp="1"/>
          </p:cNvSpPr>
          <p:nvPr>
            <p:ph type="pic" sz="quarter" idx="24"/>
          </p:nvPr>
        </p:nvSpPr>
        <p:spPr>
          <a:xfrm>
            <a:off x="8970602" y="3646649"/>
            <a:ext cx="1643385" cy="1643385"/>
          </a:xfrm>
          <a:prstGeom prst="rect">
            <a:avLst/>
          </a:prstGeom>
        </p:spPr>
        <p:txBody>
          <a:bodyPr lIns="91439" rIns="91439">
            <a:noAutofit/>
          </a:bodyPr>
          <a:lstStyle/>
          <a:p>
            <a:endParaRPr/>
          </a:p>
        </p:txBody>
      </p:sp>
      <p:sp>
        <p:nvSpPr>
          <p:cNvPr id="1563" name="Texte niveau 1…"/>
          <p:cNvSpPr txBox="1">
            <a:spLocks noGrp="1"/>
          </p:cNvSpPr>
          <p:nvPr>
            <p:ph type="body" sz="quarter" idx="1" hasCustomPrompt="1"/>
          </p:nvPr>
        </p:nvSpPr>
        <p:spPr>
          <a:xfrm>
            <a:off x="5642769" y="2823836"/>
            <a:ext cx="2517606" cy="484147"/>
          </a:xfrm>
          <a:prstGeom prst="rect">
            <a:avLst/>
          </a:prstGeom>
        </p:spPr>
        <p:txBody>
          <a:bodyPr lIns="0" tIns="0" rIns="0" bIns="0"/>
          <a:lstStyle>
            <a:lvl1pPr marL="0" indent="0" algn="ctr">
              <a:buSzTx/>
              <a:buFontTx/>
              <a:buNone/>
              <a:defRPr sz="1400"/>
            </a:lvl1pPr>
            <a:lvl2pPr marL="635000" indent="-177800" algn="ctr">
              <a:buFontTx/>
              <a:defRPr sz="1400"/>
            </a:lvl2pPr>
            <a:lvl3pPr marL="1114425" indent="-200025" algn="ctr">
              <a:buFontTx/>
              <a:defRPr sz="1400"/>
            </a:lvl3pPr>
            <a:lvl4pPr marL="1600200" indent="-228600" algn="ctr">
              <a:buFontTx/>
              <a:defRPr sz="1400"/>
            </a:lvl4pPr>
            <a:lvl5pPr marL="2057400" indent="-228600" algn="ctr">
              <a:buFontTx/>
              <a:defRPr sz="1400"/>
            </a:lvl5pPr>
          </a:lstStyle>
          <a:p>
            <a:r>
              <a:t>Modifiez les styles du texte</a:t>
            </a:r>
          </a:p>
          <a:p>
            <a:pPr lvl="1"/>
            <a:endParaRPr/>
          </a:p>
          <a:p>
            <a:pPr lvl="2"/>
            <a:endParaRPr/>
          </a:p>
          <a:p>
            <a:pPr lvl="3"/>
            <a:endParaRPr/>
          </a:p>
          <a:p>
            <a:pPr lvl="4"/>
            <a:endParaRPr/>
          </a:p>
        </p:txBody>
      </p:sp>
      <p:sp>
        <p:nvSpPr>
          <p:cNvPr id="1564" name="Espace réservé du texte 6"/>
          <p:cNvSpPr>
            <a:spLocks noGrp="1"/>
          </p:cNvSpPr>
          <p:nvPr>
            <p:ph type="body" sz="quarter" idx="25" hasCustomPrompt="1"/>
          </p:nvPr>
        </p:nvSpPr>
        <p:spPr>
          <a:xfrm>
            <a:off x="5642769" y="2419511"/>
            <a:ext cx="2517606" cy="382750"/>
          </a:xfrm>
          <a:prstGeom prst="rect">
            <a:avLst/>
          </a:prstGeom>
        </p:spPr>
        <p:txBody>
          <a:bodyPr lIns="0" tIns="0" rIns="0" bIns="0" anchor="b"/>
          <a:lstStyle>
            <a:lvl1pPr marL="0" indent="0" algn="ctr">
              <a:buSzTx/>
              <a:buFontTx/>
              <a:buNone/>
              <a:defRPr sz="1600" b="1"/>
            </a:lvl1pPr>
          </a:lstStyle>
          <a:p>
            <a:r>
              <a:t>AJOUTER UN NOM ICI</a:t>
            </a:r>
          </a:p>
        </p:txBody>
      </p:sp>
      <p:sp>
        <p:nvSpPr>
          <p:cNvPr id="1565" name="Espace réservé du texte 6"/>
          <p:cNvSpPr>
            <a:spLocks noGrp="1"/>
          </p:cNvSpPr>
          <p:nvPr>
            <p:ph type="body" sz="quarter" idx="26" hasCustomPrompt="1"/>
          </p:nvPr>
        </p:nvSpPr>
        <p:spPr>
          <a:xfrm>
            <a:off x="8544955" y="2823836"/>
            <a:ext cx="2517606" cy="484146"/>
          </a:xfrm>
          <a:prstGeom prst="rect">
            <a:avLst/>
          </a:prstGeom>
        </p:spPr>
        <p:txBody>
          <a:bodyPr lIns="0" tIns="0" rIns="0" bIns="0"/>
          <a:lstStyle>
            <a:lvl1pPr marL="0" indent="0" algn="ctr">
              <a:buSzTx/>
              <a:buFontTx/>
              <a:buNone/>
              <a:defRPr sz="1400"/>
            </a:lvl1pPr>
          </a:lstStyle>
          <a:p>
            <a:r>
              <a:t>Modifiez les styles du texte</a:t>
            </a:r>
          </a:p>
        </p:txBody>
      </p:sp>
      <p:sp>
        <p:nvSpPr>
          <p:cNvPr id="1566" name="Espace réservé du texte 6"/>
          <p:cNvSpPr>
            <a:spLocks noGrp="1"/>
          </p:cNvSpPr>
          <p:nvPr>
            <p:ph type="body" sz="quarter" idx="27" hasCustomPrompt="1"/>
          </p:nvPr>
        </p:nvSpPr>
        <p:spPr>
          <a:xfrm>
            <a:off x="8544955" y="2419511"/>
            <a:ext cx="2517606" cy="382750"/>
          </a:xfrm>
          <a:prstGeom prst="rect">
            <a:avLst/>
          </a:prstGeom>
        </p:spPr>
        <p:txBody>
          <a:bodyPr lIns="0" tIns="0" rIns="0" bIns="0" anchor="b"/>
          <a:lstStyle>
            <a:lvl1pPr marL="0" indent="0" algn="ctr">
              <a:buSzTx/>
              <a:buFontTx/>
              <a:buNone/>
              <a:defRPr sz="1600" b="1"/>
            </a:lvl1pPr>
          </a:lstStyle>
          <a:p>
            <a:r>
              <a:t>AJOUTER UN NOM ICI</a:t>
            </a:r>
          </a:p>
        </p:txBody>
      </p:sp>
      <p:sp>
        <p:nvSpPr>
          <p:cNvPr id="1567" name="Espace réservé du texte 6"/>
          <p:cNvSpPr>
            <a:spLocks noGrp="1"/>
          </p:cNvSpPr>
          <p:nvPr>
            <p:ph type="body" sz="quarter" idx="28" hasCustomPrompt="1"/>
          </p:nvPr>
        </p:nvSpPr>
        <p:spPr>
          <a:xfrm>
            <a:off x="5642769" y="5740656"/>
            <a:ext cx="2517606" cy="484146"/>
          </a:xfrm>
          <a:prstGeom prst="rect">
            <a:avLst/>
          </a:prstGeom>
        </p:spPr>
        <p:txBody>
          <a:bodyPr lIns="0" tIns="0" rIns="0" bIns="0"/>
          <a:lstStyle>
            <a:lvl1pPr marL="0" indent="0" algn="ctr">
              <a:buSzTx/>
              <a:buFontTx/>
              <a:buNone/>
              <a:defRPr sz="1400"/>
            </a:lvl1pPr>
          </a:lstStyle>
          <a:p>
            <a:r>
              <a:t>Modifiez les styles du texte</a:t>
            </a:r>
          </a:p>
        </p:txBody>
      </p:sp>
      <p:sp>
        <p:nvSpPr>
          <p:cNvPr id="1568" name="Espace réservé du texte 6"/>
          <p:cNvSpPr>
            <a:spLocks noGrp="1"/>
          </p:cNvSpPr>
          <p:nvPr>
            <p:ph type="body" sz="quarter" idx="29" hasCustomPrompt="1"/>
          </p:nvPr>
        </p:nvSpPr>
        <p:spPr>
          <a:xfrm>
            <a:off x="5642769" y="5336330"/>
            <a:ext cx="2517606" cy="382750"/>
          </a:xfrm>
          <a:prstGeom prst="rect">
            <a:avLst/>
          </a:prstGeom>
        </p:spPr>
        <p:txBody>
          <a:bodyPr lIns="0" tIns="0" rIns="0" bIns="0" anchor="b"/>
          <a:lstStyle>
            <a:lvl1pPr marL="0" indent="0" algn="ctr">
              <a:buSzTx/>
              <a:buFontTx/>
              <a:buNone/>
              <a:defRPr sz="1600" b="1"/>
            </a:lvl1pPr>
          </a:lstStyle>
          <a:p>
            <a:r>
              <a:t>AJOUTER UN NOM ICI</a:t>
            </a:r>
          </a:p>
        </p:txBody>
      </p:sp>
      <p:sp>
        <p:nvSpPr>
          <p:cNvPr id="1569" name="Espace réservé du texte 6"/>
          <p:cNvSpPr>
            <a:spLocks noGrp="1"/>
          </p:cNvSpPr>
          <p:nvPr>
            <p:ph type="body" sz="quarter" idx="30" hasCustomPrompt="1"/>
          </p:nvPr>
        </p:nvSpPr>
        <p:spPr>
          <a:xfrm>
            <a:off x="8544955" y="5740656"/>
            <a:ext cx="2517606" cy="484146"/>
          </a:xfrm>
          <a:prstGeom prst="rect">
            <a:avLst/>
          </a:prstGeom>
        </p:spPr>
        <p:txBody>
          <a:bodyPr lIns="0" tIns="0" rIns="0" bIns="0"/>
          <a:lstStyle>
            <a:lvl1pPr marL="0" indent="0" algn="ctr">
              <a:buSzTx/>
              <a:buFontTx/>
              <a:buNone/>
              <a:defRPr sz="1400"/>
            </a:lvl1pPr>
          </a:lstStyle>
          <a:p>
            <a:r>
              <a:t>Modifiez les styles du texte</a:t>
            </a:r>
          </a:p>
        </p:txBody>
      </p:sp>
      <p:sp>
        <p:nvSpPr>
          <p:cNvPr id="1570" name="Espace réservé du texte 6"/>
          <p:cNvSpPr>
            <a:spLocks noGrp="1"/>
          </p:cNvSpPr>
          <p:nvPr>
            <p:ph type="body" sz="quarter" idx="31" hasCustomPrompt="1"/>
          </p:nvPr>
        </p:nvSpPr>
        <p:spPr>
          <a:xfrm>
            <a:off x="8544955" y="5336330"/>
            <a:ext cx="2517606" cy="382750"/>
          </a:xfrm>
          <a:prstGeom prst="rect">
            <a:avLst/>
          </a:prstGeom>
        </p:spPr>
        <p:txBody>
          <a:bodyPr lIns="0" tIns="0" rIns="0" bIns="0" anchor="b"/>
          <a:lstStyle>
            <a:lvl1pPr marL="0" indent="0" algn="ctr">
              <a:buSzTx/>
              <a:buFontTx/>
              <a:buNone/>
              <a:defRPr sz="1600" b="1"/>
            </a:lvl1pPr>
          </a:lstStyle>
          <a:p>
            <a:r>
              <a:t>AJOUTER UN NOM ICI</a:t>
            </a:r>
          </a:p>
        </p:txBody>
      </p:sp>
      <p:sp>
        <p:nvSpPr>
          <p:cNvPr id="1571" name="Forme 62"/>
          <p:cNvSpPr/>
          <p:nvPr/>
        </p:nvSpPr>
        <p:spPr>
          <a:xfrm flipH="1" flipV="1">
            <a:off x="635" y="780881"/>
            <a:ext cx="1930311" cy="1"/>
          </a:xfrm>
          <a:prstGeom prst="line">
            <a:avLst/>
          </a:prstGeom>
          <a:ln w="19050">
            <a:solidFill>
              <a:srgbClr val="373545"/>
            </a:solidFill>
            <a:miter lim="400000"/>
          </a:ln>
        </p:spPr>
        <p:txBody>
          <a:bodyPr lIns="45719" rIns="45719"/>
          <a:lstStyle/>
          <a:p>
            <a:endParaRPr/>
          </a:p>
        </p:txBody>
      </p:sp>
      <p:sp>
        <p:nvSpPr>
          <p:cNvPr id="1572"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28_Disposition personnalisée">
    <p:spTree>
      <p:nvGrpSpPr>
        <p:cNvPr id="1" name=""/>
        <p:cNvGrpSpPr/>
        <p:nvPr/>
      </p:nvGrpSpPr>
      <p:grpSpPr>
        <a:xfrm>
          <a:off x="0" y="0"/>
          <a:ext cx="0" cy="0"/>
          <a:chOff x="0" y="0"/>
          <a:chExt cx="0" cy="0"/>
        </a:xfrm>
      </p:grpSpPr>
      <p:sp>
        <p:nvSpPr>
          <p:cNvPr id="1579" name="Ovale 2"/>
          <p:cNvSpPr/>
          <p:nvPr/>
        </p:nvSpPr>
        <p:spPr>
          <a:xfrm>
            <a:off x="4190263" y="2280735"/>
            <a:ext cx="1874872" cy="1874871"/>
          </a:xfrm>
          <a:prstGeom prst="ellipse">
            <a:avLst/>
          </a:prstGeom>
          <a:ln w="12700">
            <a:solidFill>
              <a:srgbClr val="5DAAB0"/>
            </a:solidFill>
            <a:miter/>
          </a:ln>
        </p:spPr>
        <p:txBody>
          <a:bodyPr lIns="45719" rIns="45719" anchor="ctr"/>
          <a:lstStyle/>
          <a:p>
            <a:pPr algn="ctr">
              <a:defRPr>
                <a:solidFill>
                  <a:srgbClr val="FFFFFF"/>
                </a:solidFill>
              </a:defRPr>
            </a:pPr>
            <a:endParaRPr/>
          </a:p>
        </p:txBody>
      </p:sp>
      <p:sp>
        <p:nvSpPr>
          <p:cNvPr id="1580" name="Texte du titre"/>
          <p:cNvSpPr txBox="1">
            <a:spLocks noGrp="1"/>
          </p:cNvSpPr>
          <p:nvPr>
            <p:ph type="title"/>
          </p:nvPr>
        </p:nvSpPr>
        <p:spPr>
          <a:xfrm>
            <a:off x="2106887" y="616350"/>
            <a:ext cx="7978228" cy="1062603"/>
          </a:xfrm>
          <a:prstGeom prst="rect">
            <a:avLst/>
          </a:prstGeom>
        </p:spPr>
        <p:txBody>
          <a:bodyPr lIns="0" tIns="0" rIns="0" bIns="0"/>
          <a:lstStyle>
            <a:lvl1pPr algn="ctr"/>
          </a:lstStyle>
          <a:p>
            <a:r>
              <a:t>Texte du titre</a:t>
            </a:r>
          </a:p>
        </p:txBody>
      </p:sp>
      <p:sp>
        <p:nvSpPr>
          <p:cNvPr id="1581" name="Espace réservé d’image 4"/>
          <p:cNvSpPr>
            <a:spLocks noGrp="1"/>
          </p:cNvSpPr>
          <p:nvPr>
            <p:ph type="pic" sz="quarter" idx="21"/>
          </p:nvPr>
        </p:nvSpPr>
        <p:spPr>
          <a:xfrm>
            <a:off x="4306006" y="2385011"/>
            <a:ext cx="1643385" cy="1643385"/>
          </a:xfrm>
          <a:prstGeom prst="rect">
            <a:avLst/>
          </a:prstGeom>
        </p:spPr>
        <p:txBody>
          <a:bodyPr lIns="91439" rIns="91439">
            <a:noAutofit/>
          </a:bodyPr>
          <a:lstStyle/>
          <a:p>
            <a:endParaRPr/>
          </a:p>
        </p:txBody>
      </p:sp>
      <p:sp>
        <p:nvSpPr>
          <p:cNvPr id="1582" name="Espace réservé d’image 4"/>
          <p:cNvSpPr>
            <a:spLocks noGrp="1"/>
          </p:cNvSpPr>
          <p:nvPr>
            <p:ph type="pic" sz="quarter" idx="22"/>
          </p:nvPr>
        </p:nvSpPr>
        <p:spPr>
          <a:xfrm>
            <a:off x="6273705" y="2385011"/>
            <a:ext cx="1643385" cy="1643385"/>
          </a:xfrm>
          <a:prstGeom prst="rect">
            <a:avLst/>
          </a:prstGeom>
        </p:spPr>
        <p:txBody>
          <a:bodyPr lIns="91439" rIns="91439">
            <a:noAutofit/>
          </a:bodyPr>
          <a:lstStyle/>
          <a:p>
            <a:endParaRPr/>
          </a:p>
        </p:txBody>
      </p:sp>
      <p:sp>
        <p:nvSpPr>
          <p:cNvPr id="1583" name="Espace réservé d’image 4"/>
          <p:cNvSpPr>
            <a:spLocks noGrp="1"/>
          </p:cNvSpPr>
          <p:nvPr>
            <p:ph type="pic" sz="quarter" idx="23"/>
          </p:nvPr>
        </p:nvSpPr>
        <p:spPr>
          <a:xfrm>
            <a:off x="4306006" y="4352707"/>
            <a:ext cx="1643385" cy="1643385"/>
          </a:xfrm>
          <a:prstGeom prst="rect">
            <a:avLst/>
          </a:prstGeom>
        </p:spPr>
        <p:txBody>
          <a:bodyPr lIns="91439" rIns="91439">
            <a:noAutofit/>
          </a:bodyPr>
          <a:lstStyle/>
          <a:p>
            <a:endParaRPr/>
          </a:p>
        </p:txBody>
      </p:sp>
      <p:sp>
        <p:nvSpPr>
          <p:cNvPr id="1584" name="Espace réservé d’image 4"/>
          <p:cNvSpPr>
            <a:spLocks noGrp="1"/>
          </p:cNvSpPr>
          <p:nvPr>
            <p:ph type="pic" sz="quarter" idx="24"/>
          </p:nvPr>
        </p:nvSpPr>
        <p:spPr>
          <a:xfrm>
            <a:off x="6273705" y="4352707"/>
            <a:ext cx="1643385" cy="1643385"/>
          </a:xfrm>
          <a:prstGeom prst="rect">
            <a:avLst/>
          </a:prstGeom>
        </p:spPr>
        <p:txBody>
          <a:bodyPr lIns="91439" rIns="91439">
            <a:noAutofit/>
          </a:bodyPr>
          <a:lstStyle/>
          <a:p>
            <a:endParaRPr/>
          </a:p>
        </p:txBody>
      </p:sp>
      <p:sp>
        <p:nvSpPr>
          <p:cNvPr id="1585" name="Texte niveau 1…"/>
          <p:cNvSpPr txBox="1">
            <a:spLocks noGrp="1"/>
          </p:cNvSpPr>
          <p:nvPr>
            <p:ph type="body" sz="quarter" idx="1" hasCustomPrompt="1"/>
          </p:nvPr>
        </p:nvSpPr>
        <p:spPr>
          <a:xfrm>
            <a:off x="1504731" y="3168714"/>
            <a:ext cx="2517606" cy="484147"/>
          </a:xfrm>
          <a:prstGeom prst="rect">
            <a:avLst/>
          </a:prstGeom>
        </p:spPr>
        <p:txBody>
          <a:bodyPr lIns="0" tIns="0" rIns="0" bIns="0"/>
          <a:lstStyle>
            <a:lvl1pPr marL="0" indent="0" algn="r">
              <a:buSzTx/>
              <a:buFontTx/>
              <a:buNone/>
              <a:defRPr sz="1400"/>
            </a:lvl1pPr>
            <a:lvl2pPr marL="635000" indent="-177800" algn="r">
              <a:buFontTx/>
              <a:defRPr sz="1400"/>
            </a:lvl2pPr>
            <a:lvl3pPr marL="1114425" indent="-200025" algn="r">
              <a:buFontTx/>
              <a:defRPr sz="1400"/>
            </a:lvl3pPr>
            <a:lvl4pPr marL="1600200" indent="-228600" algn="r">
              <a:buFontTx/>
              <a:defRPr sz="1400"/>
            </a:lvl4pPr>
            <a:lvl5pPr marL="2057400" indent="-228600" algn="r">
              <a:buFontTx/>
              <a:defRPr sz="1400"/>
            </a:lvl5pPr>
          </a:lstStyle>
          <a:p>
            <a:r>
              <a:t>Modifiez les styles du texte</a:t>
            </a:r>
          </a:p>
          <a:p>
            <a:pPr lvl="1"/>
            <a:endParaRPr/>
          </a:p>
          <a:p>
            <a:pPr lvl="2"/>
            <a:endParaRPr/>
          </a:p>
          <a:p>
            <a:pPr lvl="3"/>
            <a:endParaRPr/>
          </a:p>
          <a:p>
            <a:pPr lvl="4"/>
            <a:endParaRPr/>
          </a:p>
        </p:txBody>
      </p:sp>
      <p:sp>
        <p:nvSpPr>
          <p:cNvPr id="1586" name="Espace réservé du texte 6"/>
          <p:cNvSpPr>
            <a:spLocks noGrp="1"/>
          </p:cNvSpPr>
          <p:nvPr>
            <p:ph type="body" sz="quarter" idx="25" hasCustomPrompt="1"/>
          </p:nvPr>
        </p:nvSpPr>
        <p:spPr>
          <a:xfrm>
            <a:off x="1504731" y="2764389"/>
            <a:ext cx="2517606" cy="382750"/>
          </a:xfrm>
          <a:prstGeom prst="rect">
            <a:avLst/>
          </a:prstGeom>
        </p:spPr>
        <p:txBody>
          <a:bodyPr lIns="0" tIns="0" rIns="0" bIns="0" anchor="b"/>
          <a:lstStyle>
            <a:lvl1pPr marL="0" indent="0" algn="r">
              <a:buSzTx/>
              <a:buFontTx/>
              <a:buNone/>
              <a:defRPr sz="1600" b="1"/>
            </a:lvl1pPr>
          </a:lstStyle>
          <a:p>
            <a:r>
              <a:t>AJOUTER UN NOM ICI</a:t>
            </a:r>
          </a:p>
        </p:txBody>
      </p:sp>
      <p:sp>
        <p:nvSpPr>
          <p:cNvPr id="1587" name="Espace réservé du texte 6"/>
          <p:cNvSpPr>
            <a:spLocks noGrp="1"/>
          </p:cNvSpPr>
          <p:nvPr>
            <p:ph type="body" sz="quarter" idx="26" hasCustomPrompt="1"/>
          </p:nvPr>
        </p:nvSpPr>
        <p:spPr>
          <a:xfrm>
            <a:off x="8241403" y="3168714"/>
            <a:ext cx="2517606" cy="484146"/>
          </a:xfrm>
          <a:prstGeom prst="rect">
            <a:avLst/>
          </a:prstGeom>
        </p:spPr>
        <p:txBody>
          <a:bodyPr lIns="0" tIns="0" rIns="0" bIns="0"/>
          <a:lstStyle>
            <a:lvl1pPr marL="0" indent="0">
              <a:buSzTx/>
              <a:buFontTx/>
              <a:buNone/>
              <a:defRPr sz="1400"/>
            </a:lvl1pPr>
          </a:lstStyle>
          <a:p>
            <a:r>
              <a:t>Modifiez les styles du texte</a:t>
            </a:r>
          </a:p>
        </p:txBody>
      </p:sp>
      <p:sp>
        <p:nvSpPr>
          <p:cNvPr id="1588" name="Espace réservé du texte 6"/>
          <p:cNvSpPr>
            <a:spLocks noGrp="1"/>
          </p:cNvSpPr>
          <p:nvPr>
            <p:ph type="body" sz="quarter" idx="27" hasCustomPrompt="1"/>
          </p:nvPr>
        </p:nvSpPr>
        <p:spPr>
          <a:xfrm>
            <a:off x="8241403" y="2764389"/>
            <a:ext cx="2517606" cy="382750"/>
          </a:xfrm>
          <a:prstGeom prst="rect">
            <a:avLst/>
          </a:prstGeom>
        </p:spPr>
        <p:txBody>
          <a:bodyPr lIns="0" tIns="0" rIns="0" bIns="0" anchor="b"/>
          <a:lstStyle>
            <a:lvl1pPr marL="0" indent="0">
              <a:buSzTx/>
              <a:buFontTx/>
              <a:buNone/>
              <a:defRPr sz="1600" b="1"/>
            </a:lvl1pPr>
          </a:lstStyle>
          <a:p>
            <a:r>
              <a:t>AJOUTER UN NOM ICI</a:t>
            </a:r>
          </a:p>
        </p:txBody>
      </p:sp>
      <p:sp>
        <p:nvSpPr>
          <p:cNvPr id="1589" name="Espace réservé du texte 6"/>
          <p:cNvSpPr>
            <a:spLocks noGrp="1"/>
          </p:cNvSpPr>
          <p:nvPr>
            <p:ph type="body" sz="quarter" idx="28" hasCustomPrompt="1"/>
          </p:nvPr>
        </p:nvSpPr>
        <p:spPr>
          <a:xfrm>
            <a:off x="1504731" y="5167572"/>
            <a:ext cx="2517606" cy="484146"/>
          </a:xfrm>
          <a:prstGeom prst="rect">
            <a:avLst/>
          </a:prstGeom>
        </p:spPr>
        <p:txBody>
          <a:bodyPr lIns="0" tIns="0" rIns="0" bIns="0"/>
          <a:lstStyle>
            <a:lvl1pPr marL="0" indent="0" algn="r">
              <a:buSzTx/>
              <a:buFontTx/>
              <a:buNone/>
              <a:defRPr sz="1400"/>
            </a:lvl1pPr>
          </a:lstStyle>
          <a:p>
            <a:r>
              <a:t>Modifiez les styles du texte</a:t>
            </a:r>
          </a:p>
        </p:txBody>
      </p:sp>
      <p:sp>
        <p:nvSpPr>
          <p:cNvPr id="1590" name="Espace réservé du texte 6"/>
          <p:cNvSpPr>
            <a:spLocks noGrp="1"/>
          </p:cNvSpPr>
          <p:nvPr>
            <p:ph type="body" sz="quarter" idx="29" hasCustomPrompt="1"/>
          </p:nvPr>
        </p:nvSpPr>
        <p:spPr>
          <a:xfrm>
            <a:off x="1504731" y="4763246"/>
            <a:ext cx="2517606" cy="382750"/>
          </a:xfrm>
          <a:prstGeom prst="rect">
            <a:avLst/>
          </a:prstGeom>
        </p:spPr>
        <p:txBody>
          <a:bodyPr lIns="0" tIns="0" rIns="0" bIns="0" anchor="b"/>
          <a:lstStyle>
            <a:lvl1pPr marL="0" indent="0" algn="r">
              <a:buSzTx/>
              <a:buFontTx/>
              <a:buNone/>
              <a:defRPr sz="1600" b="1"/>
            </a:lvl1pPr>
          </a:lstStyle>
          <a:p>
            <a:r>
              <a:t>AJOUTER UN NOM ICI</a:t>
            </a:r>
          </a:p>
        </p:txBody>
      </p:sp>
      <p:sp>
        <p:nvSpPr>
          <p:cNvPr id="1591" name="Espace réservé du texte 6"/>
          <p:cNvSpPr>
            <a:spLocks noGrp="1"/>
          </p:cNvSpPr>
          <p:nvPr>
            <p:ph type="body" sz="quarter" idx="30" hasCustomPrompt="1"/>
          </p:nvPr>
        </p:nvSpPr>
        <p:spPr>
          <a:xfrm>
            <a:off x="8241403" y="5167572"/>
            <a:ext cx="2517606" cy="484146"/>
          </a:xfrm>
          <a:prstGeom prst="rect">
            <a:avLst/>
          </a:prstGeom>
        </p:spPr>
        <p:txBody>
          <a:bodyPr lIns="0" tIns="0" rIns="0" bIns="0"/>
          <a:lstStyle>
            <a:lvl1pPr marL="0" indent="0">
              <a:buSzTx/>
              <a:buFontTx/>
              <a:buNone/>
              <a:defRPr sz="1400"/>
            </a:lvl1pPr>
          </a:lstStyle>
          <a:p>
            <a:r>
              <a:t>Modifiez les styles du texte</a:t>
            </a:r>
          </a:p>
        </p:txBody>
      </p:sp>
      <p:sp>
        <p:nvSpPr>
          <p:cNvPr id="1592" name="Espace réservé du texte 6"/>
          <p:cNvSpPr>
            <a:spLocks noGrp="1"/>
          </p:cNvSpPr>
          <p:nvPr>
            <p:ph type="body" sz="quarter" idx="31" hasCustomPrompt="1"/>
          </p:nvPr>
        </p:nvSpPr>
        <p:spPr>
          <a:xfrm>
            <a:off x="8241403" y="4763246"/>
            <a:ext cx="2517606" cy="382750"/>
          </a:xfrm>
          <a:prstGeom prst="rect">
            <a:avLst/>
          </a:prstGeom>
        </p:spPr>
        <p:txBody>
          <a:bodyPr lIns="0" tIns="0" rIns="0" bIns="0" anchor="b"/>
          <a:lstStyle>
            <a:lvl1pPr marL="0" indent="0">
              <a:buSzTx/>
              <a:buFontTx/>
              <a:buNone/>
              <a:defRPr sz="1600" b="1"/>
            </a:lvl1pPr>
          </a:lstStyle>
          <a:p>
            <a:r>
              <a:t>AJOUTER UN NOM ICI</a:t>
            </a:r>
          </a:p>
        </p:txBody>
      </p:sp>
      <p:sp>
        <p:nvSpPr>
          <p:cNvPr id="1593" name="Ovale 16"/>
          <p:cNvSpPr/>
          <p:nvPr/>
        </p:nvSpPr>
        <p:spPr>
          <a:xfrm>
            <a:off x="6157960" y="2280735"/>
            <a:ext cx="1874871" cy="1874871"/>
          </a:xfrm>
          <a:prstGeom prst="ellipse">
            <a:avLst/>
          </a:prstGeom>
          <a:ln w="12700">
            <a:solidFill>
              <a:srgbClr val="5DAAB0"/>
            </a:solidFill>
            <a:miter/>
          </a:ln>
        </p:spPr>
        <p:txBody>
          <a:bodyPr lIns="45719" rIns="45719" anchor="ctr"/>
          <a:lstStyle/>
          <a:p>
            <a:pPr algn="ctr">
              <a:defRPr>
                <a:solidFill>
                  <a:srgbClr val="FFFFFF"/>
                </a:solidFill>
              </a:defRPr>
            </a:pPr>
            <a:endParaRPr/>
          </a:p>
        </p:txBody>
      </p:sp>
      <p:sp>
        <p:nvSpPr>
          <p:cNvPr id="1594" name="Ovale 17"/>
          <p:cNvSpPr/>
          <p:nvPr/>
        </p:nvSpPr>
        <p:spPr>
          <a:xfrm>
            <a:off x="4190263" y="4236856"/>
            <a:ext cx="1874872" cy="1874871"/>
          </a:xfrm>
          <a:prstGeom prst="ellipse">
            <a:avLst/>
          </a:prstGeom>
          <a:ln w="12700">
            <a:solidFill>
              <a:srgbClr val="5DAAB0"/>
            </a:solidFill>
            <a:miter/>
          </a:ln>
        </p:spPr>
        <p:txBody>
          <a:bodyPr lIns="45719" rIns="45719" anchor="ctr"/>
          <a:lstStyle/>
          <a:p>
            <a:pPr algn="ctr">
              <a:defRPr>
                <a:solidFill>
                  <a:srgbClr val="FFFFFF"/>
                </a:solidFill>
              </a:defRPr>
            </a:pPr>
            <a:endParaRPr/>
          </a:p>
        </p:txBody>
      </p:sp>
      <p:sp>
        <p:nvSpPr>
          <p:cNvPr id="1595" name="Ovale 18"/>
          <p:cNvSpPr/>
          <p:nvPr/>
        </p:nvSpPr>
        <p:spPr>
          <a:xfrm>
            <a:off x="6157960" y="4236856"/>
            <a:ext cx="1874871" cy="1874871"/>
          </a:xfrm>
          <a:prstGeom prst="ellipse">
            <a:avLst/>
          </a:prstGeom>
          <a:ln w="12700">
            <a:solidFill>
              <a:srgbClr val="5DAAB0"/>
            </a:solidFill>
            <a:miter/>
          </a:ln>
        </p:spPr>
        <p:txBody>
          <a:bodyPr lIns="45719" rIns="45719" anchor="ctr"/>
          <a:lstStyle/>
          <a:p>
            <a:pPr algn="ctr">
              <a:defRPr>
                <a:solidFill>
                  <a:srgbClr val="FFFFFF"/>
                </a:solidFill>
              </a:defRPr>
            </a:pPr>
            <a:endParaRPr/>
          </a:p>
        </p:txBody>
      </p:sp>
      <p:sp>
        <p:nvSpPr>
          <p:cNvPr id="159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Vide ">
    <p:spTree>
      <p:nvGrpSpPr>
        <p:cNvPr id="1" name=""/>
        <p:cNvGrpSpPr/>
        <p:nvPr/>
      </p:nvGrpSpPr>
      <p:grpSpPr>
        <a:xfrm>
          <a:off x="0" y="0"/>
          <a:ext cx="0" cy="0"/>
          <a:chOff x="0" y="0"/>
          <a:chExt cx="0" cy="0"/>
        </a:xfrm>
      </p:grpSpPr>
      <p:sp>
        <p:nvSpPr>
          <p:cNvPr id="1603" name="Cliquez pour ajouter Titre de la diapositive ici"/>
          <p:cNvSpPr txBox="1">
            <a:spLocks noGrp="1"/>
          </p:cNvSpPr>
          <p:nvPr>
            <p:ph type="title" hasCustomPrompt="1"/>
          </p:nvPr>
        </p:nvSpPr>
        <p:spPr>
          <a:xfrm>
            <a:off x="6790780" y="839971"/>
            <a:ext cx="4767263" cy="1342047"/>
          </a:xfrm>
          <a:prstGeom prst="rect">
            <a:avLst/>
          </a:prstGeom>
        </p:spPr>
        <p:txBody>
          <a:bodyPr lIns="0" tIns="0" rIns="0" bIns="0" anchor="b"/>
          <a:lstStyle>
            <a:lvl1pPr>
              <a:defRPr sz="4000"/>
            </a:lvl1pPr>
          </a:lstStyle>
          <a:p>
            <a:r>
              <a:t>Cliquez pour ajouter Titre de la diapositive ici</a:t>
            </a:r>
          </a:p>
        </p:txBody>
      </p:sp>
      <p:sp>
        <p:nvSpPr>
          <p:cNvPr id="1604" name="Texte niveau 1…"/>
          <p:cNvSpPr txBox="1">
            <a:spLocks noGrp="1"/>
          </p:cNvSpPr>
          <p:nvPr>
            <p:ph type="body" sz="quarter" idx="1" hasCustomPrompt="1"/>
          </p:nvPr>
        </p:nvSpPr>
        <p:spPr>
          <a:xfrm>
            <a:off x="6790780" y="2635242"/>
            <a:ext cx="4767263" cy="3483264"/>
          </a:xfrm>
          <a:prstGeom prst="rect">
            <a:avLst/>
          </a:prstGeom>
        </p:spPr>
        <p:txBody>
          <a:bodyPr lIns="0" tIns="0" rIns="0" bIns="0"/>
          <a:lstStyle>
            <a:lvl1pPr marL="0" indent="0">
              <a:lnSpc>
                <a:spcPct val="100000"/>
              </a:lnSpc>
              <a:buSzTx/>
              <a:buFontTx/>
              <a:buNone/>
              <a:defRPr sz="1400"/>
            </a:lvl1pPr>
            <a:lvl2pPr marL="0" indent="457200">
              <a:lnSpc>
                <a:spcPct val="100000"/>
              </a:lnSpc>
              <a:buSzTx/>
              <a:buFontTx/>
              <a:buNone/>
              <a:defRPr sz="1400"/>
            </a:lvl2pPr>
            <a:lvl3pPr marL="0" indent="914400">
              <a:lnSpc>
                <a:spcPct val="100000"/>
              </a:lnSpc>
              <a:buSzTx/>
              <a:buFontTx/>
              <a:buNone/>
              <a:defRPr sz="1400"/>
            </a:lvl3pPr>
            <a:lvl4pPr marL="0" indent="1371600">
              <a:lnSpc>
                <a:spcPct val="100000"/>
              </a:lnSpc>
              <a:buSzTx/>
              <a:buFontTx/>
              <a:buNone/>
              <a:defRPr sz="1400"/>
            </a:lvl4pPr>
            <a:lvl5pPr marL="0" indent="1828800">
              <a:lnSpc>
                <a:spcPct val="100000"/>
              </a:lnSpc>
              <a:buSzTx/>
              <a:buFontTx/>
              <a:buNone/>
              <a:defRPr sz="1400"/>
            </a:lvl5pPr>
          </a:lstStyle>
          <a:p>
            <a:r>
              <a:t>Modifiez les styles du texte</a:t>
            </a:r>
          </a:p>
          <a:p>
            <a:pPr lvl="1"/>
            <a:endParaRPr/>
          </a:p>
          <a:p>
            <a:pPr lvl="2"/>
            <a:endParaRPr/>
          </a:p>
          <a:p>
            <a:pPr lvl="3"/>
            <a:endParaRPr/>
          </a:p>
          <a:p>
            <a:pPr lvl="4"/>
            <a:endParaRPr/>
          </a:p>
        </p:txBody>
      </p:sp>
      <p:sp>
        <p:nvSpPr>
          <p:cNvPr id="1605" name="Espace réservé du texte 11"/>
          <p:cNvSpPr>
            <a:spLocks noGrp="1"/>
          </p:cNvSpPr>
          <p:nvPr>
            <p:ph type="body" sz="quarter" idx="21" hasCustomPrompt="1"/>
          </p:nvPr>
        </p:nvSpPr>
        <p:spPr>
          <a:xfrm>
            <a:off x="6790780" y="2247679"/>
            <a:ext cx="4767263" cy="321902"/>
          </a:xfrm>
          <a:prstGeom prst="rect">
            <a:avLst/>
          </a:prstGeom>
        </p:spPr>
        <p:txBody>
          <a:bodyPr lIns="0" tIns="0" rIns="0" bIns="0"/>
          <a:lstStyle>
            <a:lvl1pPr marL="0" indent="0">
              <a:buSzTx/>
              <a:buFontTx/>
              <a:buNone/>
              <a:defRPr sz="1400" spc="300"/>
            </a:lvl1pPr>
          </a:lstStyle>
          <a:p>
            <a:r>
              <a:t>SOUS-TITRE ICI</a:t>
            </a:r>
          </a:p>
        </p:txBody>
      </p:sp>
      <p:sp>
        <p:nvSpPr>
          <p:cNvPr id="160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_Vide ">
    <p:spTree>
      <p:nvGrpSpPr>
        <p:cNvPr id="1" name=""/>
        <p:cNvGrpSpPr/>
        <p:nvPr/>
      </p:nvGrpSpPr>
      <p:grpSpPr>
        <a:xfrm>
          <a:off x="0" y="0"/>
          <a:ext cx="0" cy="0"/>
          <a:chOff x="0" y="0"/>
          <a:chExt cx="0" cy="0"/>
        </a:xfrm>
      </p:grpSpPr>
      <p:sp>
        <p:nvSpPr>
          <p:cNvPr id="1613" name="Cliquez pour ajouter Titre de la diapositive ici"/>
          <p:cNvSpPr txBox="1">
            <a:spLocks noGrp="1"/>
          </p:cNvSpPr>
          <p:nvPr>
            <p:ph type="title" hasCustomPrompt="1"/>
          </p:nvPr>
        </p:nvSpPr>
        <p:spPr>
          <a:xfrm>
            <a:off x="847179" y="687571"/>
            <a:ext cx="4767264" cy="1342047"/>
          </a:xfrm>
          <a:prstGeom prst="rect">
            <a:avLst/>
          </a:prstGeom>
        </p:spPr>
        <p:txBody>
          <a:bodyPr lIns="0" tIns="0" rIns="0" bIns="0" anchor="b"/>
          <a:lstStyle>
            <a:lvl1pPr algn="r">
              <a:defRPr sz="4000"/>
            </a:lvl1pPr>
          </a:lstStyle>
          <a:p>
            <a:r>
              <a:t>Cliquez pour ajouter Titre de la diapositive ici</a:t>
            </a:r>
          </a:p>
        </p:txBody>
      </p:sp>
      <p:sp>
        <p:nvSpPr>
          <p:cNvPr id="1614" name="Texte niveau 1…"/>
          <p:cNvSpPr txBox="1">
            <a:spLocks noGrp="1"/>
          </p:cNvSpPr>
          <p:nvPr>
            <p:ph type="body" sz="quarter" idx="1" hasCustomPrompt="1"/>
          </p:nvPr>
        </p:nvSpPr>
        <p:spPr>
          <a:xfrm>
            <a:off x="5815419" y="687573"/>
            <a:ext cx="5370741" cy="1342044"/>
          </a:xfrm>
          <a:prstGeom prst="rect">
            <a:avLst/>
          </a:prstGeom>
        </p:spPr>
        <p:txBody>
          <a:bodyPr lIns="0" tIns="0" rIns="0" bIns="0"/>
          <a:lstStyle>
            <a:lvl1pPr marL="0" indent="0">
              <a:lnSpc>
                <a:spcPct val="100000"/>
              </a:lnSpc>
              <a:buSzTx/>
              <a:buFontTx/>
              <a:buNone/>
              <a:defRPr sz="1400"/>
            </a:lvl1pPr>
            <a:lvl2pPr marL="0" indent="457200">
              <a:lnSpc>
                <a:spcPct val="100000"/>
              </a:lnSpc>
              <a:buSzTx/>
              <a:buFontTx/>
              <a:buNone/>
              <a:defRPr sz="1400"/>
            </a:lvl2pPr>
            <a:lvl3pPr marL="0" indent="914400">
              <a:lnSpc>
                <a:spcPct val="100000"/>
              </a:lnSpc>
              <a:buSzTx/>
              <a:buFontTx/>
              <a:buNone/>
              <a:defRPr sz="1400"/>
            </a:lvl3pPr>
            <a:lvl4pPr marL="0" indent="1371600">
              <a:lnSpc>
                <a:spcPct val="100000"/>
              </a:lnSpc>
              <a:buSzTx/>
              <a:buFontTx/>
              <a:buNone/>
              <a:defRPr sz="1400"/>
            </a:lvl4pPr>
            <a:lvl5pPr marL="0" indent="1828800">
              <a:lnSpc>
                <a:spcPct val="100000"/>
              </a:lnSpc>
              <a:buSzTx/>
              <a:buFontTx/>
              <a:buNone/>
              <a:defRPr sz="1400"/>
            </a:lvl5pPr>
          </a:lstStyle>
          <a:p>
            <a:r>
              <a:t>Modifiez les styles du texte</a:t>
            </a:r>
          </a:p>
          <a:p>
            <a:pPr lvl="1"/>
            <a:endParaRPr/>
          </a:p>
          <a:p>
            <a:pPr lvl="2"/>
            <a:endParaRPr/>
          </a:p>
          <a:p>
            <a:pPr lvl="3"/>
            <a:endParaRPr/>
          </a:p>
          <a:p>
            <a:pPr lvl="4"/>
            <a:endParaRPr/>
          </a:p>
        </p:txBody>
      </p:sp>
      <p:sp>
        <p:nvSpPr>
          <p:cNvPr id="161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2_Vide ">
    <p:spTree>
      <p:nvGrpSpPr>
        <p:cNvPr id="1" name=""/>
        <p:cNvGrpSpPr/>
        <p:nvPr/>
      </p:nvGrpSpPr>
      <p:grpSpPr>
        <a:xfrm>
          <a:off x="0" y="0"/>
          <a:ext cx="0" cy="0"/>
          <a:chOff x="0" y="0"/>
          <a:chExt cx="0" cy="0"/>
        </a:xfrm>
      </p:grpSpPr>
      <p:sp>
        <p:nvSpPr>
          <p:cNvPr id="1622" name="Cliquez pour ajouter Titre de la diapositive ici"/>
          <p:cNvSpPr txBox="1">
            <a:spLocks noGrp="1"/>
          </p:cNvSpPr>
          <p:nvPr>
            <p:ph type="title" hasCustomPrompt="1"/>
          </p:nvPr>
        </p:nvSpPr>
        <p:spPr>
          <a:xfrm>
            <a:off x="847179" y="687571"/>
            <a:ext cx="4767264" cy="1342047"/>
          </a:xfrm>
          <a:prstGeom prst="rect">
            <a:avLst/>
          </a:prstGeom>
        </p:spPr>
        <p:txBody>
          <a:bodyPr lIns="0" tIns="0" rIns="0" bIns="0" anchor="b"/>
          <a:lstStyle>
            <a:lvl1pPr algn="r">
              <a:defRPr sz="4000"/>
            </a:lvl1pPr>
          </a:lstStyle>
          <a:p>
            <a:r>
              <a:t>Cliquez pour ajouter Titre de la diapositive ici</a:t>
            </a:r>
          </a:p>
        </p:txBody>
      </p:sp>
      <p:sp>
        <p:nvSpPr>
          <p:cNvPr id="1623" name="Texte niveau 1…"/>
          <p:cNvSpPr txBox="1">
            <a:spLocks noGrp="1"/>
          </p:cNvSpPr>
          <p:nvPr>
            <p:ph type="body" sz="quarter" idx="1" hasCustomPrompt="1"/>
          </p:nvPr>
        </p:nvSpPr>
        <p:spPr>
          <a:xfrm>
            <a:off x="5815419" y="687573"/>
            <a:ext cx="5370741" cy="1342044"/>
          </a:xfrm>
          <a:prstGeom prst="rect">
            <a:avLst/>
          </a:prstGeom>
        </p:spPr>
        <p:txBody>
          <a:bodyPr lIns="0" tIns="0" rIns="0" bIns="0"/>
          <a:lstStyle>
            <a:lvl1pPr marL="0" indent="0">
              <a:lnSpc>
                <a:spcPct val="100000"/>
              </a:lnSpc>
              <a:buSzTx/>
              <a:buFontTx/>
              <a:buNone/>
              <a:defRPr sz="1400"/>
            </a:lvl1pPr>
            <a:lvl2pPr marL="0" indent="457200">
              <a:lnSpc>
                <a:spcPct val="100000"/>
              </a:lnSpc>
              <a:buSzTx/>
              <a:buFontTx/>
              <a:buNone/>
              <a:defRPr sz="1400"/>
            </a:lvl2pPr>
            <a:lvl3pPr marL="0" indent="914400">
              <a:lnSpc>
                <a:spcPct val="100000"/>
              </a:lnSpc>
              <a:buSzTx/>
              <a:buFontTx/>
              <a:buNone/>
              <a:defRPr sz="1400"/>
            </a:lvl3pPr>
            <a:lvl4pPr marL="0" indent="1371600">
              <a:lnSpc>
                <a:spcPct val="100000"/>
              </a:lnSpc>
              <a:buSzTx/>
              <a:buFontTx/>
              <a:buNone/>
              <a:defRPr sz="1400"/>
            </a:lvl4pPr>
            <a:lvl5pPr marL="0" indent="1828800">
              <a:lnSpc>
                <a:spcPct val="100000"/>
              </a:lnSpc>
              <a:buSzTx/>
              <a:buFontTx/>
              <a:buNone/>
              <a:defRPr sz="1400"/>
            </a:lvl5pPr>
          </a:lstStyle>
          <a:p>
            <a:r>
              <a:t>Modifiez les styles du texte</a:t>
            </a:r>
          </a:p>
          <a:p>
            <a:pPr lvl="1"/>
            <a:endParaRPr/>
          </a:p>
          <a:p>
            <a:pPr lvl="2"/>
            <a:endParaRPr/>
          </a:p>
          <a:p>
            <a:pPr lvl="3"/>
            <a:endParaRPr/>
          </a:p>
          <a:p>
            <a:pPr lvl="4"/>
            <a:endParaRPr/>
          </a:p>
        </p:txBody>
      </p:sp>
      <p:sp>
        <p:nvSpPr>
          <p:cNvPr id="1624" name="Espace réservé d’image 3"/>
          <p:cNvSpPr>
            <a:spLocks noGrp="1"/>
          </p:cNvSpPr>
          <p:nvPr>
            <p:ph type="pic" sz="half" idx="21"/>
          </p:nvPr>
        </p:nvSpPr>
        <p:spPr>
          <a:xfrm>
            <a:off x="838200" y="2392045"/>
            <a:ext cx="4776788" cy="4023996"/>
          </a:xfrm>
          <a:prstGeom prst="rect">
            <a:avLst/>
          </a:prstGeom>
        </p:spPr>
        <p:txBody>
          <a:bodyPr lIns="91439" rIns="91439">
            <a:noAutofit/>
          </a:bodyPr>
          <a:lstStyle/>
          <a:p>
            <a:endParaRPr/>
          </a:p>
        </p:txBody>
      </p:sp>
      <p:sp>
        <p:nvSpPr>
          <p:cNvPr id="162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Disposition personnalisée">
    <p:spTree>
      <p:nvGrpSpPr>
        <p:cNvPr id="1" name=""/>
        <p:cNvGrpSpPr/>
        <p:nvPr/>
      </p:nvGrpSpPr>
      <p:grpSpPr>
        <a:xfrm>
          <a:off x="0" y="0"/>
          <a:ext cx="0" cy="0"/>
          <a:chOff x="0" y="0"/>
          <a:chExt cx="0" cy="0"/>
        </a:xfrm>
      </p:grpSpPr>
      <p:sp>
        <p:nvSpPr>
          <p:cNvPr id="1632" name="CLIQUEZ POUR MODIFIER LE STYLE DU TITRE DE MASQUE"/>
          <p:cNvSpPr txBox="1">
            <a:spLocks noGrp="1"/>
          </p:cNvSpPr>
          <p:nvPr>
            <p:ph type="title" hasCustomPrompt="1"/>
          </p:nvPr>
        </p:nvSpPr>
        <p:spPr>
          <a:xfrm>
            <a:off x="647700" y="289559"/>
            <a:ext cx="10896600" cy="893219"/>
          </a:xfrm>
          <a:prstGeom prst="rect">
            <a:avLst/>
          </a:prstGeom>
        </p:spPr>
        <p:txBody>
          <a:bodyPr anchor="b"/>
          <a:lstStyle>
            <a:lvl1pPr algn="ctr"/>
          </a:lstStyle>
          <a:p>
            <a:r>
              <a:t>CLIQUEZ POUR MODIFIER LE STYLE DU TITRE DE MASQUE</a:t>
            </a:r>
          </a:p>
        </p:txBody>
      </p:sp>
      <p:sp>
        <p:nvSpPr>
          <p:cNvPr id="1633" name="Texte niveau 1…"/>
          <p:cNvSpPr txBox="1">
            <a:spLocks noGrp="1"/>
          </p:cNvSpPr>
          <p:nvPr>
            <p:ph type="body" sz="quarter" idx="1" hasCustomPrompt="1"/>
          </p:nvPr>
        </p:nvSpPr>
        <p:spPr>
          <a:xfrm>
            <a:off x="647700" y="1097362"/>
            <a:ext cx="10896600" cy="602888"/>
          </a:xfrm>
          <a:prstGeom prst="rect">
            <a:avLst/>
          </a:prstGeom>
        </p:spPr>
        <p:txBody>
          <a:bodyPr anchor="ctr"/>
          <a:lstStyle>
            <a:lvl1pPr marL="0" indent="0" algn="ctr">
              <a:buSzTx/>
              <a:buFontTx/>
              <a:buNone/>
              <a:defRPr sz="1400" spc="300"/>
            </a:lvl1pPr>
            <a:lvl2pPr marL="748145" indent="-290945" algn="ctr">
              <a:buFontTx/>
              <a:defRPr sz="1400" spc="300"/>
            </a:lvl2pPr>
            <a:lvl3pPr marL="1234439" indent="-320039" algn="ctr">
              <a:buFontTx/>
              <a:defRPr sz="1400" spc="300"/>
            </a:lvl3pPr>
            <a:lvl4pPr marL="1691639" indent="-320039" algn="ctr">
              <a:buFontTx/>
              <a:defRPr sz="1400" spc="300"/>
            </a:lvl4pPr>
            <a:lvl5pPr marL="2148839" indent="-320039" algn="ctr">
              <a:buFontTx/>
              <a:defRPr sz="1400" spc="300"/>
            </a:lvl5pPr>
          </a:lstStyle>
          <a:p>
            <a:r>
              <a:t>SOUS-TITRE ICI</a:t>
            </a:r>
          </a:p>
          <a:p>
            <a:pPr lvl="1"/>
            <a:endParaRPr/>
          </a:p>
          <a:p>
            <a:pPr lvl="2"/>
            <a:endParaRPr/>
          </a:p>
          <a:p>
            <a:pPr lvl="3"/>
            <a:endParaRPr/>
          </a:p>
          <a:p>
            <a:pPr lvl="4"/>
            <a:endParaRPr/>
          </a:p>
        </p:txBody>
      </p:sp>
      <p:sp>
        <p:nvSpPr>
          <p:cNvPr id="1634"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_Vide">
    <p:spTree>
      <p:nvGrpSpPr>
        <p:cNvPr id="1" name=""/>
        <p:cNvGrpSpPr/>
        <p:nvPr/>
      </p:nvGrpSpPr>
      <p:grpSpPr>
        <a:xfrm>
          <a:off x="0" y="0"/>
          <a:ext cx="0" cy="0"/>
          <a:chOff x="0" y="0"/>
          <a:chExt cx="0" cy="0"/>
        </a:xfrm>
      </p:grpSpPr>
      <p:sp>
        <p:nvSpPr>
          <p:cNvPr id="164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2_Vide">
    <p:spTree>
      <p:nvGrpSpPr>
        <p:cNvPr id="1" name=""/>
        <p:cNvGrpSpPr/>
        <p:nvPr/>
      </p:nvGrpSpPr>
      <p:grpSpPr>
        <a:xfrm>
          <a:off x="0" y="0"/>
          <a:ext cx="0" cy="0"/>
          <a:chOff x="0" y="0"/>
          <a:chExt cx="0" cy="0"/>
        </a:xfrm>
      </p:grpSpPr>
      <p:sp>
        <p:nvSpPr>
          <p:cNvPr id="1661" name="Espace réservé d’image 4"/>
          <p:cNvSpPr>
            <a:spLocks noGrp="1"/>
          </p:cNvSpPr>
          <p:nvPr>
            <p:ph type="pic" sz="quarter" idx="21"/>
          </p:nvPr>
        </p:nvSpPr>
        <p:spPr>
          <a:xfrm>
            <a:off x="212725" y="198754"/>
            <a:ext cx="3856038" cy="4235451"/>
          </a:xfrm>
          <a:prstGeom prst="rect">
            <a:avLst/>
          </a:prstGeom>
        </p:spPr>
        <p:txBody>
          <a:bodyPr lIns="91439" rIns="91439">
            <a:noAutofit/>
          </a:bodyPr>
          <a:lstStyle/>
          <a:p>
            <a:endParaRPr/>
          </a:p>
        </p:txBody>
      </p:sp>
      <p:sp>
        <p:nvSpPr>
          <p:cNvPr id="1662" name="Espace réservé d’image 4"/>
          <p:cNvSpPr>
            <a:spLocks noGrp="1"/>
          </p:cNvSpPr>
          <p:nvPr>
            <p:ph type="pic" sz="half" idx="22"/>
          </p:nvPr>
        </p:nvSpPr>
        <p:spPr>
          <a:xfrm>
            <a:off x="4312284" y="198754"/>
            <a:ext cx="7651116" cy="4235451"/>
          </a:xfrm>
          <a:prstGeom prst="rect">
            <a:avLst/>
          </a:prstGeom>
        </p:spPr>
        <p:txBody>
          <a:bodyPr lIns="91439" rIns="91439">
            <a:noAutofit/>
          </a:bodyPr>
          <a:lstStyle/>
          <a:p>
            <a:endParaRPr/>
          </a:p>
        </p:txBody>
      </p:sp>
      <p:sp>
        <p:nvSpPr>
          <p:cNvPr id="1663" name="Espace réservé d’image 4"/>
          <p:cNvSpPr>
            <a:spLocks noGrp="1"/>
          </p:cNvSpPr>
          <p:nvPr>
            <p:ph type="pic" sz="quarter" idx="23"/>
          </p:nvPr>
        </p:nvSpPr>
        <p:spPr>
          <a:xfrm>
            <a:off x="213361" y="4648200"/>
            <a:ext cx="7651116" cy="2011679"/>
          </a:xfrm>
          <a:prstGeom prst="rect">
            <a:avLst/>
          </a:prstGeom>
        </p:spPr>
        <p:txBody>
          <a:bodyPr lIns="91439" rIns="91439">
            <a:noAutofit/>
          </a:bodyPr>
          <a:lstStyle/>
          <a:p>
            <a:endParaRPr/>
          </a:p>
        </p:txBody>
      </p:sp>
      <p:sp>
        <p:nvSpPr>
          <p:cNvPr id="1664" name="Espace réservé d’image 4"/>
          <p:cNvSpPr>
            <a:spLocks noGrp="1"/>
          </p:cNvSpPr>
          <p:nvPr>
            <p:ph type="pic" sz="quarter" idx="24"/>
          </p:nvPr>
        </p:nvSpPr>
        <p:spPr>
          <a:xfrm>
            <a:off x="8122918" y="4648200"/>
            <a:ext cx="3855722" cy="2011679"/>
          </a:xfrm>
          <a:prstGeom prst="rect">
            <a:avLst/>
          </a:prstGeom>
        </p:spPr>
        <p:txBody>
          <a:bodyPr lIns="91439" rIns="91439">
            <a:noAutofit/>
          </a:bodyPr>
          <a:lstStyle/>
          <a:p>
            <a:endParaRPr/>
          </a:p>
        </p:txBody>
      </p:sp>
      <p:sp>
        <p:nvSpPr>
          <p:cNvPr id="166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60_Disposition personnalisée">
    <p:spTree>
      <p:nvGrpSpPr>
        <p:cNvPr id="1" name=""/>
        <p:cNvGrpSpPr/>
        <p:nvPr/>
      </p:nvGrpSpPr>
      <p:grpSpPr>
        <a:xfrm>
          <a:off x="0" y="0"/>
          <a:ext cx="0" cy="0"/>
          <a:chOff x="0" y="0"/>
          <a:chExt cx="0" cy="0"/>
        </a:xfrm>
      </p:grpSpPr>
      <p:sp>
        <p:nvSpPr>
          <p:cNvPr id="152" name="Texte du titre"/>
          <p:cNvSpPr txBox="1">
            <a:spLocks noGrp="1"/>
          </p:cNvSpPr>
          <p:nvPr>
            <p:ph type="title"/>
          </p:nvPr>
        </p:nvSpPr>
        <p:spPr>
          <a:xfrm>
            <a:off x="844948" y="1193765"/>
            <a:ext cx="4385841" cy="1325564"/>
          </a:xfrm>
          <a:prstGeom prst="rect">
            <a:avLst/>
          </a:prstGeom>
        </p:spPr>
        <p:txBody>
          <a:bodyPr anchor="b"/>
          <a:lstStyle>
            <a:lvl1pPr algn="r">
              <a:defRPr sz="4000"/>
            </a:lvl1pPr>
          </a:lstStyle>
          <a:p>
            <a:r>
              <a:t>Texte du titre</a:t>
            </a:r>
          </a:p>
        </p:txBody>
      </p:sp>
      <p:sp>
        <p:nvSpPr>
          <p:cNvPr id="153" name="Espace réservé d’image 4"/>
          <p:cNvSpPr>
            <a:spLocks noGrp="1"/>
          </p:cNvSpPr>
          <p:nvPr>
            <p:ph type="pic" sz="quarter" idx="21"/>
          </p:nvPr>
        </p:nvSpPr>
        <p:spPr>
          <a:xfrm>
            <a:off x="844946" y="2632336"/>
            <a:ext cx="4385842" cy="3357564"/>
          </a:xfrm>
          <a:prstGeom prst="rect">
            <a:avLst/>
          </a:prstGeom>
        </p:spPr>
        <p:txBody>
          <a:bodyPr lIns="91439" rIns="91439">
            <a:noAutofit/>
          </a:bodyPr>
          <a:lstStyle/>
          <a:p>
            <a:endParaRPr/>
          </a:p>
        </p:txBody>
      </p:sp>
      <p:sp>
        <p:nvSpPr>
          <p:cNvPr id="154" name="Texte niveau 1…"/>
          <p:cNvSpPr txBox="1">
            <a:spLocks noGrp="1"/>
          </p:cNvSpPr>
          <p:nvPr>
            <p:ph type="body" sz="quarter" idx="1" hasCustomPrompt="1"/>
          </p:nvPr>
        </p:nvSpPr>
        <p:spPr>
          <a:xfrm>
            <a:off x="5470816" y="2540529"/>
            <a:ext cx="3046303" cy="382750"/>
          </a:xfrm>
          <a:prstGeom prst="rect">
            <a:avLst/>
          </a:prstGeom>
        </p:spPr>
        <p:txBody>
          <a:bodyPr lIns="0" tIns="0" rIns="0" bIns="0" anchor="b"/>
          <a:lstStyle>
            <a:lvl1pPr marL="0" indent="0">
              <a:buSzTx/>
              <a:buFontTx/>
              <a:buNone/>
              <a:defRPr sz="1600" b="1"/>
            </a:lvl1pPr>
            <a:lvl2pPr marL="660400" indent="-203200">
              <a:buFontTx/>
              <a:defRPr sz="1600" b="1"/>
            </a:lvl2pPr>
            <a:lvl3pPr marL="1143000" indent="-228600">
              <a:buFontTx/>
              <a:defRPr sz="1600" b="1"/>
            </a:lvl3pPr>
            <a:lvl4pPr marL="1632857" indent="-261257">
              <a:buFontTx/>
              <a:defRPr sz="1600" b="1"/>
            </a:lvl4pPr>
            <a:lvl5pPr marL="2090057" indent="-261257">
              <a:buFontTx/>
              <a:defRPr sz="1600" b="1"/>
            </a:lvl5pPr>
          </a:lstStyle>
          <a:p>
            <a:r>
              <a:t>Cliquez pour ajouter un titre ici</a:t>
            </a:r>
          </a:p>
          <a:p>
            <a:pPr lvl="1"/>
            <a:endParaRPr/>
          </a:p>
          <a:p>
            <a:pPr lvl="2"/>
            <a:endParaRPr/>
          </a:p>
          <a:p>
            <a:pPr lvl="3"/>
            <a:endParaRPr/>
          </a:p>
          <a:p>
            <a:pPr lvl="4"/>
            <a:endParaRPr/>
          </a:p>
        </p:txBody>
      </p:sp>
      <p:sp>
        <p:nvSpPr>
          <p:cNvPr id="155" name="Espace réservé du texte 6"/>
          <p:cNvSpPr>
            <a:spLocks noGrp="1"/>
          </p:cNvSpPr>
          <p:nvPr>
            <p:ph type="body" sz="quarter" idx="22" hasCustomPrompt="1"/>
          </p:nvPr>
        </p:nvSpPr>
        <p:spPr>
          <a:xfrm>
            <a:off x="8769605" y="2540529"/>
            <a:ext cx="3023150" cy="382750"/>
          </a:xfrm>
          <a:prstGeom prst="rect">
            <a:avLst/>
          </a:prstGeom>
        </p:spPr>
        <p:txBody>
          <a:bodyPr lIns="0" tIns="0" rIns="0" bIns="0" anchor="b"/>
          <a:lstStyle>
            <a:lvl1pPr marL="0" indent="0">
              <a:buSzTx/>
              <a:buFontTx/>
              <a:buNone/>
              <a:defRPr sz="1600" b="1"/>
            </a:lvl1pPr>
          </a:lstStyle>
          <a:p>
            <a:r>
              <a:t>Cliquez pour ajouter un titre ici</a:t>
            </a:r>
          </a:p>
        </p:txBody>
      </p:sp>
      <p:sp>
        <p:nvSpPr>
          <p:cNvPr id="156" name="Espace réservé du texte 3"/>
          <p:cNvSpPr>
            <a:spLocks noGrp="1"/>
          </p:cNvSpPr>
          <p:nvPr>
            <p:ph type="body" sz="quarter" idx="23" hasCustomPrompt="1"/>
          </p:nvPr>
        </p:nvSpPr>
        <p:spPr>
          <a:xfrm>
            <a:off x="5470525" y="2944813"/>
            <a:ext cx="3046414"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57" name="Espace réservé du texte 3"/>
          <p:cNvSpPr>
            <a:spLocks noGrp="1"/>
          </p:cNvSpPr>
          <p:nvPr>
            <p:ph type="body" sz="quarter" idx="24" hasCustomPrompt="1"/>
          </p:nvPr>
        </p:nvSpPr>
        <p:spPr>
          <a:xfrm>
            <a:off x="8769605" y="2944813"/>
            <a:ext cx="3023150"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58"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Diapositive de titre">
    <p:spTree>
      <p:nvGrpSpPr>
        <p:cNvPr id="1" name=""/>
        <p:cNvGrpSpPr/>
        <p:nvPr/>
      </p:nvGrpSpPr>
      <p:grpSpPr>
        <a:xfrm>
          <a:off x="0" y="0"/>
          <a:ext cx="0" cy="0"/>
          <a:chOff x="0" y="0"/>
          <a:chExt cx="0" cy="0"/>
        </a:xfrm>
      </p:grpSpPr>
      <p:sp>
        <p:nvSpPr>
          <p:cNvPr id="1672" name="Texte du titre"/>
          <p:cNvSpPr txBox="1">
            <a:spLocks noGrp="1"/>
          </p:cNvSpPr>
          <p:nvPr>
            <p:ph type="title"/>
          </p:nvPr>
        </p:nvSpPr>
        <p:spPr>
          <a:xfrm>
            <a:off x="1524000" y="1122362"/>
            <a:ext cx="9144000" cy="2387601"/>
          </a:xfrm>
          <a:prstGeom prst="rect">
            <a:avLst/>
          </a:prstGeom>
        </p:spPr>
        <p:txBody>
          <a:bodyPr anchor="b"/>
          <a:lstStyle>
            <a:lvl1pPr algn="ctr">
              <a:defRPr sz="6000" b="0" spc="0">
                <a:solidFill>
                  <a:srgbClr val="000000"/>
                </a:solidFill>
                <a:latin typeface="Calibri Light"/>
                <a:ea typeface="Calibri Light"/>
                <a:cs typeface="Calibri Light"/>
                <a:sym typeface="Calibri Light"/>
              </a:defRPr>
            </a:lvl1pPr>
          </a:lstStyle>
          <a:p>
            <a:r>
              <a:t>Texte du titre</a:t>
            </a:r>
          </a:p>
        </p:txBody>
      </p:sp>
      <p:sp>
        <p:nvSpPr>
          <p:cNvPr id="1673" name="Texte niveau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solidFill>
                  <a:srgbClr val="000000"/>
                </a:solidFill>
                <a:latin typeface="+mn-lt"/>
                <a:ea typeface="+mn-ea"/>
                <a:cs typeface="+mn-cs"/>
                <a:sym typeface="Calibri"/>
              </a:defRPr>
            </a:lvl1pPr>
            <a:lvl2pPr marL="0" indent="457200" algn="ctr">
              <a:buSzTx/>
              <a:buFontTx/>
              <a:buNone/>
              <a:defRPr sz="2400">
                <a:solidFill>
                  <a:srgbClr val="000000"/>
                </a:solidFill>
                <a:latin typeface="+mn-lt"/>
                <a:ea typeface="+mn-ea"/>
                <a:cs typeface="+mn-cs"/>
                <a:sym typeface="Calibri"/>
              </a:defRPr>
            </a:lvl2pPr>
            <a:lvl3pPr marL="0" indent="914400" algn="ctr">
              <a:buSzTx/>
              <a:buFontTx/>
              <a:buNone/>
              <a:defRPr sz="2400">
                <a:solidFill>
                  <a:srgbClr val="000000"/>
                </a:solidFill>
                <a:latin typeface="+mn-lt"/>
                <a:ea typeface="+mn-ea"/>
                <a:cs typeface="+mn-cs"/>
                <a:sym typeface="Calibri"/>
              </a:defRPr>
            </a:lvl3pPr>
            <a:lvl4pPr marL="0" indent="1371600" algn="ctr">
              <a:buSzTx/>
              <a:buFontTx/>
              <a:buNone/>
              <a:defRPr sz="2400">
                <a:solidFill>
                  <a:srgbClr val="000000"/>
                </a:solidFill>
                <a:latin typeface="+mn-lt"/>
                <a:ea typeface="+mn-ea"/>
                <a:cs typeface="+mn-cs"/>
                <a:sym typeface="Calibri"/>
              </a:defRPr>
            </a:lvl4pPr>
            <a:lvl5pPr marL="0" indent="1828800" algn="ctr">
              <a:buSzTx/>
              <a:buFontTx/>
              <a:buNone/>
              <a:defRPr sz="2400">
                <a:solidFill>
                  <a:srgbClr val="000000"/>
                </a:solidFill>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674" name="Numéro de diapositive"/>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1681" name="Texte du titre"/>
          <p:cNvSpPr txBox="1">
            <a:spLocks noGrp="1"/>
          </p:cNvSpPr>
          <p:nvPr>
            <p:ph type="title"/>
          </p:nvPr>
        </p:nvSpPr>
        <p:spPr>
          <a:xfrm>
            <a:off x="838200" y="365125"/>
            <a:ext cx="10515600" cy="1325563"/>
          </a:xfrm>
          <a:prstGeom prst="rect">
            <a:avLst/>
          </a:prstGeom>
        </p:spPr>
        <p:txBody>
          <a:bodyPr/>
          <a:lstStyle>
            <a:lvl1pPr>
              <a:defRPr b="0" spc="0">
                <a:solidFill>
                  <a:srgbClr val="000000"/>
                </a:solidFill>
                <a:latin typeface="Calibri Light"/>
                <a:ea typeface="Calibri Light"/>
                <a:cs typeface="Calibri Light"/>
                <a:sym typeface="Calibri Light"/>
              </a:defRPr>
            </a:lvl1pPr>
          </a:lstStyle>
          <a:p>
            <a:r>
              <a:t>Texte du titre</a:t>
            </a:r>
          </a:p>
        </p:txBody>
      </p:sp>
      <p:sp>
        <p:nvSpPr>
          <p:cNvPr id="1682" name="Texte niveau 1…"/>
          <p:cNvSpPr txBox="1">
            <a:spLocks noGrp="1"/>
          </p:cNvSpPr>
          <p:nvPr>
            <p:ph type="body" idx="1"/>
          </p:nvPr>
        </p:nvSpPr>
        <p:spPr>
          <a:xfrm>
            <a:off x="838200" y="1825625"/>
            <a:ext cx="10515600" cy="4351338"/>
          </a:xfrm>
          <a:prstGeom prst="rect">
            <a:avLst/>
          </a:prstGeom>
        </p:spPr>
        <p:txBody>
          <a:bodyPr/>
          <a:lstStyle>
            <a:lvl1pPr>
              <a:defRPr sz="2800">
                <a:solidFill>
                  <a:srgbClr val="000000"/>
                </a:solidFill>
                <a:latin typeface="+mn-lt"/>
                <a:ea typeface="+mn-ea"/>
                <a:cs typeface="+mn-cs"/>
                <a:sym typeface="Calibri"/>
              </a:defRPr>
            </a:lvl1pPr>
            <a:lvl2pPr marL="723900" indent="-266700">
              <a:defRPr sz="2800">
                <a:solidFill>
                  <a:srgbClr val="000000"/>
                </a:solidFill>
                <a:latin typeface="+mn-lt"/>
                <a:ea typeface="+mn-ea"/>
                <a:cs typeface="+mn-cs"/>
                <a:sym typeface="Calibri"/>
              </a:defRPr>
            </a:lvl2pPr>
            <a:lvl3pPr marL="1234439" indent="-320039">
              <a:defRPr sz="2800">
                <a:solidFill>
                  <a:srgbClr val="000000"/>
                </a:solidFill>
                <a:latin typeface="+mn-lt"/>
                <a:ea typeface="+mn-ea"/>
                <a:cs typeface="+mn-cs"/>
                <a:sym typeface="Calibri"/>
              </a:defRPr>
            </a:lvl3pPr>
            <a:lvl4pPr marL="1727200" indent="-355600">
              <a:defRPr sz="2800">
                <a:solidFill>
                  <a:srgbClr val="000000"/>
                </a:solidFill>
                <a:latin typeface="+mn-lt"/>
                <a:ea typeface="+mn-ea"/>
                <a:cs typeface="+mn-cs"/>
                <a:sym typeface="Calibri"/>
              </a:defRPr>
            </a:lvl4pPr>
            <a:lvl5pPr marL="2184400" indent="-355600">
              <a:defRPr sz="2800">
                <a:solidFill>
                  <a:srgbClr val="000000"/>
                </a:solidFill>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683" name="Numéro de diapositive"/>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1690" name="Texte du titre"/>
          <p:cNvSpPr txBox="1">
            <a:spLocks noGrp="1"/>
          </p:cNvSpPr>
          <p:nvPr>
            <p:ph type="title"/>
          </p:nvPr>
        </p:nvSpPr>
        <p:spPr>
          <a:xfrm>
            <a:off x="831850" y="1709738"/>
            <a:ext cx="10515600" cy="2852737"/>
          </a:xfrm>
          <a:prstGeom prst="rect">
            <a:avLst/>
          </a:prstGeom>
        </p:spPr>
        <p:txBody>
          <a:bodyPr anchor="b"/>
          <a:lstStyle>
            <a:lvl1pPr>
              <a:defRPr sz="6000" b="0" spc="0">
                <a:solidFill>
                  <a:srgbClr val="000000"/>
                </a:solidFill>
                <a:latin typeface="Calibri Light"/>
                <a:ea typeface="Calibri Light"/>
                <a:cs typeface="Calibri Light"/>
                <a:sym typeface="Calibri Light"/>
              </a:defRPr>
            </a:lvl1pPr>
          </a:lstStyle>
          <a:p>
            <a:r>
              <a:t>Texte du titre</a:t>
            </a:r>
          </a:p>
        </p:txBody>
      </p:sp>
      <p:sp>
        <p:nvSpPr>
          <p:cNvPr id="1691" name="Texte niveau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latin typeface="+mn-lt"/>
                <a:ea typeface="+mn-ea"/>
                <a:cs typeface="+mn-cs"/>
                <a:sym typeface="Calibri"/>
              </a:defRPr>
            </a:lvl1pPr>
            <a:lvl2pPr marL="0" indent="457200">
              <a:buSzTx/>
              <a:buFontTx/>
              <a:buNone/>
              <a:defRPr sz="2400">
                <a:solidFill>
                  <a:srgbClr val="888888"/>
                </a:solidFill>
                <a:latin typeface="+mn-lt"/>
                <a:ea typeface="+mn-ea"/>
                <a:cs typeface="+mn-cs"/>
                <a:sym typeface="Calibri"/>
              </a:defRPr>
            </a:lvl2pPr>
            <a:lvl3pPr marL="0" indent="914400">
              <a:buSzTx/>
              <a:buFontTx/>
              <a:buNone/>
              <a:defRPr sz="2400">
                <a:solidFill>
                  <a:srgbClr val="888888"/>
                </a:solidFill>
                <a:latin typeface="+mn-lt"/>
                <a:ea typeface="+mn-ea"/>
                <a:cs typeface="+mn-cs"/>
                <a:sym typeface="Calibri"/>
              </a:defRPr>
            </a:lvl3pPr>
            <a:lvl4pPr marL="0" indent="1371600">
              <a:buSzTx/>
              <a:buFontTx/>
              <a:buNone/>
              <a:defRPr sz="2400">
                <a:solidFill>
                  <a:srgbClr val="888888"/>
                </a:solidFill>
                <a:latin typeface="+mn-lt"/>
                <a:ea typeface="+mn-ea"/>
                <a:cs typeface="+mn-cs"/>
                <a:sym typeface="Calibri"/>
              </a:defRPr>
            </a:lvl4pPr>
            <a:lvl5pPr marL="0" indent="1828800">
              <a:buSzTx/>
              <a:buFontTx/>
              <a:buNone/>
              <a:defRPr sz="2400">
                <a:solidFill>
                  <a:srgbClr val="888888"/>
                </a:solidFill>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692" name="Numéro de diapositive"/>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1699" name="Texte du titre"/>
          <p:cNvSpPr txBox="1">
            <a:spLocks noGrp="1"/>
          </p:cNvSpPr>
          <p:nvPr>
            <p:ph type="title"/>
          </p:nvPr>
        </p:nvSpPr>
        <p:spPr>
          <a:xfrm>
            <a:off x="838200" y="365125"/>
            <a:ext cx="10515600" cy="1325563"/>
          </a:xfrm>
          <a:prstGeom prst="rect">
            <a:avLst/>
          </a:prstGeom>
        </p:spPr>
        <p:txBody>
          <a:bodyPr/>
          <a:lstStyle>
            <a:lvl1pPr>
              <a:defRPr b="0" spc="0">
                <a:solidFill>
                  <a:srgbClr val="000000"/>
                </a:solidFill>
                <a:latin typeface="Calibri Light"/>
                <a:ea typeface="Calibri Light"/>
                <a:cs typeface="Calibri Light"/>
                <a:sym typeface="Calibri Light"/>
              </a:defRPr>
            </a:lvl1pPr>
          </a:lstStyle>
          <a:p>
            <a:r>
              <a:t>Texte du titre</a:t>
            </a:r>
          </a:p>
        </p:txBody>
      </p:sp>
      <p:sp>
        <p:nvSpPr>
          <p:cNvPr id="1700" name="Texte niveau 1…"/>
          <p:cNvSpPr txBox="1">
            <a:spLocks noGrp="1"/>
          </p:cNvSpPr>
          <p:nvPr>
            <p:ph type="body" sz="half" idx="1"/>
          </p:nvPr>
        </p:nvSpPr>
        <p:spPr>
          <a:xfrm>
            <a:off x="838200" y="1825625"/>
            <a:ext cx="5181600" cy="4351338"/>
          </a:xfrm>
          <a:prstGeom prst="rect">
            <a:avLst/>
          </a:prstGeom>
        </p:spPr>
        <p:txBody>
          <a:bodyPr/>
          <a:lstStyle>
            <a:lvl1pPr>
              <a:defRPr sz="2800">
                <a:solidFill>
                  <a:srgbClr val="000000"/>
                </a:solidFill>
                <a:latin typeface="+mn-lt"/>
                <a:ea typeface="+mn-ea"/>
                <a:cs typeface="+mn-cs"/>
                <a:sym typeface="Calibri"/>
              </a:defRPr>
            </a:lvl1pPr>
            <a:lvl2pPr marL="723900" indent="-266700">
              <a:defRPr sz="2800">
                <a:solidFill>
                  <a:srgbClr val="000000"/>
                </a:solidFill>
                <a:latin typeface="+mn-lt"/>
                <a:ea typeface="+mn-ea"/>
                <a:cs typeface="+mn-cs"/>
                <a:sym typeface="Calibri"/>
              </a:defRPr>
            </a:lvl2pPr>
            <a:lvl3pPr marL="1234439" indent="-320039">
              <a:defRPr sz="2800">
                <a:solidFill>
                  <a:srgbClr val="000000"/>
                </a:solidFill>
                <a:latin typeface="+mn-lt"/>
                <a:ea typeface="+mn-ea"/>
                <a:cs typeface="+mn-cs"/>
                <a:sym typeface="Calibri"/>
              </a:defRPr>
            </a:lvl3pPr>
            <a:lvl4pPr marL="1727200" indent="-355600">
              <a:defRPr sz="2800">
                <a:solidFill>
                  <a:srgbClr val="000000"/>
                </a:solidFill>
                <a:latin typeface="+mn-lt"/>
                <a:ea typeface="+mn-ea"/>
                <a:cs typeface="+mn-cs"/>
                <a:sym typeface="Calibri"/>
              </a:defRPr>
            </a:lvl4pPr>
            <a:lvl5pPr marL="2184400" indent="-355600">
              <a:defRPr sz="2800">
                <a:solidFill>
                  <a:srgbClr val="000000"/>
                </a:solidFill>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701" name="Numéro de diapositive"/>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1708" name="Texte du titre"/>
          <p:cNvSpPr txBox="1">
            <a:spLocks noGrp="1"/>
          </p:cNvSpPr>
          <p:nvPr>
            <p:ph type="title"/>
          </p:nvPr>
        </p:nvSpPr>
        <p:spPr>
          <a:xfrm>
            <a:off x="839787" y="365125"/>
            <a:ext cx="10515601" cy="1325563"/>
          </a:xfrm>
          <a:prstGeom prst="rect">
            <a:avLst/>
          </a:prstGeom>
        </p:spPr>
        <p:txBody>
          <a:bodyPr/>
          <a:lstStyle>
            <a:lvl1pPr>
              <a:defRPr b="0" spc="0">
                <a:solidFill>
                  <a:srgbClr val="000000"/>
                </a:solidFill>
                <a:latin typeface="Calibri Light"/>
                <a:ea typeface="Calibri Light"/>
                <a:cs typeface="Calibri Light"/>
                <a:sym typeface="Calibri Light"/>
              </a:defRPr>
            </a:lvl1pPr>
          </a:lstStyle>
          <a:p>
            <a:r>
              <a:t>Texte du titre</a:t>
            </a:r>
          </a:p>
        </p:txBody>
      </p:sp>
      <p:sp>
        <p:nvSpPr>
          <p:cNvPr id="1709" name="Texte niveau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solidFill>
                  <a:srgbClr val="000000"/>
                </a:solidFill>
                <a:latin typeface="+mn-lt"/>
                <a:ea typeface="+mn-ea"/>
                <a:cs typeface="+mn-cs"/>
                <a:sym typeface="Calibri"/>
              </a:defRPr>
            </a:lvl1pPr>
            <a:lvl2pPr marL="0" indent="457200">
              <a:buSzTx/>
              <a:buFontTx/>
              <a:buNone/>
              <a:defRPr sz="2400" b="1">
                <a:solidFill>
                  <a:srgbClr val="000000"/>
                </a:solidFill>
                <a:latin typeface="+mn-lt"/>
                <a:ea typeface="+mn-ea"/>
                <a:cs typeface="+mn-cs"/>
                <a:sym typeface="Calibri"/>
              </a:defRPr>
            </a:lvl2pPr>
            <a:lvl3pPr marL="0" indent="914400">
              <a:buSzTx/>
              <a:buFontTx/>
              <a:buNone/>
              <a:defRPr sz="2400" b="1">
                <a:solidFill>
                  <a:srgbClr val="000000"/>
                </a:solidFill>
                <a:latin typeface="+mn-lt"/>
                <a:ea typeface="+mn-ea"/>
                <a:cs typeface="+mn-cs"/>
                <a:sym typeface="Calibri"/>
              </a:defRPr>
            </a:lvl3pPr>
            <a:lvl4pPr marL="0" indent="1371600">
              <a:buSzTx/>
              <a:buFontTx/>
              <a:buNone/>
              <a:defRPr sz="2400" b="1">
                <a:solidFill>
                  <a:srgbClr val="000000"/>
                </a:solidFill>
                <a:latin typeface="+mn-lt"/>
                <a:ea typeface="+mn-ea"/>
                <a:cs typeface="+mn-cs"/>
                <a:sym typeface="Calibri"/>
              </a:defRPr>
            </a:lvl4pPr>
            <a:lvl5pPr marL="0" indent="1828800">
              <a:buSzTx/>
              <a:buFontTx/>
              <a:buNone/>
              <a:defRPr sz="2400" b="1">
                <a:solidFill>
                  <a:srgbClr val="000000"/>
                </a:solidFill>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710" name="Espace réservé du texte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solidFill>
                  <a:srgbClr val="000000"/>
                </a:solidFill>
                <a:latin typeface="+mn-lt"/>
                <a:ea typeface="+mn-ea"/>
                <a:cs typeface="+mn-cs"/>
                <a:sym typeface="Calibri"/>
              </a:defRPr>
            </a:pPr>
            <a:endParaRPr/>
          </a:p>
        </p:txBody>
      </p:sp>
      <p:sp>
        <p:nvSpPr>
          <p:cNvPr id="1711" name="Numéro de diapositive"/>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1718" name="Texte du titre"/>
          <p:cNvSpPr txBox="1">
            <a:spLocks noGrp="1"/>
          </p:cNvSpPr>
          <p:nvPr>
            <p:ph type="title"/>
          </p:nvPr>
        </p:nvSpPr>
        <p:spPr>
          <a:xfrm>
            <a:off x="838200" y="365125"/>
            <a:ext cx="10515600" cy="1325563"/>
          </a:xfrm>
          <a:prstGeom prst="rect">
            <a:avLst/>
          </a:prstGeom>
        </p:spPr>
        <p:txBody>
          <a:bodyPr/>
          <a:lstStyle>
            <a:lvl1pPr>
              <a:defRPr b="0" spc="0">
                <a:solidFill>
                  <a:srgbClr val="000000"/>
                </a:solidFill>
                <a:latin typeface="Calibri Light"/>
                <a:ea typeface="Calibri Light"/>
                <a:cs typeface="Calibri Light"/>
                <a:sym typeface="Calibri Light"/>
              </a:defRPr>
            </a:lvl1pPr>
          </a:lstStyle>
          <a:p>
            <a:r>
              <a:t>Texte du titre</a:t>
            </a:r>
          </a:p>
        </p:txBody>
      </p:sp>
      <p:sp>
        <p:nvSpPr>
          <p:cNvPr id="1719" name="Numéro de diapositive"/>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1726" name="Numéro de diapositive"/>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Vide 0">
    <p:spTree>
      <p:nvGrpSpPr>
        <p:cNvPr id="1" name=""/>
        <p:cNvGrpSpPr/>
        <p:nvPr/>
      </p:nvGrpSpPr>
      <p:grpSpPr>
        <a:xfrm>
          <a:off x="0" y="0"/>
          <a:ext cx="0" cy="0"/>
          <a:chOff x="0" y="0"/>
          <a:chExt cx="0" cy="0"/>
        </a:xfrm>
      </p:grpSpPr>
      <p:sp>
        <p:nvSpPr>
          <p:cNvPr id="1733" name="Numéro de diapositive"/>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1740" name="Texte du titre"/>
          <p:cNvSpPr txBox="1">
            <a:spLocks noGrp="1"/>
          </p:cNvSpPr>
          <p:nvPr>
            <p:ph type="title"/>
          </p:nvPr>
        </p:nvSpPr>
        <p:spPr>
          <a:xfrm>
            <a:off x="839787" y="457200"/>
            <a:ext cx="3932239" cy="1600200"/>
          </a:xfrm>
          <a:prstGeom prst="rect">
            <a:avLst/>
          </a:prstGeom>
        </p:spPr>
        <p:txBody>
          <a:bodyPr anchor="b"/>
          <a:lstStyle>
            <a:lvl1pPr>
              <a:defRPr sz="3200" b="0" spc="0">
                <a:solidFill>
                  <a:srgbClr val="000000"/>
                </a:solidFill>
                <a:latin typeface="Calibri Light"/>
                <a:ea typeface="Calibri Light"/>
                <a:cs typeface="Calibri Light"/>
                <a:sym typeface="Calibri Light"/>
              </a:defRPr>
            </a:lvl1pPr>
          </a:lstStyle>
          <a:p>
            <a:r>
              <a:t>Texte du titre</a:t>
            </a:r>
          </a:p>
        </p:txBody>
      </p:sp>
      <p:sp>
        <p:nvSpPr>
          <p:cNvPr id="1741" name="Texte niveau 1…"/>
          <p:cNvSpPr txBox="1">
            <a:spLocks noGrp="1"/>
          </p:cNvSpPr>
          <p:nvPr>
            <p:ph type="body" sz="half" idx="1"/>
          </p:nvPr>
        </p:nvSpPr>
        <p:spPr>
          <a:xfrm>
            <a:off x="5183187" y="987425"/>
            <a:ext cx="6172201" cy="4873625"/>
          </a:xfrm>
          <a:prstGeom prst="rect">
            <a:avLst/>
          </a:prstGeom>
        </p:spPr>
        <p:txBody>
          <a:bodyPr/>
          <a:lstStyle>
            <a:lvl1pPr>
              <a:defRPr sz="3200">
                <a:solidFill>
                  <a:srgbClr val="000000"/>
                </a:solidFill>
                <a:latin typeface="+mn-lt"/>
                <a:ea typeface="+mn-ea"/>
                <a:cs typeface="+mn-cs"/>
                <a:sym typeface="Calibri"/>
              </a:defRPr>
            </a:lvl1pPr>
            <a:lvl2pPr marL="718457" indent="-261257">
              <a:defRPr sz="3200">
                <a:solidFill>
                  <a:srgbClr val="000000"/>
                </a:solidFill>
                <a:latin typeface="+mn-lt"/>
                <a:ea typeface="+mn-ea"/>
                <a:cs typeface="+mn-cs"/>
                <a:sym typeface="Calibri"/>
              </a:defRPr>
            </a:lvl2pPr>
            <a:lvl3pPr marL="1219200" indent="-304800">
              <a:defRPr sz="3200">
                <a:solidFill>
                  <a:srgbClr val="000000"/>
                </a:solidFill>
                <a:latin typeface="+mn-lt"/>
                <a:ea typeface="+mn-ea"/>
                <a:cs typeface="+mn-cs"/>
                <a:sym typeface="Calibri"/>
              </a:defRPr>
            </a:lvl3pPr>
            <a:lvl4pPr marL="1737360" indent="-365760">
              <a:defRPr sz="3200">
                <a:solidFill>
                  <a:srgbClr val="000000"/>
                </a:solidFill>
                <a:latin typeface="+mn-lt"/>
                <a:ea typeface="+mn-ea"/>
                <a:cs typeface="+mn-cs"/>
                <a:sym typeface="Calibri"/>
              </a:defRPr>
            </a:lvl4pPr>
            <a:lvl5pPr marL="2194560" indent="-365760">
              <a:defRPr sz="3200">
                <a:solidFill>
                  <a:srgbClr val="000000"/>
                </a:solidFill>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742" name="Espace réservé du texte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solidFill>
                  <a:srgbClr val="000000"/>
                </a:solidFill>
                <a:latin typeface="+mn-lt"/>
                <a:ea typeface="+mn-ea"/>
                <a:cs typeface="+mn-cs"/>
                <a:sym typeface="Calibri"/>
              </a:defRPr>
            </a:pPr>
            <a:endParaRPr/>
          </a:p>
        </p:txBody>
      </p:sp>
      <p:sp>
        <p:nvSpPr>
          <p:cNvPr id="1743" name="Numéro de diapositive"/>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1750" name="Texte du titre"/>
          <p:cNvSpPr txBox="1">
            <a:spLocks noGrp="1"/>
          </p:cNvSpPr>
          <p:nvPr>
            <p:ph type="title"/>
          </p:nvPr>
        </p:nvSpPr>
        <p:spPr>
          <a:xfrm>
            <a:off x="839787" y="457200"/>
            <a:ext cx="3932239" cy="1600200"/>
          </a:xfrm>
          <a:prstGeom prst="rect">
            <a:avLst/>
          </a:prstGeom>
        </p:spPr>
        <p:txBody>
          <a:bodyPr anchor="b"/>
          <a:lstStyle>
            <a:lvl1pPr>
              <a:defRPr sz="3200" b="0" spc="0">
                <a:solidFill>
                  <a:srgbClr val="000000"/>
                </a:solidFill>
                <a:latin typeface="Calibri Light"/>
                <a:ea typeface="Calibri Light"/>
                <a:cs typeface="Calibri Light"/>
                <a:sym typeface="Calibri Light"/>
              </a:defRPr>
            </a:lvl1pPr>
          </a:lstStyle>
          <a:p>
            <a:r>
              <a:t>Texte du titre</a:t>
            </a:r>
          </a:p>
        </p:txBody>
      </p:sp>
      <p:sp>
        <p:nvSpPr>
          <p:cNvPr id="1751" name="Espace réservé pour une image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752" name="Texte niveau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solidFill>
                  <a:srgbClr val="000000"/>
                </a:solidFill>
                <a:latin typeface="+mn-lt"/>
                <a:ea typeface="+mn-ea"/>
                <a:cs typeface="+mn-cs"/>
                <a:sym typeface="Calibri"/>
              </a:defRPr>
            </a:lvl1pPr>
            <a:lvl2pPr marL="0" indent="457200">
              <a:buSzTx/>
              <a:buFontTx/>
              <a:buNone/>
              <a:defRPr sz="1600">
                <a:solidFill>
                  <a:srgbClr val="000000"/>
                </a:solidFill>
                <a:latin typeface="+mn-lt"/>
                <a:ea typeface="+mn-ea"/>
                <a:cs typeface="+mn-cs"/>
                <a:sym typeface="Calibri"/>
              </a:defRPr>
            </a:lvl2pPr>
            <a:lvl3pPr marL="0" indent="914400">
              <a:buSzTx/>
              <a:buFontTx/>
              <a:buNone/>
              <a:defRPr sz="1600">
                <a:solidFill>
                  <a:srgbClr val="000000"/>
                </a:solidFill>
                <a:latin typeface="+mn-lt"/>
                <a:ea typeface="+mn-ea"/>
                <a:cs typeface="+mn-cs"/>
                <a:sym typeface="Calibri"/>
              </a:defRPr>
            </a:lvl3pPr>
            <a:lvl4pPr marL="0" indent="1371600">
              <a:buSzTx/>
              <a:buFontTx/>
              <a:buNone/>
              <a:defRPr sz="1600">
                <a:solidFill>
                  <a:srgbClr val="000000"/>
                </a:solidFill>
                <a:latin typeface="+mn-lt"/>
                <a:ea typeface="+mn-ea"/>
                <a:cs typeface="+mn-cs"/>
                <a:sym typeface="Calibri"/>
              </a:defRPr>
            </a:lvl4pPr>
            <a:lvl5pPr marL="0" indent="1828800">
              <a:buSzTx/>
              <a:buFontTx/>
              <a:buNone/>
              <a:defRPr sz="1600">
                <a:solidFill>
                  <a:srgbClr val="000000"/>
                </a:solidFill>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753" name="Numéro de diapositive"/>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r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59_Disposition personnalisée">
    <p:spTree>
      <p:nvGrpSpPr>
        <p:cNvPr id="1" name=""/>
        <p:cNvGrpSpPr/>
        <p:nvPr/>
      </p:nvGrpSpPr>
      <p:grpSpPr>
        <a:xfrm>
          <a:off x="0" y="0"/>
          <a:ext cx="0" cy="0"/>
          <a:chOff x="0" y="0"/>
          <a:chExt cx="0" cy="0"/>
        </a:xfrm>
      </p:grpSpPr>
      <p:sp>
        <p:nvSpPr>
          <p:cNvPr id="165" name="Texte du titre"/>
          <p:cNvSpPr txBox="1">
            <a:spLocks noGrp="1"/>
          </p:cNvSpPr>
          <p:nvPr>
            <p:ph type="title"/>
          </p:nvPr>
        </p:nvSpPr>
        <p:spPr>
          <a:xfrm>
            <a:off x="5470525" y="1193765"/>
            <a:ext cx="6322230" cy="1325564"/>
          </a:xfrm>
          <a:prstGeom prst="rect">
            <a:avLst/>
          </a:prstGeom>
        </p:spPr>
        <p:txBody>
          <a:bodyPr lIns="0" tIns="0" rIns="0" bIns="0" anchor="b"/>
          <a:lstStyle>
            <a:lvl1pPr>
              <a:defRPr sz="4000"/>
            </a:lvl1pPr>
          </a:lstStyle>
          <a:p>
            <a:r>
              <a:t>Texte du titre</a:t>
            </a:r>
          </a:p>
        </p:txBody>
      </p:sp>
      <p:sp>
        <p:nvSpPr>
          <p:cNvPr id="166" name="Espace réservé d’image 4"/>
          <p:cNvSpPr>
            <a:spLocks noGrp="1"/>
          </p:cNvSpPr>
          <p:nvPr>
            <p:ph type="pic" sz="half" idx="21"/>
          </p:nvPr>
        </p:nvSpPr>
        <p:spPr>
          <a:xfrm>
            <a:off x="1" y="1193765"/>
            <a:ext cx="5230789" cy="4796136"/>
          </a:xfrm>
          <a:prstGeom prst="rect">
            <a:avLst/>
          </a:prstGeom>
        </p:spPr>
        <p:txBody>
          <a:bodyPr lIns="91439" rIns="91439">
            <a:noAutofit/>
          </a:bodyPr>
          <a:lstStyle/>
          <a:p>
            <a:endParaRPr/>
          </a:p>
        </p:txBody>
      </p:sp>
      <p:sp>
        <p:nvSpPr>
          <p:cNvPr id="167" name="Texte niveau 1…"/>
          <p:cNvSpPr txBox="1">
            <a:spLocks noGrp="1"/>
          </p:cNvSpPr>
          <p:nvPr>
            <p:ph type="body" sz="quarter" idx="1" hasCustomPrompt="1"/>
          </p:nvPr>
        </p:nvSpPr>
        <p:spPr>
          <a:xfrm>
            <a:off x="5470816" y="2540529"/>
            <a:ext cx="3046303" cy="382750"/>
          </a:xfrm>
          <a:prstGeom prst="rect">
            <a:avLst/>
          </a:prstGeom>
        </p:spPr>
        <p:txBody>
          <a:bodyPr lIns="0" tIns="0" rIns="0" bIns="0" anchor="b"/>
          <a:lstStyle>
            <a:lvl1pPr marL="0" indent="0">
              <a:buSzTx/>
              <a:buFontTx/>
              <a:buNone/>
              <a:defRPr sz="1600" b="1"/>
            </a:lvl1pPr>
            <a:lvl2pPr marL="660400" indent="-203200">
              <a:buFontTx/>
              <a:defRPr sz="1600" b="1"/>
            </a:lvl2pPr>
            <a:lvl3pPr marL="1143000" indent="-228600">
              <a:buFontTx/>
              <a:defRPr sz="1600" b="1"/>
            </a:lvl3pPr>
            <a:lvl4pPr marL="1632857" indent="-261257">
              <a:buFontTx/>
              <a:defRPr sz="1600" b="1"/>
            </a:lvl4pPr>
            <a:lvl5pPr marL="2090057" indent="-261257">
              <a:buFontTx/>
              <a:defRPr sz="1600" b="1"/>
            </a:lvl5pPr>
          </a:lstStyle>
          <a:p>
            <a:r>
              <a:t>Cliquez pour ajouter un titre ici</a:t>
            </a:r>
          </a:p>
          <a:p>
            <a:pPr lvl="1"/>
            <a:endParaRPr/>
          </a:p>
          <a:p>
            <a:pPr lvl="2"/>
            <a:endParaRPr/>
          </a:p>
          <a:p>
            <a:pPr lvl="3"/>
            <a:endParaRPr/>
          </a:p>
          <a:p>
            <a:pPr lvl="4"/>
            <a:endParaRPr/>
          </a:p>
        </p:txBody>
      </p:sp>
      <p:sp>
        <p:nvSpPr>
          <p:cNvPr id="168" name="Espace réservé du texte 6"/>
          <p:cNvSpPr>
            <a:spLocks noGrp="1"/>
          </p:cNvSpPr>
          <p:nvPr>
            <p:ph type="body" sz="quarter" idx="22" hasCustomPrompt="1"/>
          </p:nvPr>
        </p:nvSpPr>
        <p:spPr>
          <a:xfrm>
            <a:off x="8769605" y="2540529"/>
            <a:ext cx="3023150" cy="382750"/>
          </a:xfrm>
          <a:prstGeom prst="rect">
            <a:avLst/>
          </a:prstGeom>
        </p:spPr>
        <p:txBody>
          <a:bodyPr lIns="0" tIns="0" rIns="0" bIns="0" anchor="b"/>
          <a:lstStyle>
            <a:lvl1pPr marL="0" indent="0">
              <a:buSzTx/>
              <a:buFontTx/>
              <a:buNone/>
              <a:defRPr sz="1600" b="1"/>
            </a:lvl1pPr>
          </a:lstStyle>
          <a:p>
            <a:r>
              <a:t>Cliquez pour ajouter un titre ici</a:t>
            </a:r>
          </a:p>
        </p:txBody>
      </p:sp>
      <p:sp>
        <p:nvSpPr>
          <p:cNvPr id="169" name="Espace réservé du texte 3"/>
          <p:cNvSpPr>
            <a:spLocks noGrp="1"/>
          </p:cNvSpPr>
          <p:nvPr>
            <p:ph type="body" sz="quarter" idx="23" hasCustomPrompt="1"/>
          </p:nvPr>
        </p:nvSpPr>
        <p:spPr>
          <a:xfrm>
            <a:off x="5470525" y="2944813"/>
            <a:ext cx="3046414"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70" name="Espace réservé du texte 3"/>
          <p:cNvSpPr>
            <a:spLocks noGrp="1"/>
          </p:cNvSpPr>
          <p:nvPr>
            <p:ph type="body" sz="quarter" idx="24" hasCustomPrompt="1"/>
          </p:nvPr>
        </p:nvSpPr>
        <p:spPr>
          <a:xfrm>
            <a:off x="8769605" y="2944813"/>
            <a:ext cx="3023150"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7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apositive de titre avec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 name="Espace réservé d’image 11">
            <a:extLst>
              <a:ext uri="{FF2B5EF4-FFF2-40B4-BE49-F238E27FC236}">
                <a16:creationId xmlns:a16="http://schemas.microsoft.com/office/drawing/2014/main" id="{82CAE461-C0B1-40CE-96C7-BF817A2EA315}"/>
              </a:ext>
            </a:extLst>
          </p:cNvPr>
          <p:cNvSpPr>
            <a:spLocks noGrp="1"/>
          </p:cNvSpPr>
          <p:nvPr>
            <p:ph type="pic" sz="quarter" idx="15" hasCustomPrompt="1"/>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rtlCol="0">
            <a:noAutofit/>
          </a:bodyPr>
          <a:lstStyle/>
          <a:p>
            <a:pPr rtl="0"/>
            <a:r>
              <a:rPr lang="fr-FR" noProof="0"/>
              <a:t>Cliquez sur l’icône pour ajouter une image</a:t>
            </a:r>
          </a:p>
        </p:txBody>
      </p:sp>
      <p:sp>
        <p:nvSpPr>
          <p:cNvPr id="6" name="Titr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rtlCol="0" anchor="t">
            <a:noAutofit/>
          </a:bodyPr>
          <a:lstStyle>
            <a:lvl1pPr>
              <a:defRPr sz="5000" b="1">
                <a:solidFill>
                  <a:schemeClr val="bg1"/>
                </a:solidFill>
                <a:latin typeface="+mj-lt"/>
              </a:defRPr>
            </a:lvl1pPr>
          </a:lstStyle>
          <a:p>
            <a:pPr rtl="0"/>
            <a:r>
              <a:rPr lang="fr-FR" noProof="0"/>
              <a:t>CLIQUEZ POUR AJOUTER UN TITRE</a:t>
            </a:r>
          </a:p>
        </p:txBody>
      </p:sp>
      <p:sp>
        <p:nvSpPr>
          <p:cNvPr id="13" name="Espace réservé du texte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703092"/>
            <a:ext cx="7252504"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fr-FR" noProof="0"/>
              <a:t>LE SOUS-TITRE SE PLACE ICI</a:t>
            </a:r>
          </a:p>
        </p:txBody>
      </p:sp>
      <p:sp>
        <p:nvSpPr>
          <p:cNvPr id="5" name="Forme 62">
            <a:extLst>
              <a:ext uri="{FF2B5EF4-FFF2-40B4-BE49-F238E27FC236}">
                <a16:creationId xmlns:a16="http://schemas.microsoft.com/office/drawing/2014/main" id="{E1A23DB6-E067-4A30-8C4B-98B452428518}"/>
              </a:ext>
            </a:extLst>
          </p:cNvPr>
          <p:cNvSpPr/>
          <p:nvPr userDrawn="1"/>
        </p:nvSpPr>
        <p:spPr>
          <a:xfrm rot="16200000" flipV="1">
            <a:off x="1094402" y="2432493"/>
            <a:ext cx="1"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Tree>
    <p:extLst>
      <p:ext uri="{BB962C8B-B14F-4D97-AF65-F5344CB8AC3E}">
        <p14:creationId xmlns:p14="http://schemas.microsoft.com/office/powerpoint/2010/main" val="36716415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539432"/>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 name="Espace réservé d’image 11">
            <a:extLst>
              <a:ext uri="{FF2B5EF4-FFF2-40B4-BE49-F238E27FC236}">
                <a16:creationId xmlns:a16="http://schemas.microsoft.com/office/drawing/2014/main" id="{82CAE461-C0B1-40CE-96C7-BF817A2EA315}"/>
              </a:ext>
            </a:extLst>
          </p:cNvPr>
          <p:cNvSpPr>
            <a:spLocks noGrp="1"/>
          </p:cNvSpPr>
          <p:nvPr>
            <p:ph type="pic" sz="quarter" idx="15" hasCustomPrompt="1"/>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rtlCol="0">
            <a:noAutofit/>
          </a:bodyPr>
          <a:lstStyle/>
          <a:p>
            <a:pPr rtl="0"/>
            <a:r>
              <a:rPr lang="fr-FR" noProof="0"/>
              <a:t>Cliquez sur l’icône pour ajouter une image</a:t>
            </a:r>
          </a:p>
        </p:txBody>
      </p:sp>
      <p:sp>
        <p:nvSpPr>
          <p:cNvPr id="6" name="Titr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rtlCol="0" anchor="t">
            <a:noAutofit/>
          </a:bodyPr>
          <a:lstStyle>
            <a:lvl1pPr>
              <a:defRPr sz="5000" b="1">
                <a:solidFill>
                  <a:schemeClr val="bg1"/>
                </a:solidFill>
                <a:latin typeface="+mj-lt"/>
              </a:defRPr>
            </a:lvl1pPr>
          </a:lstStyle>
          <a:p>
            <a:pPr rtl="0"/>
            <a:r>
              <a:rPr lang="fr-FR" noProof="0"/>
              <a:t>MERCI</a:t>
            </a:r>
          </a:p>
        </p:txBody>
      </p:sp>
      <p:sp>
        <p:nvSpPr>
          <p:cNvPr id="13" name="Espace réservé du texte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fr-FR" noProof="0"/>
              <a:t>WWW.WEBSITENAME.COM</a:t>
            </a:r>
          </a:p>
        </p:txBody>
      </p:sp>
      <p:sp>
        <p:nvSpPr>
          <p:cNvPr id="5" name="Form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Tree>
    <p:extLst>
      <p:ext uri="{BB962C8B-B14F-4D97-AF65-F5344CB8AC3E}">
        <p14:creationId xmlns:p14="http://schemas.microsoft.com/office/powerpoint/2010/main" val="27680692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Diapositive de titre avec imag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 name="Espace réservé d’image 11">
            <a:extLst>
              <a:ext uri="{FF2B5EF4-FFF2-40B4-BE49-F238E27FC236}">
                <a16:creationId xmlns:a16="http://schemas.microsoft.com/office/drawing/2014/main" id="{82CAE461-C0B1-40CE-96C7-BF817A2EA315}"/>
              </a:ext>
            </a:extLst>
          </p:cNvPr>
          <p:cNvSpPr>
            <a:spLocks noGrp="1"/>
          </p:cNvSpPr>
          <p:nvPr>
            <p:ph type="pic" sz="quarter" idx="15" hasCustomPrompt="1"/>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rtlCol="0">
            <a:noAutofit/>
          </a:bodyPr>
          <a:lstStyle/>
          <a:p>
            <a:pPr rtl="0"/>
            <a:r>
              <a:rPr lang="fr-FR" noProof="0"/>
              <a:t>Cliquez sur l’icône pour ajouter une image</a:t>
            </a:r>
          </a:p>
        </p:txBody>
      </p:sp>
      <p:sp>
        <p:nvSpPr>
          <p:cNvPr id="6" name="Titr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rtlCol="0" anchor="t">
            <a:noAutofit/>
          </a:bodyPr>
          <a:lstStyle>
            <a:lvl1pPr>
              <a:defRPr sz="5000" b="1">
                <a:solidFill>
                  <a:schemeClr val="bg1"/>
                </a:solidFill>
                <a:latin typeface="+mj-lt"/>
              </a:defRPr>
            </a:lvl1pPr>
          </a:lstStyle>
          <a:p>
            <a:pPr rtl="0"/>
            <a:r>
              <a:rPr lang="fr-FR" noProof="0"/>
              <a:t>CLIQUEZ POUR AJOUTER UN TITRE</a:t>
            </a:r>
          </a:p>
        </p:txBody>
      </p:sp>
      <p:sp>
        <p:nvSpPr>
          <p:cNvPr id="13" name="Espace réservé du texte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fr-FR" noProof="0"/>
              <a:t>LE SOUS-TITRE SE PLACE ICI</a:t>
            </a:r>
          </a:p>
        </p:txBody>
      </p:sp>
      <p:sp>
        <p:nvSpPr>
          <p:cNvPr id="5" name="Form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Tree>
    <p:extLst>
      <p:ext uri="{BB962C8B-B14F-4D97-AF65-F5344CB8AC3E}">
        <p14:creationId xmlns:p14="http://schemas.microsoft.com/office/powerpoint/2010/main" val="21355082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Diapositive de titre avec image">
    <p:bg>
      <p:bgPr>
        <a:solidFill>
          <a:schemeClr val="accent1"/>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78736"/>
            <a:ext cx="7252505" cy="891250"/>
          </a:xfrm>
        </p:spPr>
        <p:txBody>
          <a:bodyPr rtlCol="0" anchor="t">
            <a:noAutofit/>
          </a:bodyPr>
          <a:lstStyle>
            <a:lvl1pPr>
              <a:defRPr sz="5000" b="1">
                <a:solidFill>
                  <a:schemeClr val="bg1"/>
                </a:solidFill>
                <a:latin typeface="+mj-lt"/>
              </a:defRPr>
            </a:lvl1pPr>
          </a:lstStyle>
          <a:p>
            <a:pPr rtl="0"/>
            <a:r>
              <a:rPr lang="fr-FR" noProof="0"/>
              <a:t>CLIQUEZ POUR AJOUTER UN TITRE</a:t>
            </a:r>
          </a:p>
        </p:txBody>
      </p:sp>
      <p:sp>
        <p:nvSpPr>
          <p:cNvPr id="13" name="Espace réservé du texte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1666759"/>
            <a:ext cx="7252504"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fr-FR" noProof="0"/>
              <a:t>LE SOUS-TITRE SE PLACE ICI</a:t>
            </a:r>
          </a:p>
        </p:txBody>
      </p:sp>
      <p:sp>
        <p:nvSpPr>
          <p:cNvPr id="5" name="Forme 62">
            <a:extLst>
              <a:ext uri="{FF2B5EF4-FFF2-40B4-BE49-F238E27FC236}">
                <a16:creationId xmlns:a16="http://schemas.microsoft.com/office/drawing/2014/main" id="{E1A23DB6-E067-4A30-8C4B-98B452428518}"/>
              </a:ext>
            </a:extLst>
          </p:cNvPr>
          <p:cNvSpPr/>
          <p:nvPr userDrawn="1"/>
        </p:nvSpPr>
        <p:spPr>
          <a:xfrm rot="16200000" flipV="1">
            <a:off x="1094402" y="396160"/>
            <a:ext cx="1"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
        <p:nvSpPr>
          <p:cNvPr id="20" name="Espace réservé d’image 4">
            <a:extLst>
              <a:ext uri="{FF2B5EF4-FFF2-40B4-BE49-F238E27FC236}">
                <a16:creationId xmlns:a16="http://schemas.microsoft.com/office/drawing/2014/main" id="{99E7C9A1-D1C2-4923-B0AE-127044646A05}"/>
              </a:ext>
            </a:extLst>
          </p:cNvPr>
          <p:cNvSpPr>
            <a:spLocks noGrp="1"/>
          </p:cNvSpPr>
          <p:nvPr>
            <p:ph type="pic" sz="quarter" idx="10" hasCustomPrompt="1"/>
          </p:nvPr>
        </p:nvSpPr>
        <p:spPr>
          <a:xfrm>
            <a:off x="8866207" y="0"/>
            <a:ext cx="3325792" cy="6858000"/>
          </a:xfrm>
          <a:solidFill>
            <a:schemeClr val="bg1"/>
          </a:solidFill>
        </p:spPr>
        <p:txBody>
          <a:bodyPr rtlCol="0"/>
          <a:lstStyle/>
          <a:p>
            <a:pPr rtl="0"/>
            <a:r>
              <a:rPr lang="fr-FR" noProof="0"/>
              <a:t>Cliquez sur l’icône pour ajouter une image</a:t>
            </a:r>
          </a:p>
        </p:txBody>
      </p:sp>
    </p:spTree>
    <p:extLst>
      <p:ext uri="{BB962C8B-B14F-4D97-AF65-F5344CB8AC3E}">
        <p14:creationId xmlns:p14="http://schemas.microsoft.com/office/powerpoint/2010/main" val="10458548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éparateur de diapositive avec image">
    <p:bg>
      <p:bgPr>
        <a:solidFill>
          <a:schemeClr val="accent1"/>
        </a:solid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2708475"/>
            <a:ext cx="7252505" cy="891250"/>
          </a:xfrm>
        </p:spPr>
        <p:txBody>
          <a:bodyPr rtlCol="0" anchor="t">
            <a:noAutofit/>
          </a:bodyPr>
          <a:lstStyle>
            <a:lvl1pPr>
              <a:defRPr sz="5000" b="1">
                <a:solidFill>
                  <a:schemeClr val="bg1"/>
                </a:solidFill>
                <a:latin typeface="+mj-lt"/>
              </a:defRPr>
            </a:lvl1pPr>
          </a:lstStyle>
          <a:p>
            <a:pPr rtl="0"/>
            <a:r>
              <a:rPr lang="fr-FR" noProof="0"/>
              <a:t>CLIQUEZ POUR AJOUTER UN TITRE</a:t>
            </a:r>
          </a:p>
        </p:txBody>
      </p:sp>
      <p:sp>
        <p:nvSpPr>
          <p:cNvPr id="9" name="Espace réservé du texte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838200" y="3796498"/>
            <a:ext cx="7252504"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fr-FR" noProof="0"/>
              <a:t>LE SOUS-TITRE SE PLACE ICI</a:t>
            </a:r>
          </a:p>
        </p:txBody>
      </p:sp>
      <p:sp>
        <p:nvSpPr>
          <p:cNvPr id="10" name="Forme 62">
            <a:extLst>
              <a:ext uri="{FF2B5EF4-FFF2-40B4-BE49-F238E27FC236}">
                <a16:creationId xmlns:a16="http://schemas.microsoft.com/office/drawing/2014/main" id="{171AB7B1-2963-43C8-84A5-2FCF188ACF42}"/>
              </a:ext>
            </a:extLst>
          </p:cNvPr>
          <p:cNvSpPr/>
          <p:nvPr userDrawn="1"/>
        </p:nvSpPr>
        <p:spPr>
          <a:xfrm rot="16200000" flipV="1">
            <a:off x="1094402" y="2525899"/>
            <a:ext cx="1" cy="2188805"/>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
        <p:nvSpPr>
          <p:cNvPr id="7" name="Espace réservé d’image 6">
            <a:extLst>
              <a:ext uri="{FF2B5EF4-FFF2-40B4-BE49-F238E27FC236}">
                <a16:creationId xmlns:a16="http://schemas.microsoft.com/office/drawing/2014/main" id="{DAA0C5BA-C2D3-4A68-8EDE-1831408789D6}"/>
              </a:ext>
            </a:extLst>
          </p:cNvPr>
          <p:cNvSpPr>
            <a:spLocks noGrp="1"/>
          </p:cNvSpPr>
          <p:nvPr>
            <p:ph type="pic" sz="quarter" idx="13" hasCustomPrompt="1"/>
          </p:nvPr>
        </p:nvSpPr>
        <p:spPr>
          <a:xfrm>
            <a:off x="0" y="0"/>
            <a:ext cx="12191999" cy="6858000"/>
          </a:xfrm>
          <a:custGeom>
            <a:avLst/>
            <a:gdLst>
              <a:gd name="connsiteX0" fmla="*/ 0 w 11933381"/>
              <a:gd name="connsiteY0" fmla="*/ 0 h 6858000"/>
              <a:gd name="connsiteX1" fmla="*/ 11933381 w 11933381"/>
              <a:gd name="connsiteY1" fmla="*/ 0 h 6858000"/>
              <a:gd name="connsiteX2" fmla="*/ 11933381 w 11933381"/>
              <a:gd name="connsiteY2" fmla="*/ 6858000 h 6858000"/>
              <a:gd name="connsiteX3" fmla="*/ 0 w 11933381"/>
              <a:gd name="connsiteY3" fmla="*/ 6858000 h 6858000"/>
              <a:gd name="connsiteX4" fmla="*/ 0 w 11933381"/>
              <a:gd name="connsiteY4" fmla="*/ 5854361 h 6858000"/>
              <a:gd name="connsiteX5" fmla="*/ 8109878 w 11933381"/>
              <a:gd name="connsiteY5" fmla="*/ 5854361 h 6858000"/>
              <a:gd name="connsiteX6" fmla="*/ 8109878 w 11933381"/>
              <a:gd name="connsiteY6" fmla="*/ 1949923 h 6858000"/>
              <a:gd name="connsiteX7" fmla="*/ 0 w 11933381"/>
              <a:gd name="connsiteY7" fmla="*/ 1949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381" h="6858000">
                <a:moveTo>
                  <a:pt x="0" y="0"/>
                </a:moveTo>
                <a:lnTo>
                  <a:pt x="11933381" y="0"/>
                </a:lnTo>
                <a:lnTo>
                  <a:pt x="11933381" y="6858000"/>
                </a:lnTo>
                <a:lnTo>
                  <a:pt x="0" y="6858000"/>
                </a:lnTo>
                <a:lnTo>
                  <a:pt x="0" y="5854361"/>
                </a:lnTo>
                <a:lnTo>
                  <a:pt x="8109878" y="5854361"/>
                </a:lnTo>
                <a:lnTo>
                  <a:pt x="8109878" y="1949923"/>
                </a:lnTo>
                <a:lnTo>
                  <a:pt x="0" y="1949923"/>
                </a:lnTo>
                <a:close/>
              </a:path>
            </a:pathLst>
          </a:custGeom>
          <a:solidFill>
            <a:schemeClr val="bg1"/>
          </a:solidFill>
        </p:spPr>
        <p:txBody>
          <a:bodyPr wrap="square" rtlCol="0">
            <a:noAutofit/>
          </a:bodyPr>
          <a:lstStyle/>
          <a:p>
            <a:pPr rtl="0"/>
            <a:r>
              <a:rPr lang="fr-FR" noProof="0"/>
              <a:t>Cliquez sur l’icône pour ajouter une image</a:t>
            </a:r>
          </a:p>
        </p:txBody>
      </p:sp>
    </p:spTree>
    <p:extLst>
      <p:ext uri="{BB962C8B-B14F-4D97-AF65-F5344CB8AC3E}">
        <p14:creationId xmlns:p14="http://schemas.microsoft.com/office/powerpoint/2010/main" val="34857965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éparateur de diapositive avec image">
    <p:bg>
      <p:bgPr>
        <a:solidFill>
          <a:schemeClr val="accent1"/>
        </a:solidFill>
        <a:effectLst/>
      </p:bgPr>
    </p:bg>
    <p:spTree>
      <p:nvGrpSpPr>
        <p:cNvPr id="1" name=""/>
        <p:cNvGrpSpPr/>
        <p:nvPr/>
      </p:nvGrpSpPr>
      <p:grpSpPr>
        <a:xfrm>
          <a:off x="0" y="0"/>
          <a:ext cx="0" cy="0"/>
          <a:chOff x="0" y="0"/>
          <a:chExt cx="0" cy="0"/>
        </a:xfrm>
      </p:grpSpPr>
      <p:sp>
        <p:nvSpPr>
          <p:cNvPr id="11" name="Espace réservé d’image 10">
            <a:extLst>
              <a:ext uri="{FF2B5EF4-FFF2-40B4-BE49-F238E27FC236}">
                <a16:creationId xmlns:a16="http://schemas.microsoft.com/office/drawing/2014/main" id="{D373C762-8092-4F49-BC46-91BCA0557F23}"/>
              </a:ext>
            </a:extLst>
          </p:cNvPr>
          <p:cNvSpPr>
            <a:spLocks noGrp="1"/>
          </p:cNvSpPr>
          <p:nvPr>
            <p:ph type="pic" sz="quarter" idx="10" hasCustomPrompt="1"/>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2430682 h 6858000"/>
              <a:gd name="connsiteX3" fmla="*/ 3823504 w 12191999"/>
              <a:gd name="connsiteY3" fmla="*/ 2430682 h 6858000"/>
              <a:gd name="connsiteX4" fmla="*/ 3823504 w 12191999"/>
              <a:gd name="connsiteY4" fmla="*/ 6335120 h 6858000"/>
              <a:gd name="connsiteX5" fmla="*/ 12191999 w 12191999"/>
              <a:gd name="connsiteY5" fmla="*/ 633512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2191999" y="0"/>
                </a:lnTo>
                <a:lnTo>
                  <a:pt x="12191999" y="2430682"/>
                </a:lnTo>
                <a:lnTo>
                  <a:pt x="3823504" y="2430682"/>
                </a:lnTo>
                <a:lnTo>
                  <a:pt x="3823504" y="6335120"/>
                </a:lnTo>
                <a:lnTo>
                  <a:pt x="12191999" y="6335120"/>
                </a:lnTo>
                <a:lnTo>
                  <a:pt x="12191999" y="6858000"/>
                </a:lnTo>
                <a:lnTo>
                  <a:pt x="0" y="6858000"/>
                </a:lnTo>
                <a:close/>
              </a:path>
            </a:pathLst>
          </a:custGeom>
          <a:solidFill>
            <a:schemeClr val="bg1"/>
          </a:solidFill>
        </p:spPr>
        <p:txBody>
          <a:bodyPr wrap="square" rtlCol="0">
            <a:noAutofit/>
          </a:bodyPr>
          <a:lstStyle/>
          <a:p>
            <a:pPr rtl="0"/>
            <a:r>
              <a:rPr lang="fr-FR" noProof="0"/>
              <a:t>Cliquez sur l’icône pour ajouter une image</a:t>
            </a:r>
          </a:p>
        </p:txBody>
      </p:sp>
      <p:sp>
        <p:nvSpPr>
          <p:cNvPr id="8" name="Titre 1">
            <a:extLst>
              <a:ext uri="{FF2B5EF4-FFF2-40B4-BE49-F238E27FC236}">
                <a16:creationId xmlns:a16="http://schemas.microsoft.com/office/drawing/2014/main" id="{0E919B9B-5D3F-4FF0-A499-8925E9560B94}"/>
              </a:ext>
            </a:extLst>
          </p:cNvPr>
          <p:cNvSpPr>
            <a:spLocks noGrp="1"/>
          </p:cNvSpPr>
          <p:nvPr>
            <p:ph type="title" hasCustomPrompt="1"/>
          </p:nvPr>
        </p:nvSpPr>
        <p:spPr>
          <a:xfrm>
            <a:off x="4403208" y="2870519"/>
            <a:ext cx="7252505" cy="891250"/>
          </a:xfrm>
        </p:spPr>
        <p:txBody>
          <a:bodyPr rtlCol="0" anchor="t">
            <a:noAutofit/>
          </a:bodyPr>
          <a:lstStyle>
            <a:lvl1pPr>
              <a:defRPr sz="5000" b="1">
                <a:solidFill>
                  <a:schemeClr val="bg1"/>
                </a:solidFill>
                <a:latin typeface="+mj-lt"/>
              </a:defRPr>
            </a:lvl1pPr>
          </a:lstStyle>
          <a:p>
            <a:pPr rtl="0"/>
            <a:r>
              <a:rPr lang="fr-FR" noProof="0"/>
              <a:t>CLIQUEZ POUR AJOUTER UN TITRE</a:t>
            </a:r>
          </a:p>
        </p:txBody>
      </p:sp>
      <p:sp>
        <p:nvSpPr>
          <p:cNvPr id="9" name="Espace réservé du texte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403209" y="3958542"/>
            <a:ext cx="7252504" cy="338549"/>
          </a:xfrm>
        </p:spPr>
        <p:txBody>
          <a:bodyPr rtlCol="0">
            <a:normAutofit/>
          </a:bodyPr>
          <a:lstStyle>
            <a:lvl1pPr marL="0" indent="0">
              <a:buNone/>
              <a:defRPr sz="1600" spc="300">
                <a:solidFill>
                  <a:schemeClr val="bg1"/>
                </a:solidFill>
                <a:latin typeface="+mn-lt"/>
                <a:cs typeface="Arial" panose="020B0604020202020204" pitchFamily="34" charset="0"/>
              </a:defRPr>
            </a:lvl1pPr>
          </a:lstStyle>
          <a:p>
            <a:pPr lvl="0" rtl="0"/>
            <a:r>
              <a:rPr lang="fr-FR" noProof="0"/>
              <a:t>LE SOUS-TITRE SE PLACE ICI</a:t>
            </a:r>
          </a:p>
        </p:txBody>
      </p:sp>
      <p:sp>
        <p:nvSpPr>
          <p:cNvPr id="10" name="Forme 62">
            <a:extLst>
              <a:ext uri="{FF2B5EF4-FFF2-40B4-BE49-F238E27FC236}">
                <a16:creationId xmlns:a16="http://schemas.microsoft.com/office/drawing/2014/main" id="{171AB7B1-2963-43C8-84A5-2FCF188ACF42}"/>
              </a:ext>
            </a:extLst>
          </p:cNvPr>
          <p:cNvSpPr/>
          <p:nvPr userDrawn="1"/>
        </p:nvSpPr>
        <p:spPr>
          <a:xfrm rot="16200000" flipV="1">
            <a:off x="4788658" y="2817190"/>
            <a:ext cx="0" cy="1930310"/>
          </a:xfrm>
          <a:prstGeom prst="line">
            <a:avLst/>
          </a:prstGeom>
          <a:ln w="25400">
            <a:solidFill>
              <a:schemeClr val="bg1"/>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Tree>
    <p:extLst>
      <p:ext uri="{BB962C8B-B14F-4D97-AF65-F5344CB8AC3E}">
        <p14:creationId xmlns:p14="http://schemas.microsoft.com/office/powerpoint/2010/main" val="126090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éparateur de diapositive 2">
    <p:bg>
      <p:bgPr>
        <a:solidFill>
          <a:schemeClr val="accent1"/>
        </a:solidFill>
        <a:effectLst/>
      </p:bgPr>
    </p:bg>
    <p:spTree>
      <p:nvGrpSpPr>
        <p:cNvPr id="1" name=""/>
        <p:cNvGrpSpPr/>
        <p:nvPr/>
      </p:nvGrpSpPr>
      <p:grpSpPr>
        <a:xfrm>
          <a:off x="0" y="0"/>
          <a:ext cx="0" cy="0"/>
          <a:chOff x="0" y="0"/>
          <a:chExt cx="0" cy="0"/>
        </a:xfrm>
      </p:grpSpPr>
      <p:sp>
        <p:nvSpPr>
          <p:cNvPr id="10" name="Espace réservé d’image 9">
            <a:extLst>
              <a:ext uri="{FF2B5EF4-FFF2-40B4-BE49-F238E27FC236}">
                <a16:creationId xmlns:a16="http://schemas.microsoft.com/office/drawing/2014/main" id="{B652B907-27B2-46E0-B157-E5617EF0413D}"/>
              </a:ext>
            </a:extLst>
          </p:cNvPr>
          <p:cNvSpPr>
            <a:spLocks noGrp="1"/>
          </p:cNvSpPr>
          <p:nvPr>
            <p:ph type="pic" sz="quarter" idx="10" hasCustomPrompt="1"/>
          </p:nvPr>
        </p:nvSpPr>
        <p:spPr>
          <a:xfrm>
            <a:off x="0" y="0"/>
            <a:ext cx="12191999" cy="6858000"/>
          </a:xfrm>
          <a:custGeom>
            <a:avLst/>
            <a:gdLst>
              <a:gd name="connsiteX0" fmla="*/ 0 w 12191999"/>
              <a:gd name="connsiteY0" fmla="*/ 0 h 6553196"/>
              <a:gd name="connsiteX1" fmla="*/ 12191999 w 12191999"/>
              <a:gd name="connsiteY1" fmla="*/ 0 h 6553196"/>
              <a:gd name="connsiteX2" fmla="*/ 12191999 w 12191999"/>
              <a:gd name="connsiteY2" fmla="*/ 6553196 h 6553196"/>
              <a:gd name="connsiteX3" fmla="*/ 9099630 w 12191999"/>
              <a:gd name="connsiteY3" fmla="*/ 6553196 h 6553196"/>
              <a:gd name="connsiteX4" fmla="*/ 9099630 w 12191999"/>
              <a:gd name="connsiteY4" fmla="*/ 2953562 h 6553196"/>
              <a:gd name="connsiteX5" fmla="*/ 731134 w 12191999"/>
              <a:gd name="connsiteY5" fmla="*/ 2953562 h 6553196"/>
              <a:gd name="connsiteX6" fmla="*/ 731134 w 12191999"/>
              <a:gd name="connsiteY6" fmla="*/ 6553196 h 6553196"/>
              <a:gd name="connsiteX7" fmla="*/ 0 w 12191999"/>
              <a:gd name="connsiteY7" fmla="*/ 6553196 h 65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553196">
                <a:moveTo>
                  <a:pt x="0" y="0"/>
                </a:moveTo>
                <a:lnTo>
                  <a:pt x="12191999" y="0"/>
                </a:lnTo>
                <a:lnTo>
                  <a:pt x="12191999" y="6553196"/>
                </a:lnTo>
                <a:lnTo>
                  <a:pt x="9099630" y="6553196"/>
                </a:lnTo>
                <a:lnTo>
                  <a:pt x="9099630" y="2953562"/>
                </a:lnTo>
                <a:lnTo>
                  <a:pt x="731134" y="2953562"/>
                </a:lnTo>
                <a:lnTo>
                  <a:pt x="731134" y="6553196"/>
                </a:lnTo>
                <a:lnTo>
                  <a:pt x="0" y="6553196"/>
                </a:lnTo>
                <a:close/>
              </a:path>
            </a:pathLst>
          </a:custGeom>
          <a:solidFill>
            <a:schemeClr val="bg1"/>
          </a:solidFill>
        </p:spPr>
        <p:txBody>
          <a:bodyPr wrap="square" rtlCol="0">
            <a:noAutofit/>
          </a:bodyPr>
          <a:lstStyle>
            <a:lvl1pPr>
              <a:defRPr>
                <a:latin typeface="+mn-lt"/>
              </a:defRPr>
            </a:lvl1pPr>
          </a:lstStyle>
          <a:p>
            <a:pPr rtl="0"/>
            <a:r>
              <a:rPr lang="fr-FR" noProof="0"/>
              <a:t>Cliquez sur l’icône pour ajouter une image</a:t>
            </a:r>
          </a:p>
        </p:txBody>
      </p:sp>
      <p:sp>
        <p:nvSpPr>
          <p:cNvPr id="7" name="Titre 1">
            <a:extLst>
              <a:ext uri="{FF2B5EF4-FFF2-40B4-BE49-F238E27FC236}">
                <a16:creationId xmlns:a16="http://schemas.microsoft.com/office/drawing/2014/main" id="{81AEE170-55AC-411A-B257-BD682DE716D0}"/>
              </a:ext>
            </a:extLst>
          </p:cNvPr>
          <p:cNvSpPr>
            <a:spLocks noGrp="1"/>
          </p:cNvSpPr>
          <p:nvPr>
            <p:ph type="title" hasCustomPrompt="1"/>
          </p:nvPr>
        </p:nvSpPr>
        <p:spPr>
          <a:xfrm>
            <a:off x="1220164" y="3379810"/>
            <a:ext cx="7252505" cy="891250"/>
          </a:xfrm>
        </p:spPr>
        <p:txBody>
          <a:bodyPr rtlCol="0" anchor="t">
            <a:noAutofit/>
          </a:bodyPr>
          <a:lstStyle>
            <a:lvl1pPr algn="l">
              <a:defRPr sz="5000" b="1">
                <a:solidFill>
                  <a:schemeClr val="bg1"/>
                </a:solidFill>
                <a:latin typeface="+mj-lt"/>
              </a:defRPr>
            </a:lvl1pPr>
          </a:lstStyle>
          <a:p>
            <a:pPr rtl="0"/>
            <a:r>
              <a:rPr lang="fr-FR" noProof="0"/>
              <a:t>CLIQUEZ POUR AJOUTER UN TITRE</a:t>
            </a:r>
          </a:p>
        </p:txBody>
      </p:sp>
      <p:sp>
        <p:nvSpPr>
          <p:cNvPr id="8" name="Espace réservé du texte 12">
            <a:extLst>
              <a:ext uri="{FF2B5EF4-FFF2-40B4-BE49-F238E27FC236}">
                <a16:creationId xmlns:a16="http://schemas.microsoft.com/office/drawing/2014/main" id="{92D701DC-3803-4D06-BFB3-A9F78E4022EF}"/>
              </a:ext>
            </a:extLst>
          </p:cNvPr>
          <p:cNvSpPr>
            <a:spLocks noGrp="1"/>
          </p:cNvSpPr>
          <p:nvPr>
            <p:ph type="body" sz="quarter" idx="14" hasCustomPrompt="1"/>
          </p:nvPr>
        </p:nvSpPr>
        <p:spPr>
          <a:xfrm>
            <a:off x="1220165" y="4467833"/>
            <a:ext cx="7252504" cy="338549"/>
          </a:xfrm>
        </p:spPr>
        <p:txBody>
          <a:bodyPr rtlCol="0">
            <a:normAutofit/>
          </a:bodyPr>
          <a:lstStyle>
            <a:lvl1pPr marL="0" indent="0" algn="l">
              <a:buNone/>
              <a:defRPr sz="1600" spc="300">
                <a:solidFill>
                  <a:schemeClr val="bg1"/>
                </a:solidFill>
                <a:latin typeface="+mn-lt"/>
                <a:cs typeface="Arial" panose="020B0604020202020204" pitchFamily="34" charset="0"/>
              </a:defRPr>
            </a:lvl1pPr>
          </a:lstStyle>
          <a:p>
            <a:pPr lvl="0" rtl="0"/>
            <a:r>
              <a:rPr lang="fr-FR" noProof="0"/>
              <a:t>LE SOUS-TITRE SE PLACE ICI</a:t>
            </a:r>
          </a:p>
        </p:txBody>
      </p:sp>
      <p:sp>
        <p:nvSpPr>
          <p:cNvPr id="9" name="Forme 62">
            <a:extLst>
              <a:ext uri="{FF2B5EF4-FFF2-40B4-BE49-F238E27FC236}">
                <a16:creationId xmlns:a16="http://schemas.microsoft.com/office/drawing/2014/main" id="{71FB5177-8D30-4482-99E2-8BFEB1D37D9E}"/>
              </a:ext>
            </a:extLst>
          </p:cNvPr>
          <p:cNvSpPr/>
          <p:nvPr userDrawn="1"/>
        </p:nvSpPr>
        <p:spPr>
          <a:xfrm rot="16200000" flipV="1">
            <a:off x="1285385" y="3006251"/>
            <a:ext cx="0" cy="2570770"/>
          </a:xfrm>
          <a:prstGeom prst="line">
            <a:avLst/>
          </a:prstGeom>
          <a:ln w="25400">
            <a:solidFill>
              <a:schemeClr val="bg1"/>
            </a:solidFill>
            <a:miter lim="400000"/>
          </a:ln>
        </p:spPr>
        <p:txBody>
          <a:bodyPr lIns="19050" tIns="19050" rIns="19050" bIns="19050" rtlCol="0" anchor="ctr"/>
          <a:lstStyle/>
          <a:p>
            <a:pPr algn="l" rtl="0">
              <a:defRPr sz="3000">
                <a:solidFill>
                  <a:srgbClr val="000000"/>
                </a:solidFill>
                <a:latin typeface="Helvetica Light"/>
                <a:ea typeface="Helvetica Light"/>
                <a:cs typeface="Helvetica Light"/>
                <a:sym typeface="Helvetica Light"/>
              </a:defRPr>
            </a:pPr>
            <a:endParaRPr lang="fr-FR" sz="1500" noProof="0"/>
          </a:p>
        </p:txBody>
      </p:sp>
    </p:spTree>
    <p:extLst>
      <p:ext uri="{BB962C8B-B14F-4D97-AF65-F5344CB8AC3E}">
        <p14:creationId xmlns:p14="http://schemas.microsoft.com/office/powerpoint/2010/main" val="3973811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Disposition personnalisé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rtl="0"/>
            <a:r>
              <a:rPr lang="fr-FR" noProof="0"/>
              <a:t>Ordre du jour</a:t>
            </a:r>
          </a:p>
        </p:txBody>
      </p:sp>
      <p:sp>
        <p:nvSpPr>
          <p:cNvPr id="29" name="Espace réservé d’image 28">
            <a:extLst>
              <a:ext uri="{FF2B5EF4-FFF2-40B4-BE49-F238E27FC236}">
                <a16:creationId xmlns:a16="http://schemas.microsoft.com/office/drawing/2014/main" id="{AA648B5A-E380-4E42-882E-71EBF6838E22}"/>
              </a:ext>
            </a:extLst>
          </p:cNvPr>
          <p:cNvSpPr>
            <a:spLocks noGrp="1"/>
          </p:cNvSpPr>
          <p:nvPr>
            <p:ph type="pic" sz="quarter" idx="12" hasCustomPrompt="1"/>
          </p:nvPr>
        </p:nvSpPr>
        <p:spPr>
          <a:xfrm>
            <a:off x="8634413" y="812800"/>
            <a:ext cx="3557587" cy="5232400"/>
          </a:xfrm>
        </p:spPr>
        <p:txBody>
          <a:bodyPr rtlCol="0"/>
          <a:lstStyle>
            <a:lvl1pPr>
              <a:defRPr>
                <a:latin typeface="+mn-lt"/>
              </a:defRPr>
            </a:lvl1pPr>
          </a:lstStyle>
          <a:p>
            <a:pPr rtl="0"/>
            <a:r>
              <a:rPr lang="fr-FR" noProof="0"/>
              <a:t>Cliquez sur l’icône pour ajouter une image</a:t>
            </a:r>
          </a:p>
        </p:txBody>
      </p:sp>
      <p:sp>
        <p:nvSpPr>
          <p:cNvPr id="32" name="Espace réservé du texte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rtlCol="0"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33" name="Espace réservé du texte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34" name="Espace réservé du texte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35" name="Espace réservé du texte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36" name="Espace réservé du texte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42" name="Form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Tree>
    <p:extLst>
      <p:ext uri="{BB962C8B-B14F-4D97-AF65-F5344CB8AC3E}">
        <p14:creationId xmlns:p14="http://schemas.microsoft.com/office/powerpoint/2010/main" val="5480363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8_Disposition personnalisé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356412" cy="1025525"/>
          </a:xfrm>
          <a:noFill/>
        </p:spPr>
        <p:txBody>
          <a:bodyPr vert="horz" lIns="0" tIns="45720" rIns="91440" bIns="0" rtlCol="0" anchor="b">
            <a:noAutofit/>
          </a:bodyPr>
          <a:lstStyle>
            <a:lvl1pPr>
              <a:defRPr lang="en-US" sz="5000" b="1">
                <a:solidFill>
                  <a:schemeClr val="tx2"/>
                </a:solidFill>
                <a:latin typeface="+mj-lt"/>
              </a:defRPr>
            </a:lvl1pPr>
          </a:lstStyle>
          <a:p>
            <a:pPr marL="0" lvl="0" rtl="0"/>
            <a:r>
              <a:rPr lang="fr-FR" noProof="0"/>
              <a:t>Ordre du jour</a:t>
            </a:r>
          </a:p>
        </p:txBody>
      </p:sp>
      <p:sp>
        <p:nvSpPr>
          <p:cNvPr id="29" name="Espace réservé d’image 28">
            <a:extLst>
              <a:ext uri="{FF2B5EF4-FFF2-40B4-BE49-F238E27FC236}">
                <a16:creationId xmlns:a16="http://schemas.microsoft.com/office/drawing/2014/main" id="{AA648B5A-E380-4E42-882E-71EBF6838E22}"/>
              </a:ext>
            </a:extLst>
          </p:cNvPr>
          <p:cNvSpPr>
            <a:spLocks noGrp="1"/>
          </p:cNvSpPr>
          <p:nvPr>
            <p:ph type="pic" sz="quarter" idx="12" hasCustomPrompt="1"/>
          </p:nvPr>
        </p:nvSpPr>
        <p:spPr>
          <a:xfrm>
            <a:off x="3778137" y="2225040"/>
            <a:ext cx="3557587" cy="3668025"/>
          </a:xfrm>
        </p:spPr>
        <p:txBody>
          <a:bodyPr rtlCol="0"/>
          <a:lstStyle>
            <a:lvl1pPr>
              <a:defRPr>
                <a:latin typeface="+mn-lt"/>
              </a:defRPr>
            </a:lvl1pPr>
          </a:lstStyle>
          <a:p>
            <a:pPr rtl="0"/>
            <a:r>
              <a:rPr lang="fr-FR" noProof="0"/>
              <a:t>Cliquez sur l’icône pour ajouter une image</a:t>
            </a:r>
          </a:p>
        </p:txBody>
      </p:sp>
      <p:sp>
        <p:nvSpPr>
          <p:cNvPr id="32" name="Espace réservé du texte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7559432" y="2055335"/>
            <a:ext cx="4294206" cy="755650"/>
          </a:xfrm>
        </p:spPr>
        <p:txBody>
          <a:bodyPr rtlCol="0"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33" name="Espace réservé du texte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7559432" y="2782449"/>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34" name="Espace réservé du texte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7559432" y="4352427"/>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35" name="Espace réservé du texte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7559432" y="3567438"/>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36" name="Espace réservé du texte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7559432" y="5137415"/>
            <a:ext cx="4294206" cy="755650"/>
          </a:xfrm>
        </p:spPr>
        <p:txBody>
          <a:bodyPr rtlCol="0"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42" name="Forme 62">
            <a:extLst>
              <a:ext uri="{FF2B5EF4-FFF2-40B4-BE49-F238E27FC236}">
                <a16:creationId xmlns:a16="http://schemas.microsoft.com/office/drawing/2014/main" id="{2683CBB0-468F-4DD2-853B-FBFFA91B662E}"/>
              </a:ext>
            </a:extLst>
          </p:cNvPr>
          <p:cNvSpPr/>
          <p:nvPr userDrawn="1"/>
        </p:nvSpPr>
        <p:spPr>
          <a:xfrm rot="16200000" flipV="1">
            <a:off x="965155" y="3387272"/>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
        <p:nvSpPr>
          <p:cNvPr id="3" name="Rectangle 2">
            <a:extLst>
              <a:ext uri="{FF2B5EF4-FFF2-40B4-BE49-F238E27FC236}">
                <a16:creationId xmlns:a16="http://schemas.microsoft.com/office/drawing/2014/main" id="{E2F3CED5-D6C7-4A0B-B731-FDB78F4E3341}"/>
              </a:ext>
            </a:extLst>
          </p:cNvPr>
          <p:cNvSpPr/>
          <p:nvPr userDrawn="1"/>
        </p:nvSpPr>
        <p:spPr>
          <a:xfrm>
            <a:off x="3778137" y="0"/>
            <a:ext cx="3586162"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Tree>
    <p:extLst>
      <p:ext uri="{BB962C8B-B14F-4D97-AF65-F5344CB8AC3E}">
        <p14:creationId xmlns:p14="http://schemas.microsoft.com/office/powerpoint/2010/main" val="38363926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Disposition personnalisé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39803" cy="1025525"/>
          </a:xfrm>
          <a:noFill/>
        </p:spPr>
        <p:txBody>
          <a:bodyPr vert="horz" lIns="0" tIns="45720" rIns="91440" bIns="0" rtlCol="0" anchor="b">
            <a:noAutofit/>
          </a:bodyPr>
          <a:lstStyle>
            <a:lvl1pPr>
              <a:defRPr lang="en-US" sz="5000" b="1">
                <a:solidFill>
                  <a:schemeClr val="tx2"/>
                </a:solidFill>
                <a:latin typeface="+mj-lt"/>
              </a:defRPr>
            </a:lvl1pPr>
          </a:lstStyle>
          <a:p>
            <a:pPr marL="0" lvl="0" rtl="0"/>
            <a:r>
              <a:rPr lang="fr-FR" noProof="0"/>
              <a:t>Ordre du jour</a:t>
            </a:r>
          </a:p>
        </p:txBody>
      </p:sp>
      <p:sp>
        <p:nvSpPr>
          <p:cNvPr id="29" name="Espace réservé d’image 28">
            <a:extLst>
              <a:ext uri="{FF2B5EF4-FFF2-40B4-BE49-F238E27FC236}">
                <a16:creationId xmlns:a16="http://schemas.microsoft.com/office/drawing/2014/main" id="{AA648B5A-E380-4E42-882E-71EBF6838E22}"/>
              </a:ext>
            </a:extLst>
          </p:cNvPr>
          <p:cNvSpPr>
            <a:spLocks noGrp="1"/>
          </p:cNvSpPr>
          <p:nvPr>
            <p:ph type="pic" sz="quarter" idx="12" hasCustomPrompt="1"/>
          </p:nvPr>
        </p:nvSpPr>
        <p:spPr>
          <a:xfrm>
            <a:off x="8634413" y="812800"/>
            <a:ext cx="3557587" cy="5232400"/>
          </a:xfrm>
        </p:spPr>
        <p:txBody>
          <a:bodyPr rtlCol="0"/>
          <a:lstStyle>
            <a:lvl1pPr>
              <a:defRPr>
                <a:latin typeface="+mn-lt"/>
              </a:defRPr>
            </a:lvl1pPr>
          </a:lstStyle>
          <a:p>
            <a:pPr rtl="0"/>
            <a:r>
              <a:rPr lang="fr-FR" noProof="0"/>
              <a:t>Cliquez sur l’icône pour ajouter une image</a:t>
            </a:r>
          </a:p>
        </p:txBody>
      </p:sp>
      <p:sp>
        <p:nvSpPr>
          <p:cNvPr id="32" name="Espace réservé du texte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476854" y="879710"/>
            <a:ext cx="3983858" cy="755650"/>
          </a:xfrm>
        </p:spPr>
        <p:txBody>
          <a:bodyPr rtlCol="0"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33" name="Espace réservé du texte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476854" y="1956155"/>
            <a:ext cx="3983858"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34" name="Espace réservé du texte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476854" y="3032600"/>
            <a:ext cx="3983858"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35" name="Espace réservé du texte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476854" y="4109045"/>
            <a:ext cx="3983858"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36" name="Espace réservé du texte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476854" y="5185490"/>
            <a:ext cx="3983858" cy="755650"/>
          </a:xfrm>
        </p:spPr>
        <p:txBody>
          <a:bodyPr rtlCol="0"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rtl="0"/>
            <a:r>
              <a:rPr lang="fr-FR" noProof="0"/>
              <a:t>Cliquez pour modifier le Master </a:t>
            </a:r>
            <a:br>
              <a:rPr lang="fr-FR" noProof="0"/>
            </a:br>
            <a:r>
              <a:rPr lang="fr-FR" noProof="0"/>
              <a:t>styles de texte</a:t>
            </a:r>
          </a:p>
        </p:txBody>
      </p:sp>
      <p:sp>
        <p:nvSpPr>
          <p:cNvPr id="37" name="Espace réservé du texte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3527730" y="879710"/>
            <a:ext cx="741082" cy="755650"/>
          </a:xfrm>
        </p:spPr>
        <p:txBody>
          <a:bodyPr rIns="0" rtlCol="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rtl="0"/>
            <a:r>
              <a:rPr lang="fr-FR" noProof="0"/>
              <a:t>1</a:t>
            </a:r>
          </a:p>
        </p:txBody>
      </p:sp>
      <p:sp>
        <p:nvSpPr>
          <p:cNvPr id="38" name="Espace réservé du texte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3527730" y="1956155"/>
            <a:ext cx="741082" cy="755650"/>
          </a:xfrm>
        </p:spPr>
        <p:txBody>
          <a:bodyPr rIns="0" rtlCol="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rtl="0"/>
            <a:r>
              <a:rPr lang="fr-FR" noProof="0"/>
              <a:t>2</a:t>
            </a:r>
          </a:p>
        </p:txBody>
      </p:sp>
      <p:sp>
        <p:nvSpPr>
          <p:cNvPr id="39" name="Espace réservé du texte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3527730" y="3032600"/>
            <a:ext cx="741082" cy="755650"/>
          </a:xfrm>
        </p:spPr>
        <p:txBody>
          <a:bodyPr rIns="0" rtlCol="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rtl="0"/>
            <a:r>
              <a:rPr lang="fr-FR" noProof="0"/>
              <a:t>3</a:t>
            </a:r>
          </a:p>
        </p:txBody>
      </p:sp>
      <p:sp>
        <p:nvSpPr>
          <p:cNvPr id="40" name="Espace réservé du texte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3527730" y="4109045"/>
            <a:ext cx="741082" cy="755650"/>
          </a:xfrm>
        </p:spPr>
        <p:txBody>
          <a:bodyPr rIns="0" rtlCol="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rtl="0"/>
            <a:r>
              <a:rPr lang="fr-FR" noProof="0"/>
              <a:t>4</a:t>
            </a:r>
          </a:p>
        </p:txBody>
      </p:sp>
      <p:sp>
        <p:nvSpPr>
          <p:cNvPr id="41" name="Espace réservé du texte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3527730" y="5185490"/>
            <a:ext cx="741082" cy="755650"/>
          </a:xfrm>
        </p:spPr>
        <p:txBody>
          <a:bodyPr rIns="0" rtlCol="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rtl="0"/>
            <a:r>
              <a:rPr lang="fr-FR" noProof="0"/>
              <a:t>5</a:t>
            </a:r>
          </a:p>
        </p:txBody>
      </p:sp>
      <p:sp>
        <p:nvSpPr>
          <p:cNvPr id="42" name="Forme 62">
            <a:extLst>
              <a:ext uri="{FF2B5EF4-FFF2-40B4-BE49-F238E27FC236}">
                <a16:creationId xmlns:a16="http://schemas.microsoft.com/office/drawing/2014/main" id="{79517603-8FAC-41C9-B5BE-3F8BA7D93CE6}"/>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Tree>
    <p:extLst>
      <p:ext uri="{BB962C8B-B14F-4D97-AF65-F5344CB8AC3E}">
        <p14:creationId xmlns:p14="http://schemas.microsoft.com/office/powerpoint/2010/main" val="1134406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58_Disposition personnalisée">
    <p:spTree>
      <p:nvGrpSpPr>
        <p:cNvPr id="1" name=""/>
        <p:cNvGrpSpPr/>
        <p:nvPr/>
      </p:nvGrpSpPr>
      <p:grpSpPr>
        <a:xfrm>
          <a:off x="0" y="0"/>
          <a:ext cx="0" cy="0"/>
          <a:chOff x="0" y="0"/>
          <a:chExt cx="0" cy="0"/>
        </a:xfrm>
      </p:grpSpPr>
      <p:sp>
        <p:nvSpPr>
          <p:cNvPr id="178" name="Texte du titre"/>
          <p:cNvSpPr txBox="1">
            <a:spLocks noGrp="1"/>
          </p:cNvSpPr>
          <p:nvPr>
            <p:ph type="title"/>
          </p:nvPr>
        </p:nvSpPr>
        <p:spPr>
          <a:xfrm>
            <a:off x="838200" y="1809008"/>
            <a:ext cx="3416928" cy="2884912"/>
          </a:xfrm>
          <a:prstGeom prst="rect">
            <a:avLst/>
          </a:prstGeom>
        </p:spPr>
        <p:txBody>
          <a:bodyPr lIns="0" tIns="0" rIns="0" bIns="0" anchor="t"/>
          <a:lstStyle>
            <a:lvl1pPr algn="r">
              <a:defRPr sz="4000">
                <a:solidFill>
                  <a:schemeClr val="accent1"/>
                </a:solidFill>
              </a:defRPr>
            </a:lvl1pPr>
          </a:lstStyle>
          <a:p>
            <a:r>
              <a:t>Texte du titre</a:t>
            </a:r>
          </a:p>
        </p:txBody>
      </p:sp>
      <p:sp>
        <p:nvSpPr>
          <p:cNvPr id="179" name="Texte niveau 1…"/>
          <p:cNvSpPr txBox="1">
            <a:spLocks noGrp="1"/>
          </p:cNvSpPr>
          <p:nvPr>
            <p:ph type="body" sz="quarter" idx="1" hasCustomPrompt="1"/>
          </p:nvPr>
        </p:nvSpPr>
        <p:spPr>
          <a:xfrm>
            <a:off x="4510875" y="1809008"/>
            <a:ext cx="3686026" cy="382750"/>
          </a:xfrm>
          <a:prstGeom prst="rect">
            <a:avLst/>
          </a:prstGeom>
        </p:spPr>
        <p:txBody>
          <a:bodyPr lIns="0" tIns="0" rIns="0" bIns="0" anchor="b"/>
          <a:lstStyle>
            <a:lvl1pPr marL="0" indent="0">
              <a:buSzTx/>
              <a:buFontTx/>
              <a:buNone/>
              <a:defRPr sz="1600" b="1"/>
            </a:lvl1pPr>
            <a:lvl2pPr marL="660400" indent="-203200">
              <a:buFontTx/>
              <a:defRPr sz="1600" b="1"/>
            </a:lvl2pPr>
            <a:lvl3pPr marL="1143000" indent="-228600">
              <a:buFontTx/>
              <a:defRPr sz="1600" b="1"/>
            </a:lvl3pPr>
            <a:lvl4pPr marL="1632857" indent="-261257">
              <a:buFontTx/>
              <a:defRPr sz="1600" b="1"/>
            </a:lvl4pPr>
            <a:lvl5pPr marL="2090057" indent="-261257">
              <a:buFontTx/>
              <a:defRPr sz="1600" b="1"/>
            </a:lvl5pPr>
          </a:lstStyle>
          <a:p>
            <a:r>
              <a:t>Cliquez pour ajouter un titre ici</a:t>
            </a:r>
          </a:p>
          <a:p>
            <a:pPr lvl="1"/>
            <a:endParaRPr/>
          </a:p>
          <a:p>
            <a:pPr lvl="2"/>
            <a:endParaRPr/>
          </a:p>
          <a:p>
            <a:pPr lvl="3"/>
            <a:endParaRPr/>
          </a:p>
          <a:p>
            <a:pPr lvl="4"/>
            <a:endParaRPr/>
          </a:p>
        </p:txBody>
      </p:sp>
      <p:sp>
        <p:nvSpPr>
          <p:cNvPr id="180" name="Espace réservé du texte 6"/>
          <p:cNvSpPr>
            <a:spLocks noGrp="1"/>
          </p:cNvSpPr>
          <p:nvPr>
            <p:ph type="body" sz="quarter" idx="21" hasCustomPrompt="1"/>
          </p:nvPr>
        </p:nvSpPr>
        <p:spPr>
          <a:xfrm>
            <a:off x="8452174" y="1809008"/>
            <a:ext cx="3658011" cy="382750"/>
          </a:xfrm>
          <a:prstGeom prst="rect">
            <a:avLst/>
          </a:prstGeom>
        </p:spPr>
        <p:txBody>
          <a:bodyPr lIns="0" tIns="0" rIns="0" bIns="0" anchor="b"/>
          <a:lstStyle>
            <a:lvl1pPr marL="0" indent="0">
              <a:buSzTx/>
              <a:buFontTx/>
              <a:buNone/>
              <a:defRPr sz="1600" b="1"/>
            </a:lvl1pPr>
          </a:lstStyle>
          <a:p>
            <a:r>
              <a:t>Cliquez pour ajouter un titre ici</a:t>
            </a:r>
          </a:p>
        </p:txBody>
      </p:sp>
      <p:sp>
        <p:nvSpPr>
          <p:cNvPr id="181" name="Espace réservé du texte 3"/>
          <p:cNvSpPr>
            <a:spLocks noGrp="1"/>
          </p:cNvSpPr>
          <p:nvPr>
            <p:ph type="body" sz="quarter" idx="22" hasCustomPrompt="1"/>
          </p:nvPr>
        </p:nvSpPr>
        <p:spPr>
          <a:xfrm>
            <a:off x="4510571" y="2213293"/>
            <a:ext cx="3686161"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82" name="Espace réservé du texte 3"/>
          <p:cNvSpPr>
            <a:spLocks noGrp="1"/>
          </p:cNvSpPr>
          <p:nvPr>
            <p:ph type="body" sz="quarter" idx="23" hasCustomPrompt="1"/>
          </p:nvPr>
        </p:nvSpPr>
        <p:spPr>
          <a:xfrm>
            <a:off x="8452174" y="2213293"/>
            <a:ext cx="3658011"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83"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731EC-67BA-493B-B1C7-6258DD2B6042}"/>
              </a:ext>
            </a:extLst>
          </p:cNvPr>
          <p:cNvSpPr>
            <a:spLocks noGrp="1"/>
          </p:cNvSpPr>
          <p:nvPr>
            <p:ph type="title"/>
          </p:nvPr>
        </p:nvSpPr>
        <p:spPr>
          <a:xfrm>
            <a:off x="2812643" y="1691472"/>
            <a:ext cx="4385841" cy="1325563"/>
          </a:xfrm>
        </p:spPr>
        <p:txBody>
          <a:bodyPr rtlCol="0" anchor="b"/>
          <a:lstStyle>
            <a:lvl1pPr algn="r">
              <a:defRPr>
                <a:latin typeface="+mj-lt"/>
              </a:defRPr>
            </a:lvl1pPr>
          </a:lstStyle>
          <a:p>
            <a:pPr rtl="0"/>
            <a:r>
              <a:rPr lang="fr-FR" noProof="0"/>
              <a:t>Modifiez le style du titre</a:t>
            </a:r>
          </a:p>
        </p:txBody>
      </p:sp>
      <p:sp>
        <p:nvSpPr>
          <p:cNvPr id="5" name="Espace réservé d’image 4">
            <a:extLst>
              <a:ext uri="{FF2B5EF4-FFF2-40B4-BE49-F238E27FC236}">
                <a16:creationId xmlns:a16="http://schemas.microsoft.com/office/drawing/2014/main" id="{BE84B7CE-D997-4F92-BD9D-3F9DE2782EF8}"/>
              </a:ext>
            </a:extLst>
          </p:cNvPr>
          <p:cNvSpPr>
            <a:spLocks noGrp="1"/>
          </p:cNvSpPr>
          <p:nvPr>
            <p:ph type="pic" sz="quarter" idx="10" hasCustomPrompt="1"/>
          </p:nvPr>
        </p:nvSpPr>
        <p:spPr>
          <a:xfrm>
            <a:off x="0" y="3500437"/>
            <a:ext cx="12192000" cy="3357563"/>
          </a:xfrm>
        </p:spPr>
        <p:txBody>
          <a:bodyPr rtlCol="0"/>
          <a:lstStyle>
            <a:lvl1pPr>
              <a:defRPr>
                <a:latin typeface="+mn-lt"/>
              </a:defRPr>
            </a:lvl1pPr>
          </a:lstStyle>
          <a:p>
            <a:pPr rtl="0"/>
            <a:r>
              <a:rPr lang="fr-FR" noProof="0"/>
              <a:t>Cliquez sur l’icône pour ajouter une image</a:t>
            </a:r>
          </a:p>
        </p:txBody>
      </p:sp>
      <p:sp>
        <p:nvSpPr>
          <p:cNvPr id="7" name="Espace réservé du texte 6">
            <a:extLst>
              <a:ext uri="{FF2B5EF4-FFF2-40B4-BE49-F238E27FC236}">
                <a16:creationId xmlns:a16="http://schemas.microsoft.com/office/drawing/2014/main" id="{233D39E2-2188-4621-B115-A912A057E8AC}"/>
              </a:ext>
            </a:extLst>
          </p:cNvPr>
          <p:cNvSpPr>
            <a:spLocks noGrp="1"/>
          </p:cNvSpPr>
          <p:nvPr>
            <p:ph type="body" sz="quarter" idx="11" hasCustomPrompt="1"/>
          </p:nvPr>
        </p:nvSpPr>
        <p:spPr>
          <a:xfrm>
            <a:off x="7569843" y="1690688"/>
            <a:ext cx="4155432" cy="1325562"/>
          </a:xfrm>
        </p:spPr>
        <p:txBody>
          <a:bodyPr rtlCol="0">
            <a:noAutofit/>
          </a:bodyPr>
          <a:lstStyle>
            <a:lvl1pPr marL="0" indent="0">
              <a:lnSpc>
                <a:spcPct val="100000"/>
              </a:lnSpc>
              <a:buNone/>
              <a:defRPr sz="1400">
                <a:latin typeface="+mn-lt"/>
                <a:cs typeface="Arial" panose="020B0604020202020204" pitchFamily="34" charset="0"/>
              </a:defRPr>
            </a:lvl1pPr>
          </a:lstStyle>
          <a:p>
            <a:pPr lvl="0" rtl="0"/>
            <a:r>
              <a:rPr lang="fr-FR" noProof="0"/>
              <a:t>Modifiez les styles du texte</a:t>
            </a:r>
          </a:p>
        </p:txBody>
      </p:sp>
      <p:sp>
        <p:nvSpPr>
          <p:cNvPr id="8" name="Espace réservé du texte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7569843" y="1227698"/>
            <a:ext cx="4155432" cy="382749"/>
          </a:xfrm>
        </p:spPr>
        <p:txBody>
          <a:bodyPr rtlCol="0" anchor="b">
            <a:normAutofit/>
          </a:bodyPr>
          <a:lstStyle>
            <a:lvl1pPr marL="0" indent="0">
              <a:buNone/>
              <a:defRPr sz="1600" b="1">
                <a:latin typeface="+mn-lt"/>
                <a:cs typeface="Arial" panose="020B0604020202020204" pitchFamily="34" charset="0"/>
              </a:defRPr>
            </a:lvl1pPr>
          </a:lstStyle>
          <a:p>
            <a:pPr lvl="0" rtl="0"/>
            <a:r>
              <a:rPr lang="fr-FR" noProof="0"/>
              <a:t>Modifiez les styles du texte</a:t>
            </a:r>
          </a:p>
        </p:txBody>
      </p:sp>
    </p:spTree>
    <p:extLst>
      <p:ext uri="{BB962C8B-B14F-4D97-AF65-F5344CB8AC3E}">
        <p14:creationId xmlns:p14="http://schemas.microsoft.com/office/powerpoint/2010/main" val="11827009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rtlCol="0" anchor="b">
            <a:normAutofit/>
          </a:bodyPr>
          <a:lstStyle>
            <a:lvl1pPr algn="r">
              <a:defRPr sz="4000">
                <a:latin typeface="+mj-lt"/>
              </a:defRPr>
            </a:lvl1pPr>
          </a:lstStyle>
          <a:p>
            <a:pPr rtl="0"/>
            <a:r>
              <a:rPr lang="fr-FR" noProof="0"/>
              <a:t>Modifiez le style du titre</a:t>
            </a:r>
          </a:p>
        </p:txBody>
      </p:sp>
      <p:sp>
        <p:nvSpPr>
          <p:cNvPr id="5" name="Espace réservé d’image 4">
            <a:extLst>
              <a:ext uri="{FF2B5EF4-FFF2-40B4-BE49-F238E27FC236}">
                <a16:creationId xmlns:a16="http://schemas.microsoft.com/office/drawing/2014/main" id="{BE84B7CE-D997-4F92-BD9D-3F9DE2782EF8}"/>
              </a:ext>
            </a:extLst>
          </p:cNvPr>
          <p:cNvSpPr>
            <a:spLocks noGrp="1"/>
          </p:cNvSpPr>
          <p:nvPr>
            <p:ph type="pic" sz="quarter" idx="10" hasCustomPrompt="1"/>
          </p:nvPr>
        </p:nvSpPr>
        <p:spPr>
          <a:xfrm>
            <a:off x="844947" y="2632337"/>
            <a:ext cx="4385841" cy="3357563"/>
          </a:xfrm>
        </p:spPr>
        <p:txBody>
          <a:bodyPr rtlCol="0"/>
          <a:lstStyle>
            <a:lvl1pPr>
              <a:defRPr>
                <a:latin typeface="+mn-lt"/>
              </a:defRPr>
            </a:lvl1pPr>
          </a:lstStyle>
          <a:p>
            <a:pPr rtl="0"/>
            <a:r>
              <a:rPr lang="fr-FR" noProof="0"/>
              <a:t>Cliquez sur l’icône pour ajouter une image</a:t>
            </a:r>
          </a:p>
        </p:txBody>
      </p:sp>
      <p:sp>
        <p:nvSpPr>
          <p:cNvPr id="8" name="Espace réservé du texte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rtlCol="0" anchor="b">
            <a:normAutofit/>
          </a:bodyPr>
          <a:lstStyle>
            <a:lvl1pPr marL="0" indent="0">
              <a:buNone/>
              <a:defRPr sz="1600" b="1">
                <a:latin typeface="+mn-lt"/>
                <a:cs typeface="Arial" panose="020B0604020202020204" pitchFamily="34" charset="0"/>
              </a:defRPr>
            </a:lvl1pPr>
          </a:lstStyle>
          <a:p>
            <a:pPr lvl="0" rtl="0"/>
            <a:r>
              <a:rPr lang="fr-FR" noProof="0"/>
              <a:t>Cliquez pour ajouter un titre ici</a:t>
            </a:r>
          </a:p>
        </p:txBody>
      </p:sp>
      <p:sp>
        <p:nvSpPr>
          <p:cNvPr id="9" name="Espace réservé du texte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rtl="0">
              <a:buNone/>
            </a:pPr>
            <a:r>
              <a:rPr lang="fr-FR" noProof="0"/>
              <a:t>Cliquez pour ajouter un titre ici</a:t>
            </a:r>
          </a:p>
        </p:txBody>
      </p:sp>
      <p:sp>
        <p:nvSpPr>
          <p:cNvPr id="4" name="Espace réservé du texte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5470525" y="2944813"/>
            <a:ext cx="3046413" cy="3044825"/>
          </a:xfrm>
        </p:spPr>
        <p:txBody>
          <a:bodyPr lIns="0" tIns="72000" rtlCol="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du texte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8769606" y="2944813"/>
            <a:ext cx="3023149" cy="3044825"/>
          </a:xfrm>
        </p:spPr>
        <p:txBody>
          <a:bodyPr lIns="0" tIns="72000" rtlCol="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18748018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731EC-67BA-493B-B1C7-6258DD2B6042}"/>
              </a:ext>
            </a:extLst>
          </p:cNvPr>
          <p:cNvSpPr>
            <a:spLocks noGrp="1"/>
          </p:cNvSpPr>
          <p:nvPr>
            <p:ph type="title"/>
          </p:nvPr>
        </p:nvSpPr>
        <p:spPr>
          <a:xfrm>
            <a:off x="5470525" y="1193765"/>
            <a:ext cx="6322230" cy="1325563"/>
          </a:xfrm>
        </p:spPr>
        <p:txBody>
          <a:bodyPr lIns="0" rtlCol="0" anchor="b">
            <a:normAutofit/>
          </a:bodyPr>
          <a:lstStyle>
            <a:lvl1pPr algn="l">
              <a:defRPr sz="4000">
                <a:latin typeface="+mj-lt"/>
              </a:defRPr>
            </a:lvl1pPr>
          </a:lstStyle>
          <a:p>
            <a:pPr rtl="0"/>
            <a:r>
              <a:rPr lang="fr-FR" noProof="0"/>
              <a:t>Modifiez le style du titre</a:t>
            </a:r>
          </a:p>
        </p:txBody>
      </p:sp>
      <p:sp>
        <p:nvSpPr>
          <p:cNvPr id="5" name="Espace réservé d’image 4">
            <a:extLst>
              <a:ext uri="{FF2B5EF4-FFF2-40B4-BE49-F238E27FC236}">
                <a16:creationId xmlns:a16="http://schemas.microsoft.com/office/drawing/2014/main" id="{BE84B7CE-D997-4F92-BD9D-3F9DE2782EF8}"/>
              </a:ext>
            </a:extLst>
          </p:cNvPr>
          <p:cNvSpPr>
            <a:spLocks noGrp="1"/>
          </p:cNvSpPr>
          <p:nvPr>
            <p:ph type="pic" sz="quarter" idx="10" hasCustomPrompt="1"/>
          </p:nvPr>
        </p:nvSpPr>
        <p:spPr>
          <a:xfrm>
            <a:off x="1" y="1193765"/>
            <a:ext cx="5230788" cy="4796135"/>
          </a:xfrm>
        </p:spPr>
        <p:txBody>
          <a:bodyPr rtlCol="0"/>
          <a:lstStyle>
            <a:lvl1pPr>
              <a:defRPr>
                <a:latin typeface="+mn-lt"/>
              </a:defRPr>
            </a:lvl1pPr>
          </a:lstStyle>
          <a:p>
            <a:pPr rtl="0"/>
            <a:r>
              <a:rPr lang="fr-FR" noProof="0"/>
              <a:t>Cliquez sur l’icône pour ajouter une image</a:t>
            </a:r>
          </a:p>
        </p:txBody>
      </p:sp>
      <p:sp>
        <p:nvSpPr>
          <p:cNvPr id="8" name="Espace réservé du texte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rtlCol="0" anchor="b">
            <a:normAutofit/>
          </a:bodyPr>
          <a:lstStyle>
            <a:lvl1pPr marL="0" indent="0">
              <a:buNone/>
              <a:defRPr sz="1600" b="1">
                <a:latin typeface="+mn-lt"/>
                <a:cs typeface="Arial" panose="020B0604020202020204" pitchFamily="34" charset="0"/>
              </a:defRPr>
            </a:lvl1pPr>
          </a:lstStyle>
          <a:p>
            <a:pPr lvl="0" rtl="0"/>
            <a:r>
              <a:rPr lang="fr-FR" noProof="0"/>
              <a:t>Cliquez pour ajouter un titre ici</a:t>
            </a:r>
          </a:p>
        </p:txBody>
      </p:sp>
      <p:sp>
        <p:nvSpPr>
          <p:cNvPr id="9" name="Espace réservé du texte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rtl="0">
              <a:buNone/>
            </a:pPr>
            <a:r>
              <a:rPr lang="fr-FR" noProof="0"/>
              <a:t>Cliquez pour ajouter un titre ici</a:t>
            </a:r>
          </a:p>
        </p:txBody>
      </p:sp>
      <p:sp>
        <p:nvSpPr>
          <p:cNvPr id="4" name="Espace réservé du texte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5470525" y="2944813"/>
            <a:ext cx="3046413" cy="3044825"/>
          </a:xfrm>
        </p:spPr>
        <p:txBody>
          <a:bodyPr lIns="0" tIns="72000" rtlCol="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du texte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8769606" y="2944813"/>
            <a:ext cx="3023149" cy="3044825"/>
          </a:xfrm>
        </p:spPr>
        <p:txBody>
          <a:bodyPr lIns="0" tIns="72000" rtlCol="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17550456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731EC-67BA-493B-B1C7-6258DD2B6042}"/>
              </a:ext>
            </a:extLst>
          </p:cNvPr>
          <p:cNvSpPr>
            <a:spLocks noGrp="1"/>
          </p:cNvSpPr>
          <p:nvPr>
            <p:ph type="title"/>
          </p:nvPr>
        </p:nvSpPr>
        <p:spPr>
          <a:xfrm>
            <a:off x="838200" y="1809009"/>
            <a:ext cx="3416928" cy="2884911"/>
          </a:xfrm>
        </p:spPr>
        <p:txBody>
          <a:bodyPr lIns="0" rtlCol="0" anchor="t">
            <a:normAutofit/>
          </a:bodyPr>
          <a:lstStyle>
            <a:lvl1pPr algn="r">
              <a:defRPr sz="4000">
                <a:solidFill>
                  <a:schemeClr val="accent1"/>
                </a:solidFill>
                <a:latin typeface="+mj-lt"/>
              </a:defRPr>
            </a:lvl1pPr>
          </a:lstStyle>
          <a:p>
            <a:pPr rtl="0"/>
            <a:r>
              <a:rPr lang="fr-FR" noProof="0"/>
              <a:t>Modifiez le style du titre</a:t>
            </a:r>
          </a:p>
        </p:txBody>
      </p:sp>
      <p:sp>
        <p:nvSpPr>
          <p:cNvPr id="8" name="Espace réservé du texte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10875" y="1809009"/>
            <a:ext cx="3686025" cy="382749"/>
          </a:xfrm>
        </p:spPr>
        <p:txBody>
          <a:bodyPr lIns="0" rtlCol="0" anchor="b">
            <a:normAutofit/>
          </a:bodyPr>
          <a:lstStyle>
            <a:lvl1pPr marL="0" indent="0">
              <a:buNone/>
              <a:defRPr sz="1600" b="1">
                <a:latin typeface="+mn-lt"/>
                <a:cs typeface="Arial" panose="020B0604020202020204" pitchFamily="34" charset="0"/>
              </a:defRPr>
            </a:lvl1pPr>
          </a:lstStyle>
          <a:p>
            <a:pPr lvl="0" rtl="0"/>
            <a:r>
              <a:rPr lang="fr-FR" noProof="0"/>
              <a:t>Cliquez pour ajouter un titre ici</a:t>
            </a:r>
          </a:p>
        </p:txBody>
      </p:sp>
      <p:sp>
        <p:nvSpPr>
          <p:cNvPr id="9" name="Espace réservé du texte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809009"/>
            <a:ext cx="3658010" cy="382749"/>
          </a:xfrm>
        </p:spPr>
        <p:txBody>
          <a:bodyPr vert="horz" lIns="0" tIns="45720" rIns="91440" bIns="45720" rtlCol="0" anchor="b">
            <a:normAutofit/>
          </a:bodyPr>
          <a:lstStyle>
            <a:lvl1pPr>
              <a:defRPr lang="en-US" sz="1600" b="1" dirty="0">
                <a:latin typeface="+mn-lt"/>
              </a:defRPr>
            </a:lvl1pPr>
          </a:lstStyle>
          <a:p>
            <a:pPr marL="0" lvl="0" indent="0" rtl="0">
              <a:buNone/>
            </a:pPr>
            <a:r>
              <a:rPr lang="fr-FR" noProof="0"/>
              <a:t>Cliquez pour ajouter un titre ici</a:t>
            </a:r>
          </a:p>
        </p:txBody>
      </p:sp>
      <p:sp>
        <p:nvSpPr>
          <p:cNvPr id="4" name="Espace réservé du texte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4510572" y="2213293"/>
            <a:ext cx="3686159" cy="3044825"/>
          </a:xfrm>
        </p:spPr>
        <p:txBody>
          <a:bodyPr lIns="0" tIns="72000" rtlCol="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du texte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8452175" y="2213293"/>
            <a:ext cx="3658010" cy="3044825"/>
          </a:xfrm>
        </p:spPr>
        <p:txBody>
          <a:bodyPr lIns="0" tIns="72000" rtlCol="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20934921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731EC-67BA-493B-B1C7-6258DD2B6042}"/>
              </a:ext>
            </a:extLst>
          </p:cNvPr>
          <p:cNvSpPr>
            <a:spLocks noGrp="1"/>
          </p:cNvSpPr>
          <p:nvPr>
            <p:ph type="title" hasCustomPrompt="1"/>
          </p:nvPr>
        </p:nvSpPr>
        <p:spPr>
          <a:xfrm>
            <a:off x="0" y="1687089"/>
            <a:ext cx="4297212" cy="3449109"/>
          </a:xfrm>
          <a:solidFill>
            <a:schemeClr val="accent2"/>
          </a:solidFill>
        </p:spPr>
        <p:txBody>
          <a:bodyPr vert="horz" lIns="0" tIns="45720" rIns="324000" bIns="45720" rtlCol="0" anchor="ctr">
            <a:normAutofit/>
          </a:bodyPr>
          <a:lstStyle>
            <a:lvl1pPr>
              <a:defRPr lang="en-US" sz="4000" dirty="0">
                <a:latin typeface="+mj-lt"/>
              </a:defRPr>
            </a:lvl1pPr>
          </a:lstStyle>
          <a:p>
            <a:pPr marL="0" lvl="0" algn="r" rtl="0"/>
            <a:r>
              <a:rPr lang="fr-FR" noProof="0"/>
              <a:t>Cliquez pour modifier le titre du Master </a:t>
            </a:r>
            <a:br>
              <a:rPr lang="fr-FR" noProof="0"/>
            </a:br>
            <a:r>
              <a:rPr lang="fr-FR" noProof="0"/>
              <a:t>style</a:t>
            </a:r>
          </a:p>
        </p:txBody>
      </p:sp>
      <p:sp>
        <p:nvSpPr>
          <p:cNvPr id="8" name="Espace réservé du texte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1687089"/>
            <a:ext cx="3686025" cy="382749"/>
          </a:xfrm>
        </p:spPr>
        <p:txBody>
          <a:bodyPr lIns="0" rtlCol="0" anchor="b">
            <a:normAutofit/>
          </a:bodyPr>
          <a:lstStyle>
            <a:lvl1pPr marL="0" indent="0">
              <a:buNone/>
              <a:defRPr sz="1600" b="1">
                <a:latin typeface="+mn-lt"/>
                <a:cs typeface="Arial" panose="020B0604020202020204" pitchFamily="34" charset="0"/>
              </a:defRPr>
            </a:lvl1pPr>
          </a:lstStyle>
          <a:p>
            <a:pPr lvl="0" rtl="0"/>
            <a:r>
              <a:rPr lang="fr-FR" noProof="0"/>
              <a:t>Cliquez pour ajouter un titre ici</a:t>
            </a:r>
          </a:p>
        </p:txBody>
      </p:sp>
      <p:sp>
        <p:nvSpPr>
          <p:cNvPr id="9" name="Espace réservé du texte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687089"/>
            <a:ext cx="3658010" cy="382749"/>
          </a:xfrm>
        </p:spPr>
        <p:txBody>
          <a:bodyPr vert="horz" lIns="0" tIns="45720" rIns="91440" bIns="45720" rtlCol="0" anchor="b">
            <a:normAutofit/>
          </a:bodyPr>
          <a:lstStyle>
            <a:lvl1pPr marL="0" indent="0">
              <a:buNone/>
              <a:defRPr lang="en-US" sz="1600" b="1" dirty="0">
                <a:latin typeface="+mn-lt"/>
              </a:defRPr>
            </a:lvl1pPr>
          </a:lstStyle>
          <a:p>
            <a:pPr marL="228600" lvl="0" indent="-228600" rtl="0"/>
            <a:r>
              <a:rPr lang="fr-FR" noProof="0"/>
              <a:t>Cliquez pour ajouter un titre ici</a:t>
            </a:r>
          </a:p>
        </p:txBody>
      </p:sp>
      <p:sp>
        <p:nvSpPr>
          <p:cNvPr id="4" name="Espace réservé du texte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4568447" y="2091373"/>
            <a:ext cx="3686159" cy="3044825"/>
          </a:xfrm>
        </p:spPr>
        <p:txBody>
          <a:bodyPr lIns="0" tIns="72000" rtlCol="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du texte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8452175" y="2091373"/>
            <a:ext cx="3658010" cy="3044825"/>
          </a:xfrm>
        </p:spPr>
        <p:txBody>
          <a:bodyPr lIns="0" tIns="72000" rtlCol="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Forme 62">
            <a:extLst>
              <a:ext uri="{FF2B5EF4-FFF2-40B4-BE49-F238E27FC236}">
                <a16:creationId xmlns:a16="http://schemas.microsoft.com/office/drawing/2014/main" id="{22325F4A-8191-45D3-B031-5847B1E4B3AA}"/>
              </a:ext>
            </a:extLst>
          </p:cNvPr>
          <p:cNvSpPr/>
          <p:nvPr userDrawn="1"/>
        </p:nvSpPr>
        <p:spPr>
          <a:xfrm rot="16200000" flipV="1">
            <a:off x="3332057" y="1331831"/>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
        <p:nvSpPr>
          <p:cNvPr id="3" name="Rectangle 2">
            <a:extLst>
              <a:ext uri="{FF2B5EF4-FFF2-40B4-BE49-F238E27FC236}">
                <a16:creationId xmlns:a16="http://schemas.microsoft.com/office/drawing/2014/main" id="{60EEF041-4EFF-410A-AFB4-25A65B462B2D}"/>
              </a:ext>
            </a:extLst>
          </p:cNvPr>
          <p:cNvSpPr/>
          <p:nvPr userDrawn="1"/>
        </p:nvSpPr>
        <p:spPr>
          <a:xfrm>
            <a:off x="12087828" y="1675514"/>
            <a:ext cx="115747" cy="3449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latin typeface="+mn-lt"/>
            </a:endParaRPr>
          </a:p>
        </p:txBody>
      </p:sp>
    </p:spTree>
    <p:extLst>
      <p:ext uri="{BB962C8B-B14F-4D97-AF65-F5344CB8AC3E}">
        <p14:creationId xmlns:p14="http://schemas.microsoft.com/office/powerpoint/2010/main" val="25923232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731EC-67BA-493B-B1C7-6258DD2B6042}"/>
              </a:ext>
            </a:extLst>
          </p:cNvPr>
          <p:cNvSpPr>
            <a:spLocks noGrp="1"/>
          </p:cNvSpPr>
          <p:nvPr>
            <p:ph type="title" hasCustomPrompt="1"/>
          </p:nvPr>
        </p:nvSpPr>
        <p:spPr>
          <a:xfrm>
            <a:off x="1" y="1687090"/>
            <a:ext cx="4568750" cy="1721802"/>
          </a:xfrm>
          <a:noFill/>
        </p:spPr>
        <p:txBody>
          <a:bodyPr lIns="0" rIns="324000" rtlCol="0" anchor="ctr">
            <a:normAutofit/>
          </a:bodyPr>
          <a:lstStyle>
            <a:lvl1pPr algn="r">
              <a:defRPr sz="4000">
                <a:latin typeface="+mj-lt"/>
              </a:defRPr>
            </a:lvl1pPr>
          </a:lstStyle>
          <a:p>
            <a:pPr rtl="0"/>
            <a:r>
              <a:rPr lang="fr-FR" noProof="0"/>
              <a:t>Cliquez pour modifier </a:t>
            </a:r>
            <a:br>
              <a:rPr lang="fr-FR" noProof="0"/>
            </a:br>
            <a:r>
              <a:rPr lang="fr-FR" noProof="0"/>
              <a:t>Style du titre du Master</a:t>
            </a:r>
          </a:p>
        </p:txBody>
      </p:sp>
      <p:sp>
        <p:nvSpPr>
          <p:cNvPr id="11" name="Titre 1">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rtl="0"/>
            <a:endParaRPr lang="fr-FR" noProof="0">
              <a:latin typeface="+mn-lt"/>
            </a:endParaRPr>
          </a:p>
        </p:txBody>
      </p:sp>
      <p:sp>
        <p:nvSpPr>
          <p:cNvPr id="8" name="Espace réservé du texte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rtlCol="0" anchor="b">
            <a:normAutofit/>
          </a:bodyPr>
          <a:lstStyle>
            <a:lvl1pPr marL="0" indent="0">
              <a:buNone/>
              <a:defRPr sz="1600" b="1">
                <a:latin typeface="+mn-lt"/>
                <a:cs typeface="Arial" panose="020B0604020202020204" pitchFamily="34" charset="0"/>
              </a:defRPr>
            </a:lvl1pPr>
          </a:lstStyle>
          <a:p>
            <a:pPr lvl="0" rtl="0"/>
            <a:r>
              <a:rPr lang="fr-FR" noProof="0"/>
              <a:t>Cliquez pour ajouter un titre ici</a:t>
            </a:r>
          </a:p>
        </p:txBody>
      </p:sp>
      <p:sp>
        <p:nvSpPr>
          <p:cNvPr id="9" name="Espace réservé du texte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latin typeface="+mn-lt"/>
              </a:defRPr>
            </a:lvl1pPr>
          </a:lstStyle>
          <a:p>
            <a:pPr marL="228600" lvl="0" indent="-228600" rtl="0"/>
            <a:r>
              <a:rPr lang="fr-FR" noProof="0"/>
              <a:t>Cliquez pour ajouter un titre ici</a:t>
            </a:r>
          </a:p>
        </p:txBody>
      </p:sp>
      <p:sp>
        <p:nvSpPr>
          <p:cNvPr id="4" name="Espace réservé du texte 3">
            <a:extLst>
              <a:ext uri="{FF2B5EF4-FFF2-40B4-BE49-F238E27FC236}">
                <a16:creationId xmlns:a16="http://schemas.microsoft.com/office/drawing/2014/main" id="{9B53E20B-DD70-4AFB-9D9B-17969F880C06}"/>
              </a:ext>
            </a:extLst>
          </p:cNvPr>
          <p:cNvSpPr>
            <a:spLocks noGrp="1"/>
          </p:cNvSpPr>
          <p:nvPr>
            <p:ph type="body" sz="quarter" idx="15" hasCustomPrompt="1"/>
          </p:nvPr>
        </p:nvSpPr>
        <p:spPr>
          <a:xfrm>
            <a:off x="4568447" y="4070639"/>
            <a:ext cx="3448800" cy="2253961"/>
          </a:xfrm>
        </p:spPr>
        <p:txBody>
          <a:bodyPr lIns="0" tIns="72000" rtlCol="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du texte 3">
            <a:extLst>
              <a:ext uri="{FF2B5EF4-FFF2-40B4-BE49-F238E27FC236}">
                <a16:creationId xmlns:a16="http://schemas.microsoft.com/office/drawing/2014/main" id="{37EBF543-63D2-4169-AB73-3F4BD242FA61}"/>
              </a:ext>
            </a:extLst>
          </p:cNvPr>
          <p:cNvSpPr>
            <a:spLocks noGrp="1"/>
          </p:cNvSpPr>
          <p:nvPr>
            <p:ph type="body" sz="quarter" idx="16" hasCustomPrompt="1"/>
          </p:nvPr>
        </p:nvSpPr>
        <p:spPr>
          <a:xfrm>
            <a:off x="8254055" y="4070639"/>
            <a:ext cx="3450265" cy="2253961"/>
          </a:xfrm>
        </p:spPr>
        <p:txBody>
          <a:bodyPr lIns="0" tIns="72000" rtlCol="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Forme 62">
            <a:extLst>
              <a:ext uri="{FF2B5EF4-FFF2-40B4-BE49-F238E27FC236}">
                <a16:creationId xmlns:a16="http://schemas.microsoft.com/office/drawing/2014/main" id="{DADD8B14-6C18-4FC5-89FD-62D525A444DB}"/>
              </a:ext>
            </a:extLst>
          </p:cNvPr>
          <p:cNvSpPr/>
          <p:nvPr userDrawn="1"/>
        </p:nvSpPr>
        <p:spPr>
          <a:xfrm rot="16200000" flipV="1">
            <a:off x="3332057" y="729943"/>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
        <p:nvSpPr>
          <p:cNvPr id="6" name="Espace réservé d’image 5">
            <a:extLst>
              <a:ext uri="{FF2B5EF4-FFF2-40B4-BE49-F238E27FC236}">
                <a16:creationId xmlns:a16="http://schemas.microsoft.com/office/drawing/2014/main" id="{09156155-C47D-47A0-A08D-DCAC4D742D3F}"/>
              </a:ext>
            </a:extLst>
          </p:cNvPr>
          <p:cNvSpPr>
            <a:spLocks noGrp="1"/>
          </p:cNvSpPr>
          <p:nvPr>
            <p:ph type="pic" sz="quarter" idx="17" hasCustomPrompt="1"/>
          </p:nvPr>
        </p:nvSpPr>
        <p:spPr>
          <a:xfrm>
            <a:off x="2214412" y="3805254"/>
            <a:ext cx="1935925" cy="1854770"/>
          </a:xfrm>
        </p:spPr>
        <p:txBody>
          <a:bodyPr rtlCol="0"/>
          <a:lstStyle>
            <a:lvl1pPr>
              <a:defRPr>
                <a:latin typeface="+mn-lt"/>
              </a:defRPr>
            </a:lvl1pPr>
          </a:lstStyle>
          <a:p>
            <a:pPr rtl="0"/>
            <a:r>
              <a:rPr lang="fr-FR" noProof="0"/>
              <a:t>Cliquez sur l’icône pour ajouter une image</a:t>
            </a:r>
          </a:p>
        </p:txBody>
      </p:sp>
    </p:spTree>
    <p:extLst>
      <p:ext uri="{BB962C8B-B14F-4D97-AF65-F5344CB8AC3E}">
        <p14:creationId xmlns:p14="http://schemas.microsoft.com/office/powerpoint/2010/main" val="39336917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rtlCol="0" anchor="b">
            <a:normAutofit/>
          </a:bodyPr>
          <a:lstStyle>
            <a:lvl1pPr algn="r">
              <a:defRPr sz="4000">
                <a:latin typeface="+mj-lt"/>
              </a:defRPr>
            </a:lvl1pPr>
          </a:lstStyle>
          <a:p>
            <a:pPr rtl="0"/>
            <a:r>
              <a:rPr lang="fr-FR" noProof="0"/>
              <a:t>Modifiez le style du titre</a:t>
            </a:r>
          </a:p>
        </p:txBody>
      </p:sp>
      <p:sp>
        <p:nvSpPr>
          <p:cNvPr id="5" name="Espace réservé d’image 4">
            <a:extLst>
              <a:ext uri="{FF2B5EF4-FFF2-40B4-BE49-F238E27FC236}">
                <a16:creationId xmlns:a16="http://schemas.microsoft.com/office/drawing/2014/main" id="{BE84B7CE-D997-4F92-BD9D-3F9DE2782EF8}"/>
              </a:ext>
            </a:extLst>
          </p:cNvPr>
          <p:cNvSpPr>
            <a:spLocks noGrp="1"/>
          </p:cNvSpPr>
          <p:nvPr>
            <p:ph type="pic" sz="quarter" idx="10" hasCustomPrompt="1"/>
          </p:nvPr>
        </p:nvSpPr>
        <p:spPr>
          <a:xfrm>
            <a:off x="844947" y="2632337"/>
            <a:ext cx="4385841" cy="3357563"/>
          </a:xfrm>
        </p:spPr>
        <p:txBody>
          <a:bodyPr rtlCol="0"/>
          <a:lstStyle>
            <a:lvl1pPr>
              <a:defRPr>
                <a:latin typeface="+mn-lt"/>
              </a:defRPr>
            </a:lvl1pPr>
          </a:lstStyle>
          <a:p>
            <a:pPr rtl="0"/>
            <a:r>
              <a:rPr lang="fr-FR" noProof="0"/>
              <a:t>Cliquez sur l’icône pour ajouter une image</a:t>
            </a:r>
          </a:p>
        </p:txBody>
      </p:sp>
      <p:sp>
        <p:nvSpPr>
          <p:cNvPr id="7" name="Espace réservé du texte 6">
            <a:extLst>
              <a:ext uri="{FF2B5EF4-FFF2-40B4-BE49-F238E27FC236}">
                <a16:creationId xmlns:a16="http://schemas.microsoft.com/office/drawing/2014/main" id="{233D39E2-2188-4621-B115-A912A057E8AC}"/>
              </a:ext>
            </a:extLst>
          </p:cNvPr>
          <p:cNvSpPr>
            <a:spLocks noGrp="1"/>
          </p:cNvSpPr>
          <p:nvPr>
            <p:ph type="body" sz="quarter" idx="11" hasCustomPrompt="1"/>
          </p:nvPr>
        </p:nvSpPr>
        <p:spPr>
          <a:xfrm>
            <a:off x="5470816" y="2944854"/>
            <a:ext cx="3046302" cy="3045045"/>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fr-FR" noProof="0"/>
              <a:t>Modifiez les styles du texte</a:t>
            </a:r>
          </a:p>
        </p:txBody>
      </p:sp>
      <p:sp>
        <p:nvSpPr>
          <p:cNvPr id="8" name="Espace réservé du texte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rtlCol="0" anchor="b">
            <a:noAutofit/>
          </a:bodyPr>
          <a:lstStyle>
            <a:lvl1pPr marL="0" indent="0">
              <a:buNone/>
              <a:defRPr sz="1600" b="1">
                <a:latin typeface="+mn-lt"/>
                <a:cs typeface="Arial" panose="020B0604020202020204" pitchFamily="34" charset="0"/>
              </a:defRPr>
            </a:lvl1pPr>
          </a:lstStyle>
          <a:p>
            <a:pPr lvl="0" rtl="0"/>
            <a:r>
              <a:rPr lang="fr-FR" noProof="0"/>
              <a:t>Cliquez pour ajouter un titre ici</a:t>
            </a:r>
          </a:p>
        </p:txBody>
      </p:sp>
      <p:sp>
        <p:nvSpPr>
          <p:cNvPr id="6" name="Espace réservé du texte 6">
            <a:extLst>
              <a:ext uri="{FF2B5EF4-FFF2-40B4-BE49-F238E27FC236}">
                <a16:creationId xmlns:a16="http://schemas.microsoft.com/office/drawing/2014/main" id="{B2C5FA2F-DD81-4A72-AB26-A4C663724F42}"/>
              </a:ext>
            </a:extLst>
          </p:cNvPr>
          <p:cNvSpPr>
            <a:spLocks noGrp="1"/>
          </p:cNvSpPr>
          <p:nvPr>
            <p:ph type="body" sz="quarter" idx="13" hasCustomPrompt="1"/>
          </p:nvPr>
        </p:nvSpPr>
        <p:spPr>
          <a:xfrm>
            <a:off x="8769607" y="2944854"/>
            <a:ext cx="3046302" cy="3045045"/>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fr-FR" noProof="0"/>
              <a:t>Modifiez les styles du texte</a:t>
            </a:r>
          </a:p>
        </p:txBody>
      </p:sp>
      <p:sp>
        <p:nvSpPr>
          <p:cNvPr id="9" name="Espace réservé du texte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lIns="0" rtlCol="0" anchor="b">
            <a:noAutofit/>
          </a:bodyPr>
          <a:lstStyle>
            <a:lvl1pPr marL="0" indent="0">
              <a:buNone/>
              <a:defRPr sz="1600" b="1">
                <a:latin typeface="+mn-lt"/>
                <a:cs typeface="Arial" panose="020B0604020202020204" pitchFamily="34" charset="0"/>
              </a:defRPr>
            </a:lvl1pPr>
          </a:lstStyle>
          <a:p>
            <a:pPr lvl="0" rtl="0"/>
            <a:r>
              <a:rPr lang="fr-FR" noProof="0"/>
              <a:t>Cliquez pour ajouter un titre ici</a:t>
            </a:r>
          </a:p>
        </p:txBody>
      </p:sp>
    </p:spTree>
    <p:extLst>
      <p:ext uri="{BB962C8B-B14F-4D97-AF65-F5344CB8AC3E}">
        <p14:creationId xmlns:p14="http://schemas.microsoft.com/office/powerpoint/2010/main" val="26266111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5" name="Espace réservé d’image 4">
            <a:extLst>
              <a:ext uri="{FF2B5EF4-FFF2-40B4-BE49-F238E27FC236}">
                <a16:creationId xmlns:a16="http://schemas.microsoft.com/office/drawing/2014/main" id="{BE84B7CE-D997-4F92-BD9D-3F9DE2782EF8}"/>
              </a:ext>
            </a:extLst>
          </p:cNvPr>
          <p:cNvSpPr>
            <a:spLocks noGrp="1"/>
          </p:cNvSpPr>
          <p:nvPr>
            <p:ph type="pic" sz="quarter" idx="10" hasCustomPrompt="1"/>
          </p:nvPr>
        </p:nvSpPr>
        <p:spPr>
          <a:xfrm>
            <a:off x="7928658" y="836271"/>
            <a:ext cx="4263342" cy="5185458"/>
          </a:xfrm>
        </p:spPr>
        <p:txBody>
          <a:bodyPr rtlCol="0"/>
          <a:lstStyle>
            <a:lvl1pPr>
              <a:defRPr>
                <a:latin typeface="+mn-lt"/>
              </a:defRPr>
            </a:lvl1pPr>
          </a:lstStyle>
          <a:p>
            <a:pPr rtl="0"/>
            <a:r>
              <a:rPr lang="fr-FR" noProof="0"/>
              <a:t>Cliquez sur l’icône pour ajouter une image</a:t>
            </a:r>
          </a:p>
        </p:txBody>
      </p:sp>
      <p:sp>
        <p:nvSpPr>
          <p:cNvPr id="7" name="Espace réservé du texte 6">
            <a:extLst>
              <a:ext uri="{FF2B5EF4-FFF2-40B4-BE49-F238E27FC236}">
                <a16:creationId xmlns:a16="http://schemas.microsoft.com/office/drawing/2014/main" id="{233D39E2-2188-4621-B115-A912A057E8AC}"/>
              </a:ext>
            </a:extLst>
          </p:cNvPr>
          <p:cNvSpPr>
            <a:spLocks noGrp="1"/>
          </p:cNvSpPr>
          <p:nvPr>
            <p:ph type="body" sz="quarter" idx="11" hasCustomPrompt="1"/>
          </p:nvPr>
        </p:nvSpPr>
        <p:spPr>
          <a:xfrm>
            <a:off x="3657597" y="836271"/>
            <a:ext cx="4262400" cy="5185458"/>
          </a:xfrm>
          <a:solidFill>
            <a:schemeClr val="accent2"/>
          </a:solidFill>
        </p:spPr>
        <p:txBody>
          <a:bodyPr lIns="252000" tIns="144000" rIns="144000" rtlCol="0">
            <a:noAutofit/>
          </a:bodyPr>
          <a:lstStyle>
            <a:lvl1pPr marL="0" indent="0">
              <a:lnSpc>
                <a:spcPct val="100000"/>
              </a:lnSpc>
              <a:buNone/>
              <a:defRPr sz="1400">
                <a:solidFill>
                  <a:schemeClr val="tx2"/>
                </a:solidFill>
                <a:latin typeface="+mn-lt"/>
                <a:cs typeface="Arial" panose="020B0604020202020204" pitchFamily="34" charset="0"/>
              </a:defRPr>
            </a:lvl1pPr>
          </a:lstStyle>
          <a:p>
            <a:pPr lvl="0" rtl="0"/>
            <a:r>
              <a:rPr lang="fr-FR" noProof="0"/>
              <a:t>Modifiez les styles du texte</a:t>
            </a:r>
          </a:p>
        </p:txBody>
      </p:sp>
      <p:sp>
        <p:nvSpPr>
          <p:cNvPr id="2" name="Titr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rtlCol="0" anchor="t"/>
          <a:lstStyle>
            <a:lvl1pPr algn="r">
              <a:defRPr>
                <a:latin typeface="+mj-lt"/>
              </a:defRPr>
            </a:lvl1pPr>
          </a:lstStyle>
          <a:p>
            <a:pPr rtl="0"/>
            <a:r>
              <a:rPr lang="fr-FR" noProof="0"/>
              <a:t>Cliquez pour </a:t>
            </a:r>
            <a:br>
              <a:rPr lang="fr-FR" noProof="0"/>
            </a:br>
            <a:r>
              <a:rPr lang="fr-FR" noProof="0"/>
              <a:t>Ajouter Titre</a:t>
            </a:r>
          </a:p>
        </p:txBody>
      </p:sp>
      <p:sp>
        <p:nvSpPr>
          <p:cNvPr id="6" name="Form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Tree>
    <p:extLst>
      <p:ext uri="{BB962C8B-B14F-4D97-AF65-F5344CB8AC3E}">
        <p14:creationId xmlns:p14="http://schemas.microsoft.com/office/powerpoint/2010/main" val="25910735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4_Disposition personnalisé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33D39E2-2188-4621-B115-A912A057E8AC}"/>
              </a:ext>
            </a:extLst>
          </p:cNvPr>
          <p:cNvSpPr>
            <a:spLocks noGrp="1"/>
          </p:cNvSpPr>
          <p:nvPr>
            <p:ph type="body" sz="quarter" idx="11" hasCustomPrompt="1"/>
          </p:nvPr>
        </p:nvSpPr>
        <p:spPr>
          <a:xfrm>
            <a:off x="0" y="3206186"/>
            <a:ext cx="12192000" cy="3651813"/>
          </a:xfrm>
          <a:solidFill>
            <a:schemeClr val="accent2"/>
          </a:solidFill>
        </p:spPr>
        <p:txBody>
          <a:bodyPr lIns="5400000" tIns="216000" rIns="1800000" rtlCol="0">
            <a:noAutofit/>
          </a:bodyPr>
          <a:lstStyle>
            <a:lvl1pPr marL="0" indent="0">
              <a:lnSpc>
                <a:spcPct val="100000"/>
              </a:lnSpc>
              <a:buNone/>
              <a:defRPr sz="1400">
                <a:solidFill>
                  <a:schemeClr val="tx2"/>
                </a:solidFill>
                <a:latin typeface="+mn-lt"/>
                <a:cs typeface="Arial" panose="020B0604020202020204" pitchFamily="34" charset="0"/>
              </a:defRPr>
            </a:lvl1pPr>
          </a:lstStyle>
          <a:p>
            <a:pPr lvl="0" rtl="0"/>
            <a:r>
              <a:rPr lang="fr-FR" noProof="0"/>
              <a:t>Modifiez les styles du texte</a:t>
            </a:r>
          </a:p>
        </p:txBody>
      </p:sp>
      <p:sp>
        <p:nvSpPr>
          <p:cNvPr id="2" name="Titr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rtlCol="0" anchor="b"/>
          <a:lstStyle>
            <a:lvl1pPr algn="l">
              <a:defRPr>
                <a:latin typeface="+mj-lt"/>
              </a:defRPr>
            </a:lvl1pPr>
          </a:lstStyle>
          <a:p>
            <a:pPr rtl="0"/>
            <a:r>
              <a:rPr lang="fr-FR" noProof="0"/>
              <a:t>Cliquez pour ajouter un titre</a:t>
            </a:r>
          </a:p>
        </p:txBody>
      </p:sp>
      <p:sp>
        <p:nvSpPr>
          <p:cNvPr id="5" name="Espace réservé d’image 4">
            <a:extLst>
              <a:ext uri="{FF2B5EF4-FFF2-40B4-BE49-F238E27FC236}">
                <a16:creationId xmlns:a16="http://schemas.microsoft.com/office/drawing/2014/main" id="{BE84B7CE-D997-4F92-BD9D-3F9DE2782EF8}"/>
              </a:ext>
            </a:extLst>
          </p:cNvPr>
          <p:cNvSpPr>
            <a:spLocks noGrp="1"/>
          </p:cNvSpPr>
          <p:nvPr>
            <p:ph type="pic" sz="quarter" idx="10" hasCustomPrompt="1"/>
          </p:nvPr>
        </p:nvSpPr>
        <p:spPr>
          <a:xfrm>
            <a:off x="971836" y="836271"/>
            <a:ext cx="3523423" cy="5185458"/>
          </a:xfrm>
          <a:solidFill>
            <a:schemeClr val="bg1">
              <a:lumMod val="95000"/>
            </a:schemeClr>
          </a:solidFill>
        </p:spPr>
        <p:txBody>
          <a:bodyPr rtlCol="0"/>
          <a:lstStyle>
            <a:lvl1pPr>
              <a:defRPr>
                <a:latin typeface="+mn-lt"/>
              </a:defRPr>
            </a:lvl1pPr>
          </a:lstStyle>
          <a:p>
            <a:pPr rtl="0"/>
            <a:r>
              <a:rPr lang="fr-FR" noProof="0"/>
              <a:t>Cliquez sur l’icône pour ajouter une image</a:t>
            </a:r>
          </a:p>
        </p:txBody>
      </p:sp>
    </p:spTree>
    <p:extLst>
      <p:ext uri="{BB962C8B-B14F-4D97-AF65-F5344CB8AC3E}">
        <p14:creationId xmlns:p14="http://schemas.microsoft.com/office/powerpoint/2010/main" val="29899863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5_Disposition personnalisé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233D39E2-2188-4621-B115-A912A057E8AC}"/>
              </a:ext>
            </a:extLst>
          </p:cNvPr>
          <p:cNvSpPr>
            <a:spLocks noGrp="1"/>
          </p:cNvSpPr>
          <p:nvPr>
            <p:ph type="body" sz="quarter" idx="11" hasCustomPrompt="1"/>
          </p:nvPr>
        </p:nvSpPr>
        <p:spPr>
          <a:xfrm>
            <a:off x="5278052" y="3206186"/>
            <a:ext cx="6435525" cy="2815543"/>
          </a:xfrm>
          <a:noFill/>
          <a:ln>
            <a:noFill/>
          </a:ln>
        </p:spPr>
        <p:txBody>
          <a:bodyPr lIns="0" tIns="216000" rIns="1800000" rtlCol="0">
            <a:noAutofit/>
          </a:bodyPr>
          <a:lstStyle>
            <a:lvl1pPr marL="0" indent="0">
              <a:lnSpc>
                <a:spcPct val="100000"/>
              </a:lnSpc>
              <a:buNone/>
              <a:defRPr sz="1400">
                <a:latin typeface="+mn-lt"/>
                <a:cs typeface="Arial" panose="020B0604020202020204" pitchFamily="34" charset="0"/>
              </a:defRPr>
            </a:lvl1pPr>
          </a:lstStyle>
          <a:p>
            <a:pPr lvl="0" rtl="0"/>
            <a:r>
              <a:rPr lang="fr-FR" noProof="0"/>
              <a:t>Modifiez les styles du texte</a:t>
            </a:r>
          </a:p>
        </p:txBody>
      </p:sp>
      <p:sp>
        <p:nvSpPr>
          <p:cNvPr id="2" name="Titr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lIns="0" rtlCol="0" anchor="b"/>
          <a:lstStyle>
            <a:lvl1pPr algn="l">
              <a:defRPr>
                <a:latin typeface="+mj-lt"/>
              </a:defRPr>
            </a:lvl1pPr>
          </a:lstStyle>
          <a:p>
            <a:pPr rtl="0"/>
            <a:r>
              <a:rPr lang="fr-FR" noProof="0"/>
              <a:t>Cliquez pour ajouter un titre</a:t>
            </a:r>
          </a:p>
        </p:txBody>
      </p:sp>
      <p:sp>
        <p:nvSpPr>
          <p:cNvPr id="5" name="Espace réservé d’image 4">
            <a:extLst>
              <a:ext uri="{FF2B5EF4-FFF2-40B4-BE49-F238E27FC236}">
                <a16:creationId xmlns:a16="http://schemas.microsoft.com/office/drawing/2014/main" id="{BE84B7CE-D997-4F92-BD9D-3F9DE2782EF8}"/>
              </a:ext>
            </a:extLst>
          </p:cNvPr>
          <p:cNvSpPr>
            <a:spLocks noGrp="1"/>
          </p:cNvSpPr>
          <p:nvPr>
            <p:ph type="pic" sz="quarter" idx="10" hasCustomPrompt="1"/>
          </p:nvPr>
        </p:nvSpPr>
        <p:spPr>
          <a:xfrm>
            <a:off x="838200" y="836271"/>
            <a:ext cx="3657059" cy="5185458"/>
          </a:xfrm>
          <a:solidFill>
            <a:schemeClr val="bg1">
              <a:lumMod val="95000"/>
            </a:schemeClr>
          </a:solidFill>
        </p:spPr>
        <p:txBody>
          <a:bodyPr rtlCol="0"/>
          <a:lstStyle>
            <a:lvl1pPr>
              <a:defRPr>
                <a:latin typeface="+mn-lt"/>
              </a:defRPr>
            </a:lvl1pPr>
          </a:lstStyle>
          <a:p>
            <a:pPr rtl="0"/>
            <a:r>
              <a:rPr lang="fr-FR" noProof="0"/>
              <a:t>Cliquez sur l’icône pour ajouter une image</a:t>
            </a:r>
          </a:p>
        </p:txBody>
      </p:sp>
    </p:spTree>
    <p:extLst>
      <p:ext uri="{BB962C8B-B14F-4D97-AF65-F5344CB8AC3E}">
        <p14:creationId xmlns:p14="http://schemas.microsoft.com/office/powerpoint/2010/main" val="72895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57_Disposition personnalisée">
    <p:spTree>
      <p:nvGrpSpPr>
        <p:cNvPr id="1" name=""/>
        <p:cNvGrpSpPr/>
        <p:nvPr/>
      </p:nvGrpSpPr>
      <p:grpSpPr>
        <a:xfrm>
          <a:off x="0" y="0"/>
          <a:ext cx="0" cy="0"/>
          <a:chOff x="0" y="0"/>
          <a:chExt cx="0" cy="0"/>
        </a:xfrm>
      </p:grpSpPr>
      <p:sp>
        <p:nvSpPr>
          <p:cNvPr id="190" name="Cliquez pour modifier le titre du Master style"/>
          <p:cNvSpPr txBox="1">
            <a:spLocks noGrp="1"/>
          </p:cNvSpPr>
          <p:nvPr>
            <p:ph type="title" hasCustomPrompt="1"/>
          </p:nvPr>
        </p:nvSpPr>
        <p:spPr>
          <a:xfrm>
            <a:off x="0" y="1687089"/>
            <a:ext cx="4297213" cy="3449109"/>
          </a:xfrm>
          <a:prstGeom prst="rect">
            <a:avLst/>
          </a:prstGeom>
          <a:solidFill>
            <a:schemeClr val="accent2"/>
          </a:solidFill>
        </p:spPr>
        <p:txBody>
          <a:bodyPr lIns="0" tIns="0" rIns="0" bIns="0"/>
          <a:lstStyle>
            <a:lvl1pPr>
              <a:defRPr sz="4000"/>
            </a:lvl1pPr>
          </a:lstStyle>
          <a:p>
            <a:r>
              <a:t>Cliquez pour modifier le titre du Master style</a:t>
            </a:r>
          </a:p>
        </p:txBody>
      </p:sp>
      <p:sp>
        <p:nvSpPr>
          <p:cNvPr id="191" name="Texte niveau 1…"/>
          <p:cNvSpPr txBox="1">
            <a:spLocks noGrp="1"/>
          </p:cNvSpPr>
          <p:nvPr>
            <p:ph type="body" sz="quarter" idx="1" hasCustomPrompt="1"/>
          </p:nvPr>
        </p:nvSpPr>
        <p:spPr>
          <a:xfrm>
            <a:off x="4568749" y="1687089"/>
            <a:ext cx="3686026" cy="382750"/>
          </a:xfrm>
          <a:prstGeom prst="rect">
            <a:avLst/>
          </a:prstGeom>
        </p:spPr>
        <p:txBody>
          <a:bodyPr lIns="0" tIns="0" rIns="0" bIns="0" anchor="b"/>
          <a:lstStyle>
            <a:lvl1pPr marL="0" indent="0">
              <a:buSzTx/>
              <a:buFontTx/>
              <a:buNone/>
              <a:defRPr sz="1600" b="1"/>
            </a:lvl1pPr>
            <a:lvl2pPr marL="660400" indent="-203200">
              <a:buFontTx/>
              <a:defRPr sz="1600" b="1"/>
            </a:lvl2pPr>
            <a:lvl3pPr marL="1143000" indent="-228600">
              <a:buFontTx/>
              <a:defRPr sz="1600" b="1"/>
            </a:lvl3pPr>
            <a:lvl4pPr marL="1632857" indent="-261257">
              <a:buFontTx/>
              <a:defRPr sz="1600" b="1"/>
            </a:lvl4pPr>
            <a:lvl5pPr marL="2090057" indent="-261257">
              <a:buFontTx/>
              <a:defRPr sz="1600" b="1"/>
            </a:lvl5pPr>
          </a:lstStyle>
          <a:p>
            <a:r>
              <a:t>Cliquez pour ajouter un titre ici</a:t>
            </a:r>
          </a:p>
          <a:p>
            <a:pPr lvl="1"/>
            <a:endParaRPr/>
          </a:p>
          <a:p>
            <a:pPr lvl="2"/>
            <a:endParaRPr/>
          </a:p>
          <a:p>
            <a:pPr lvl="3"/>
            <a:endParaRPr/>
          </a:p>
          <a:p>
            <a:pPr lvl="4"/>
            <a:endParaRPr/>
          </a:p>
        </p:txBody>
      </p:sp>
      <p:sp>
        <p:nvSpPr>
          <p:cNvPr id="192" name="Espace réservé du texte 6"/>
          <p:cNvSpPr>
            <a:spLocks noGrp="1"/>
          </p:cNvSpPr>
          <p:nvPr>
            <p:ph type="body" sz="quarter" idx="21" hasCustomPrompt="1"/>
          </p:nvPr>
        </p:nvSpPr>
        <p:spPr>
          <a:xfrm>
            <a:off x="8452174" y="1687089"/>
            <a:ext cx="3658011" cy="382750"/>
          </a:xfrm>
          <a:prstGeom prst="rect">
            <a:avLst/>
          </a:prstGeom>
        </p:spPr>
        <p:txBody>
          <a:bodyPr lIns="0" tIns="0" rIns="0" bIns="0" anchor="b"/>
          <a:lstStyle>
            <a:lvl1pPr>
              <a:buSzTx/>
              <a:buFontTx/>
              <a:buNone/>
              <a:defRPr sz="1600" b="1"/>
            </a:lvl1pPr>
          </a:lstStyle>
          <a:p>
            <a:r>
              <a:t>Cliquez pour ajouter un titre ici</a:t>
            </a:r>
          </a:p>
        </p:txBody>
      </p:sp>
      <p:sp>
        <p:nvSpPr>
          <p:cNvPr id="193" name="Espace réservé du texte 3"/>
          <p:cNvSpPr>
            <a:spLocks noGrp="1"/>
          </p:cNvSpPr>
          <p:nvPr>
            <p:ph type="body" sz="quarter" idx="22" hasCustomPrompt="1"/>
          </p:nvPr>
        </p:nvSpPr>
        <p:spPr>
          <a:xfrm>
            <a:off x="4568447" y="2091372"/>
            <a:ext cx="3686160"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94" name="Espace réservé du texte 3"/>
          <p:cNvSpPr>
            <a:spLocks noGrp="1"/>
          </p:cNvSpPr>
          <p:nvPr>
            <p:ph type="body" sz="quarter" idx="23" hasCustomPrompt="1"/>
          </p:nvPr>
        </p:nvSpPr>
        <p:spPr>
          <a:xfrm>
            <a:off x="8452174" y="2091372"/>
            <a:ext cx="3658011"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95" name="Forme 62"/>
          <p:cNvSpPr/>
          <p:nvPr/>
        </p:nvSpPr>
        <p:spPr>
          <a:xfrm flipH="1" flipV="1">
            <a:off x="2367537" y="2297620"/>
            <a:ext cx="1930311" cy="1"/>
          </a:xfrm>
          <a:prstGeom prst="line">
            <a:avLst/>
          </a:prstGeom>
          <a:ln w="19050">
            <a:solidFill>
              <a:srgbClr val="373545"/>
            </a:solidFill>
            <a:miter lim="400000"/>
          </a:ln>
        </p:spPr>
        <p:txBody>
          <a:bodyPr lIns="45719" rIns="45719"/>
          <a:lstStyle/>
          <a:p>
            <a:endParaRPr/>
          </a:p>
        </p:txBody>
      </p:sp>
      <p:sp>
        <p:nvSpPr>
          <p:cNvPr id="196" name="Rectangle 2"/>
          <p:cNvSpPr/>
          <p:nvPr/>
        </p:nvSpPr>
        <p:spPr>
          <a:xfrm>
            <a:off x="12087828" y="1675514"/>
            <a:ext cx="115748" cy="3449109"/>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97"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6_Disposition personnalisée">
    <p:spTree>
      <p:nvGrpSpPr>
        <p:cNvPr id="1" name=""/>
        <p:cNvGrpSpPr/>
        <p:nvPr/>
      </p:nvGrpSpPr>
      <p:grpSpPr>
        <a:xfrm>
          <a:off x="0" y="0"/>
          <a:ext cx="0" cy="0"/>
          <a:chOff x="0" y="0"/>
          <a:chExt cx="0" cy="0"/>
        </a:xfrm>
      </p:grpSpPr>
      <p:sp>
        <p:nvSpPr>
          <p:cNvPr id="5" name="Espace réservé d’image 4">
            <a:extLst>
              <a:ext uri="{FF2B5EF4-FFF2-40B4-BE49-F238E27FC236}">
                <a16:creationId xmlns:a16="http://schemas.microsoft.com/office/drawing/2014/main" id="{BE84B7CE-D997-4F92-BD9D-3F9DE2782EF8}"/>
              </a:ext>
            </a:extLst>
          </p:cNvPr>
          <p:cNvSpPr>
            <a:spLocks noGrp="1"/>
          </p:cNvSpPr>
          <p:nvPr>
            <p:ph type="pic" sz="quarter" idx="10" hasCustomPrompt="1"/>
          </p:nvPr>
        </p:nvSpPr>
        <p:spPr>
          <a:xfrm>
            <a:off x="4745620" y="3428990"/>
            <a:ext cx="7446380" cy="3429009"/>
          </a:xfrm>
        </p:spPr>
        <p:txBody>
          <a:bodyPr rtlCol="0"/>
          <a:lstStyle>
            <a:lvl1pPr>
              <a:defRPr>
                <a:latin typeface="+mn-lt"/>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rtlCol="0" anchor="t"/>
          <a:lstStyle>
            <a:lvl1pPr algn="l">
              <a:defRPr>
                <a:latin typeface="+mj-lt"/>
              </a:defRPr>
            </a:lvl1pPr>
          </a:lstStyle>
          <a:p>
            <a:pPr rtl="0"/>
            <a:r>
              <a:rPr lang="fr-FR" noProof="0"/>
              <a:t>Cliquez pour </a:t>
            </a:r>
            <a:br>
              <a:rPr lang="fr-FR" noProof="0"/>
            </a:br>
            <a:r>
              <a:rPr lang="fr-FR" noProof="0"/>
              <a:t>Ajouter Titre</a:t>
            </a:r>
          </a:p>
        </p:txBody>
      </p:sp>
      <p:sp>
        <p:nvSpPr>
          <p:cNvPr id="6" name="Form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
        <p:nvSpPr>
          <p:cNvPr id="3" name="Rectangle 2">
            <a:extLst>
              <a:ext uri="{FF2B5EF4-FFF2-40B4-BE49-F238E27FC236}">
                <a16:creationId xmlns:a16="http://schemas.microsoft.com/office/drawing/2014/main" id="{9DF8596F-E730-47C4-86C3-F4A9B3F78268}"/>
              </a:ext>
            </a:extLst>
          </p:cNvPr>
          <p:cNvSpPr/>
          <p:nvPr userDrawn="1"/>
        </p:nvSpPr>
        <p:spPr>
          <a:xfrm>
            <a:off x="4745620" y="0"/>
            <a:ext cx="7446380" cy="3428990"/>
          </a:xfrm>
          <a:prstGeom prst="rect">
            <a:avLst/>
          </a:prstGeom>
          <a:solidFill>
            <a:schemeClr val="accent2"/>
          </a:solidFill>
        </p:spPr>
        <p:txBody>
          <a:bodyPr vert="horz" lIns="252000" tIns="144000" rIns="144000" bIns="45720" rtlCol="0">
            <a:noAutofit/>
          </a:bodyPr>
          <a:lstStyle/>
          <a:p>
            <a:pPr lvl="0" indent="0" rtl="0">
              <a:lnSpc>
                <a:spcPct val="100000"/>
              </a:lnSpc>
              <a:spcBef>
                <a:spcPts val="1000"/>
              </a:spcBef>
              <a:buFont typeface="Arial" panose="020B0604020202020204" pitchFamily="34" charset="0"/>
              <a:buNone/>
            </a:pPr>
            <a:endParaRPr lang="fr-FR" sz="1400" b="0" i="0" noProof="0">
              <a:solidFill>
                <a:schemeClr val="tx2"/>
              </a:solidFill>
              <a:latin typeface="+mn-lt"/>
              <a:cs typeface="Arial" panose="020B0604020202020204" pitchFamily="34" charset="0"/>
            </a:endParaRPr>
          </a:p>
        </p:txBody>
      </p:sp>
      <p:sp>
        <p:nvSpPr>
          <p:cNvPr id="8" name="Espace réservé du texte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987207"/>
            <a:ext cx="2837822" cy="382749"/>
          </a:xfrm>
        </p:spPr>
        <p:txBody>
          <a:bodyPr lIns="0" tIns="0" rtlCol="0" anchor="t">
            <a:normAutofit/>
          </a:bodyPr>
          <a:lstStyle>
            <a:lvl1pPr marL="0" indent="0">
              <a:buNone/>
              <a:defRPr sz="1600" b="1">
                <a:solidFill>
                  <a:schemeClr val="tx2"/>
                </a:solidFill>
                <a:latin typeface="+mn-lt"/>
                <a:cs typeface="Arial" panose="020B0604020202020204" pitchFamily="34" charset="0"/>
              </a:defRPr>
            </a:lvl1pPr>
          </a:lstStyle>
          <a:p>
            <a:pPr lvl="0" rtl="0"/>
            <a:r>
              <a:rPr lang="fr-FR" noProof="0"/>
              <a:t>Cliquez pour ajouter un titre ici</a:t>
            </a:r>
          </a:p>
        </p:txBody>
      </p:sp>
      <p:sp>
        <p:nvSpPr>
          <p:cNvPr id="9" name="Espace réservé du texte 3">
            <a:extLst>
              <a:ext uri="{FF2B5EF4-FFF2-40B4-BE49-F238E27FC236}">
                <a16:creationId xmlns:a16="http://schemas.microsoft.com/office/drawing/2014/main" id="{0E3F0CD0-D764-45BB-9798-E9046593B3AC}"/>
              </a:ext>
            </a:extLst>
          </p:cNvPr>
          <p:cNvSpPr>
            <a:spLocks noGrp="1"/>
          </p:cNvSpPr>
          <p:nvPr>
            <p:ph type="body" sz="quarter" idx="15" hasCustomPrompt="1"/>
          </p:nvPr>
        </p:nvSpPr>
        <p:spPr>
          <a:xfrm>
            <a:off x="8351371" y="987208"/>
            <a:ext cx="3501106" cy="1397178"/>
          </a:xfrm>
        </p:spPr>
        <p:txBody>
          <a:bodyPr lIns="0" tIns="0" rtlCol="0">
            <a:normAutofit/>
          </a:bodyPr>
          <a:lstStyle>
            <a:lvl1pPr marL="0" indent="0">
              <a:lnSpc>
                <a:spcPct val="100000"/>
              </a:lnSpc>
              <a:buNone/>
              <a:defRPr sz="1400">
                <a:solidFill>
                  <a:schemeClr val="tx2"/>
                </a:solidFill>
                <a:latin typeface="+mn-lt"/>
              </a:defRPr>
            </a:lvl1pPr>
            <a:lvl2pPr marL="457200" indent="0">
              <a:buNone/>
              <a:defRPr sz="1200"/>
            </a:lvl2pPr>
            <a:lvl3pPr marL="914400" indent="0">
              <a:buNone/>
              <a:defRPr sz="1100"/>
            </a:lvl3pPr>
            <a:lvl4pPr>
              <a:defRPr sz="1050"/>
            </a:lvl4pPr>
            <a:lvl5pPr>
              <a:defRPr sz="1050"/>
            </a:lvl5pPr>
          </a:lstStyle>
          <a:p>
            <a:pPr lvl="0" rtl="0"/>
            <a:r>
              <a:rPr lang="fr-FR" noProof="0"/>
              <a:t>Modifiez les styles du texte</a:t>
            </a:r>
          </a:p>
        </p:txBody>
      </p:sp>
    </p:spTree>
    <p:extLst>
      <p:ext uri="{BB962C8B-B14F-4D97-AF65-F5344CB8AC3E}">
        <p14:creationId xmlns:p14="http://schemas.microsoft.com/office/powerpoint/2010/main" val="1058270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5" name="Espace réservé d’image 4">
            <a:extLst>
              <a:ext uri="{FF2B5EF4-FFF2-40B4-BE49-F238E27FC236}">
                <a16:creationId xmlns:a16="http://schemas.microsoft.com/office/drawing/2014/main" id="{9B9B3BD2-24FF-4E30-B0DA-4DCD6E57D9FC}"/>
              </a:ext>
            </a:extLst>
          </p:cNvPr>
          <p:cNvSpPr>
            <a:spLocks noGrp="1"/>
          </p:cNvSpPr>
          <p:nvPr>
            <p:ph type="pic" sz="quarter" idx="10" hasCustomPrompt="1"/>
          </p:nvPr>
        </p:nvSpPr>
        <p:spPr>
          <a:xfrm>
            <a:off x="838200" y="0"/>
            <a:ext cx="11353800" cy="6858000"/>
          </a:xfrm>
        </p:spPr>
        <p:txBody>
          <a:bodyPr rtlCol="0"/>
          <a:lstStyle/>
          <a:p>
            <a:pPr rtl="0"/>
            <a:r>
              <a:rPr lang="fr-FR" noProof="0"/>
              <a:t>Cliquez sur l’icône pour ajouter une image</a:t>
            </a:r>
          </a:p>
        </p:txBody>
      </p:sp>
      <p:sp>
        <p:nvSpPr>
          <p:cNvPr id="2" name="Titre 1">
            <a:extLst>
              <a:ext uri="{FF2B5EF4-FFF2-40B4-BE49-F238E27FC236}">
                <a16:creationId xmlns:a16="http://schemas.microsoft.com/office/drawing/2014/main" id="{C7F92C0C-7E68-45AE-8824-6858C6874760}"/>
              </a:ext>
            </a:extLst>
          </p:cNvPr>
          <p:cNvSpPr>
            <a:spLocks noGrp="1"/>
          </p:cNvSpPr>
          <p:nvPr>
            <p:ph type="title" hasCustomPrompt="1"/>
          </p:nvPr>
        </p:nvSpPr>
        <p:spPr>
          <a:xfrm>
            <a:off x="838200" y="4566452"/>
            <a:ext cx="5007015" cy="1440000"/>
          </a:xfrm>
          <a:solidFill>
            <a:schemeClr val="bg1"/>
          </a:solidFill>
        </p:spPr>
        <p:txBody>
          <a:bodyPr lIns="216000" rtlCol="0">
            <a:normAutofit/>
          </a:bodyPr>
          <a:lstStyle>
            <a:lvl1pPr>
              <a:defRPr sz="4000">
                <a:latin typeface="+mj-lt"/>
              </a:defRPr>
            </a:lvl1pPr>
          </a:lstStyle>
          <a:p>
            <a:pPr rtl="0"/>
            <a:r>
              <a:rPr lang="fr-FR" noProof="0"/>
              <a:t>Cliquez pour modifier </a:t>
            </a:r>
            <a:br>
              <a:rPr lang="fr-FR" noProof="0"/>
            </a:br>
            <a:r>
              <a:rPr lang="fr-FR" noProof="0"/>
              <a:t>Style du titre du Master</a:t>
            </a:r>
          </a:p>
        </p:txBody>
      </p:sp>
    </p:spTree>
    <p:extLst>
      <p:ext uri="{BB962C8B-B14F-4D97-AF65-F5344CB8AC3E}">
        <p14:creationId xmlns:p14="http://schemas.microsoft.com/office/powerpoint/2010/main" val="42124658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5" name="Espace réservé d’image 4">
            <a:extLst>
              <a:ext uri="{FF2B5EF4-FFF2-40B4-BE49-F238E27FC236}">
                <a16:creationId xmlns:a16="http://schemas.microsoft.com/office/drawing/2014/main" id="{9B9B3BD2-24FF-4E30-B0DA-4DCD6E57D9FC}"/>
              </a:ext>
            </a:extLst>
          </p:cNvPr>
          <p:cNvSpPr>
            <a:spLocks noGrp="1"/>
          </p:cNvSpPr>
          <p:nvPr>
            <p:ph type="pic" sz="quarter" idx="10" hasCustomPrompt="1"/>
          </p:nvPr>
        </p:nvSpPr>
        <p:spPr>
          <a:xfrm>
            <a:off x="838200" y="0"/>
            <a:ext cx="11353800" cy="6858000"/>
          </a:xfrm>
        </p:spPr>
        <p:txBody>
          <a:bodyPr rtlCol="0"/>
          <a:lstStyle/>
          <a:p>
            <a:pPr rtl="0"/>
            <a:r>
              <a:rPr lang="fr-FR" noProof="0"/>
              <a:t>Cliquez sur l’icône pour ajouter une image</a:t>
            </a:r>
          </a:p>
        </p:txBody>
      </p:sp>
      <p:sp>
        <p:nvSpPr>
          <p:cNvPr id="4" name="Espace réservé du texte 3">
            <a:extLst>
              <a:ext uri="{FF2B5EF4-FFF2-40B4-BE49-F238E27FC236}">
                <a16:creationId xmlns:a16="http://schemas.microsoft.com/office/drawing/2014/main" id="{049A10FA-D831-43AB-9DF1-EDB14480E3E1}"/>
              </a:ext>
            </a:extLst>
          </p:cNvPr>
          <p:cNvSpPr>
            <a:spLocks noGrp="1"/>
          </p:cNvSpPr>
          <p:nvPr>
            <p:ph type="body" sz="quarter" idx="11" hasCustomPrompt="1"/>
          </p:nvPr>
        </p:nvSpPr>
        <p:spPr>
          <a:xfrm>
            <a:off x="0" y="-1478756"/>
            <a:ext cx="4572000" cy="1189037"/>
          </a:xfrm>
        </p:spPr>
        <p:txBody>
          <a:bodyPr rtlCol="0" anchor="b">
            <a:normAutofit/>
          </a:bodyPr>
          <a:lstStyle>
            <a:lvl1pPr marL="0" indent="0">
              <a:buNone/>
              <a:defRPr sz="2800">
                <a:solidFill>
                  <a:schemeClr val="bg1">
                    <a:lumMod val="85000"/>
                  </a:schemeClr>
                </a:solidFill>
              </a:defRPr>
            </a:lvl1pPr>
          </a:lstStyle>
          <a:p>
            <a:pPr lvl="0" rtl="0"/>
            <a:r>
              <a:rPr lang="fr-FR" noProof="0"/>
              <a:t>Titre de la diapositive</a:t>
            </a:r>
          </a:p>
        </p:txBody>
      </p:sp>
    </p:spTree>
    <p:extLst>
      <p:ext uri="{BB962C8B-B14F-4D97-AF65-F5344CB8AC3E}">
        <p14:creationId xmlns:p14="http://schemas.microsoft.com/office/powerpoint/2010/main" val="7008739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4" name="Espace réservé d’image 4">
            <a:extLst>
              <a:ext uri="{FF2B5EF4-FFF2-40B4-BE49-F238E27FC236}">
                <a16:creationId xmlns:a16="http://schemas.microsoft.com/office/drawing/2014/main" id="{8DE1C71F-8DD3-4FFB-B233-CF08AE5260F8}"/>
              </a:ext>
            </a:extLst>
          </p:cNvPr>
          <p:cNvSpPr>
            <a:spLocks noGrp="1"/>
          </p:cNvSpPr>
          <p:nvPr>
            <p:ph type="pic" sz="quarter" idx="10" hasCustomPrompt="1"/>
          </p:nvPr>
        </p:nvSpPr>
        <p:spPr>
          <a:xfrm>
            <a:off x="0" y="0"/>
            <a:ext cx="12192000" cy="6858000"/>
          </a:xfrm>
        </p:spPr>
        <p:txBody>
          <a:bodyPr rtlCol="0"/>
          <a:lstStyle/>
          <a:p>
            <a:pPr rtl="0"/>
            <a:r>
              <a:rPr lang="fr-FR" noProof="0"/>
              <a:t>Cliquez sur l’icône pour ajouter une image</a:t>
            </a:r>
          </a:p>
        </p:txBody>
      </p:sp>
      <p:sp>
        <p:nvSpPr>
          <p:cNvPr id="3" name="Titre 4">
            <a:extLst>
              <a:ext uri="{FF2B5EF4-FFF2-40B4-BE49-F238E27FC236}">
                <a16:creationId xmlns:a16="http://schemas.microsoft.com/office/drawing/2014/main" id="{7FBD120B-8377-4641-9618-9DD682652CAA}"/>
              </a:ext>
            </a:extLst>
          </p:cNvPr>
          <p:cNvSpPr>
            <a:spLocks noGrp="1"/>
          </p:cNvSpPr>
          <p:nvPr>
            <p:ph type="title"/>
          </p:nvPr>
        </p:nvSpPr>
        <p:spPr>
          <a:xfrm>
            <a:off x="0" y="4705635"/>
            <a:ext cx="5845215" cy="1440000"/>
          </a:xfrm>
          <a:solidFill>
            <a:schemeClr val="bg1"/>
          </a:solidFill>
        </p:spPr>
        <p:txBody>
          <a:bodyPr lIns="792000" rtlCol="0">
            <a:normAutofit/>
          </a:bodyPr>
          <a:lstStyle>
            <a:lvl1pPr>
              <a:defRPr sz="4000">
                <a:latin typeface="+mj-lt"/>
              </a:defRPr>
            </a:lvl1pPr>
          </a:lstStyle>
          <a:p>
            <a:pPr rtl="0"/>
            <a:r>
              <a:rPr lang="fr-FR" noProof="0"/>
              <a:t>Modifiez le style du titre</a:t>
            </a:r>
          </a:p>
        </p:txBody>
      </p:sp>
    </p:spTree>
    <p:extLst>
      <p:ext uri="{BB962C8B-B14F-4D97-AF65-F5344CB8AC3E}">
        <p14:creationId xmlns:p14="http://schemas.microsoft.com/office/powerpoint/2010/main" val="2137461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9_Disposition personnalisée">
    <p:spTree>
      <p:nvGrpSpPr>
        <p:cNvPr id="1" name=""/>
        <p:cNvGrpSpPr/>
        <p:nvPr/>
      </p:nvGrpSpPr>
      <p:grpSpPr>
        <a:xfrm>
          <a:off x="0" y="0"/>
          <a:ext cx="0" cy="0"/>
          <a:chOff x="0" y="0"/>
          <a:chExt cx="0" cy="0"/>
        </a:xfrm>
      </p:grpSpPr>
      <p:sp>
        <p:nvSpPr>
          <p:cNvPr id="4" name="Espace réservé d’image 4">
            <a:extLst>
              <a:ext uri="{FF2B5EF4-FFF2-40B4-BE49-F238E27FC236}">
                <a16:creationId xmlns:a16="http://schemas.microsoft.com/office/drawing/2014/main" id="{8DE1C71F-8DD3-4FFB-B233-CF08AE5260F8}"/>
              </a:ext>
            </a:extLst>
          </p:cNvPr>
          <p:cNvSpPr>
            <a:spLocks noGrp="1"/>
          </p:cNvSpPr>
          <p:nvPr>
            <p:ph type="pic" sz="quarter" idx="10" hasCustomPrompt="1"/>
          </p:nvPr>
        </p:nvSpPr>
        <p:spPr>
          <a:xfrm>
            <a:off x="0" y="0"/>
            <a:ext cx="12192000" cy="6858000"/>
          </a:xfrm>
        </p:spPr>
        <p:txBody>
          <a:bodyPr rtlCol="0"/>
          <a:lstStyle/>
          <a:p>
            <a:pPr rtl="0"/>
            <a:r>
              <a:rPr lang="fr-FR" noProof="0"/>
              <a:t>Cliquez sur l’icône pour ajouter une image</a:t>
            </a:r>
          </a:p>
        </p:txBody>
      </p:sp>
    </p:spTree>
    <p:extLst>
      <p:ext uri="{BB962C8B-B14F-4D97-AF65-F5344CB8AC3E}">
        <p14:creationId xmlns:p14="http://schemas.microsoft.com/office/powerpoint/2010/main" val="11455229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4" name="Espace réservé d’image 4">
            <a:extLst>
              <a:ext uri="{FF2B5EF4-FFF2-40B4-BE49-F238E27FC236}">
                <a16:creationId xmlns:a16="http://schemas.microsoft.com/office/drawing/2014/main" id="{8DE1C71F-8DD3-4FFB-B233-CF08AE5260F8}"/>
              </a:ext>
            </a:extLst>
          </p:cNvPr>
          <p:cNvSpPr>
            <a:spLocks noGrp="1"/>
          </p:cNvSpPr>
          <p:nvPr>
            <p:ph type="pic" sz="quarter" idx="10" hasCustomPrompt="1"/>
          </p:nvPr>
        </p:nvSpPr>
        <p:spPr>
          <a:xfrm>
            <a:off x="0" y="0"/>
            <a:ext cx="12192000" cy="5497975"/>
          </a:xfrm>
        </p:spPr>
        <p:txBody>
          <a:bodyPr rtlCol="0"/>
          <a:lstStyle/>
          <a:p>
            <a:pPr rtl="0"/>
            <a:r>
              <a:rPr lang="fr-FR" noProof="0"/>
              <a:t>Cliquez sur l’icône pour ajouter une image</a:t>
            </a:r>
          </a:p>
        </p:txBody>
      </p:sp>
      <p:sp>
        <p:nvSpPr>
          <p:cNvPr id="3" name="Titr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solidFill>
            <a:schemeClr val="bg1"/>
          </a:solidFill>
        </p:spPr>
        <p:txBody>
          <a:bodyPr lIns="0" rtlCol="0"/>
          <a:lstStyle>
            <a:lvl1pPr>
              <a:defRPr>
                <a:latin typeface="+mj-lt"/>
              </a:defRPr>
            </a:lvl1pPr>
          </a:lstStyle>
          <a:p>
            <a:pPr rtl="0"/>
            <a:r>
              <a:rPr lang="fr-FR" noProof="0"/>
              <a:t>Modifiez le style du titre</a:t>
            </a:r>
          </a:p>
        </p:txBody>
      </p:sp>
    </p:spTree>
    <p:extLst>
      <p:ext uri="{BB962C8B-B14F-4D97-AF65-F5344CB8AC3E}">
        <p14:creationId xmlns:p14="http://schemas.microsoft.com/office/powerpoint/2010/main" val="39024322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0_Disposition personnalisée">
    <p:spTree>
      <p:nvGrpSpPr>
        <p:cNvPr id="1" name=""/>
        <p:cNvGrpSpPr/>
        <p:nvPr/>
      </p:nvGrpSpPr>
      <p:grpSpPr>
        <a:xfrm>
          <a:off x="0" y="0"/>
          <a:ext cx="0" cy="0"/>
          <a:chOff x="0" y="0"/>
          <a:chExt cx="0" cy="0"/>
        </a:xfrm>
      </p:grpSpPr>
      <p:sp>
        <p:nvSpPr>
          <p:cNvPr id="4" name="Espace réservé d’image 4">
            <a:extLst>
              <a:ext uri="{FF2B5EF4-FFF2-40B4-BE49-F238E27FC236}">
                <a16:creationId xmlns:a16="http://schemas.microsoft.com/office/drawing/2014/main" id="{8DE1C71F-8DD3-4FFB-B233-CF08AE5260F8}"/>
              </a:ext>
            </a:extLst>
          </p:cNvPr>
          <p:cNvSpPr>
            <a:spLocks noGrp="1"/>
          </p:cNvSpPr>
          <p:nvPr>
            <p:ph type="pic" sz="quarter" idx="10" hasCustomPrompt="1"/>
          </p:nvPr>
        </p:nvSpPr>
        <p:spPr>
          <a:xfrm>
            <a:off x="0" y="0"/>
            <a:ext cx="12192000" cy="5497975"/>
          </a:xfrm>
        </p:spPr>
        <p:txBody>
          <a:bodyPr rtlCol="0"/>
          <a:lstStyle/>
          <a:p>
            <a:pPr rtl="0"/>
            <a:r>
              <a:rPr lang="fr-FR" noProof="0"/>
              <a:t>Cliquez sur l’icône pour ajouter une image</a:t>
            </a:r>
          </a:p>
        </p:txBody>
      </p:sp>
    </p:spTree>
    <p:extLst>
      <p:ext uri="{BB962C8B-B14F-4D97-AF65-F5344CB8AC3E}">
        <p14:creationId xmlns:p14="http://schemas.microsoft.com/office/powerpoint/2010/main" val="2197124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4" name="Espace réservé d’image 4">
            <a:extLst>
              <a:ext uri="{FF2B5EF4-FFF2-40B4-BE49-F238E27FC236}">
                <a16:creationId xmlns:a16="http://schemas.microsoft.com/office/drawing/2014/main" id="{8DE1C71F-8DD3-4FFB-B233-CF08AE5260F8}"/>
              </a:ext>
            </a:extLst>
          </p:cNvPr>
          <p:cNvSpPr>
            <a:spLocks noGrp="1"/>
          </p:cNvSpPr>
          <p:nvPr>
            <p:ph type="pic" sz="quarter" idx="10" hasCustomPrompt="1"/>
          </p:nvPr>
        </p:nvSpPr>
        <p:spPr>
          <a:xfrm>
            <a:off x="838200" y="1"/>
            <a:ext cx="11353800" cy="5547360"/>
          </a:xfrm>
        </p:spPr>
        <p:txBody>
          <a:bodyPr rtlCol="0"/>
          <a:lstStyle/>
          <a:p>
            <a:pPr rtl="0"/>
            <a:r>
              <a:rPr lang="fr-FR" noProof="0"/>
              <a:t>Cliquez sur l’icône pour ajouter une image</a:t>
            </a:r>
          </a:p>
        </p:txBody>
      </p:sp>
      <p:sp>
        <p:nvSpPr>
          <p:cNvPr id="3" name="Titre 4">
            <a:extLst>
              <a:ext uri="{FF2B5EF4-FFF2-40B4-BE49-F238E27FC236}">
                <a16:creationId xmlns:a16="http://schemas.microsoft.com/office/drawing/2014/main" id="{7EBB9618-FC05-4C85-8241-A1EFCE8127AD}"/>
              </a:ext>
            </a:extLst>
          </p:cNvPr>
          <p:cNvSpPr>
            <a:spLocks noGrp="1"/>
          </p:cNvSpPr>
          <p:nvPr>
            <p:ph type="title"/>
          </p:nvPr>
        </p:nvSpPr>
        <p:spPr>
          <a:xfrm>
            <a:off x="853440" y="5688402"/>
            <a:ext cx="8717280" cy="823070"/>
          </a:xfrm>
          <a:solidFill>
            <a:schemeClr val="bg1"/>
          </a:solidFill>
        </p:spPr>
        <p:txBody>
          <a:bodyPr lIns="0" rtlCol="0"/>
          <a:lstStyle>
            <a:lvl1pPr>
              <a:defRPr>
                <a:latin typeface="+mj-lt"/>
              </a:defRPr>
            </a:lvl1pPr>
          </a:lstStyle>
          <a:p>
            <a:pPr rtl="0"/>
            <a:r>
              <a:rPr lang="fr-FR" noProof="0"/>
              <a:t>Modifiez le style du titre</a:t>
            </a:r>
          </a:p>
        </p:txBody>
      </p:sp>
    </p:spTree>
    <p:extLst>
      <p:ext uri="{BB962C8B-B14F-4D97-AF65-F5344CB8AC3E}">
        <p14:creationId xmlns:p14="http://schemas.microsoft.com/office/powerpoint/2010/main" val="36043044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1_Disposition personnalisée">
    <p:spTree>
      <p:nvGrpSpPr>
        <p:cNvPr id="1" name=""/>
        <p:cNvGrpSpPr/>
        <p:nvPr/>
      </p:nvGrpSpPr>
      <p:grpSpPr>
        <a:xfrm>
          <a:off x="0" y="0"/>
          <a:ext cx="0" cy="0"/>
          <a:chOff x="0" y="0"/>
          <a:chExt cx="0" cy="0"/>
        </a:xfrm>
      </p:grpSpPr>
      <p:sp>
        <p:nvSpPr>
          <p:cNvPr id="4" name="Espace réservé d’image 4">
            <a:extLst>
              <a:ext uri="{FF2B5EF4-FFF2-40B4-BE49-F238E27FC236}">
                <a16:creationId xmlns:a16="http://schemas.microsoft.com/office/drawing/2014/main" id="{8DE1C71F-8DD3-4FFB-B233-CF08AE5260F8}"/>
              </a:ext>
            </a:extLst>
          </p:cNvPr>
          <p:cNvSpPr>
            <a:spLocks noGrp="1"/>
          </p:cNvSpPr>
          <p:nvPr>
            <p:ph type="pic" sz="quarter" idx="10" hasCustomPrompt="1"/>
          </p:nvPr>
        </p:nvSpPr>
        <p:spPr>
          <a:xfrm>
            <a:off x="838200" y="853441"/>
            <a:ext cx="11353800" cy="5151119"/>
          </a:xfrm>
        </p:spPr>
        <p:txBody>
          <a:bodyPr rtlCol="0"/>
          <a:lstStyle/>
          <a:p>
            <a:pPr rtl="0"/>
            <a:r>
              <a:rPr lang="fr-FR" noProof="0"/>
              <a:t>Cliquez sur l’icône pour ajouter une image</a:t>
            </a:r>
          </a:p>
        </p:txBody>
      </p:sp>
    </p:spTree>
    <p:extLst>
      <p:ext uri="{BB962C8B-B14F-4D97-AF65-F5344CB8AC3E}">
        <p14:creationId xmlns:p14="http://schemas.microsoft.com/office/powerpoint/2010/main" val="35933764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4" name="Espace réservé d’image 4">
            <a:extLst>
              <a:ext uri="{FF2B5EF4-FFF2-40B4-BE49-F238E27FC236}">
                <a16:creationId xmlns:a16="http://schemas.microsoft.com/office/drawing/2014/main" id="{8DE1C71F-8DD3-4FFB-B233-CF08AE5260F8}"/>
              </a:ext>
            </a:extLst>
          </p:cNvPr>
          <p:cNvSpPr>
            <a:spLocks noGrp="1"/>
          </p:cNvSpPr>
          <p:nvPr>
            <p:ph type="pic" sz="quarter" idx="10" hasCustomPrompt="1"/>
          </p:nvPr>
        </p:nvSpPr>
        <p:spPr>
          <a:xfrm>
            <a:off x="1314209" y="1203769"/>
            <a:ext cx="9563582" cy="5060062"/>
          </a:xfrm>
          <a:solidFill>
            <a:schemeClr val="bg1"/>
          </a:solidFill>
        </p:spPr>
        <p:txBody>
          <a:bodyPr rtlCol="0"/>
          <a:lstStyle/>
          <a:p>
            <a:pPr rtl="0"/>
            <a:r>
              <a:rPr lang="fr-FR" noProof="0"/>
              <a:t>Cliquez sur l’icône pour ajouter une image</a:t>
            </a:r>
          </a:p>
        </p:txBody>
      </p:sp>
      <p:sp>
        <p:nvSpPr>
          <p:cNvPr id="3" name="Titre 4">
            <a:extLst>
              <a:ext uri="{FF2B5EF4-FFF2-40B4-BE49-F238E27FC236}">
                <a16:creationId xmlns:a16="http://schemas.microsoft.com/office/drawing/2014/main" id="{F595BB60-922F-4254-AD20-DEA3FA4B75C4}"/>
              </a:ext>
            </a:extLst>
          </p:cNvPr>
          <p:cNvSpPr>
            <a:spLocks noGrp="1"/>
          </p:cNvSpPr>
          <p:nvPr>
            <p:ph type="title"/>
          </p:nvPr>
        </p:nvSpPr>
        <p:spPr>
          <a:xfrm>
            <a:off x="1314208" y="339162"/>
            <a:ext cx="9563581" cy="823070"/>
          </a:xfrm>
          <a:noFill/>
        </p:spPr>
        <p:txBody>
          <a:bodyPr lIns="0" rtlCol="0">
            <a:normAutofit/>
          </a:bodyPr>
          <a:lstStyle>
            <a:lvl1pPr>
              <a:defRPr sz="4000">
                <a:latin typeface="+mj-lt"/>
              </a:defRPr>
            </a:lvl1pPr>
          </a:lstStyle>
          <a:p>
            <a:pPr rtl="0"/>
            <a:r>
              <a:rPr lang="fr-FR" noProof="0"/>
              <a:t>Modifiez le style du titre</a:t>
            </a:r>
          </a:p>
        </p:txBody>
      </p:sp>
    </p:spTree>
    <p:extLst>
      <p:ext uri="{BB962C8B-B14F-4D97-AF65-F5344CB8AC3E}">
        <p14:creationId xmlns:p14="http://schemas.microsoft.com/office/powerpoint/2010/main" val="200781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56_Disposition personnalisée">
    <p:spTree>
      <p:nvGrpSpPr>
        <p:cNvPr id="1" name=""/>
        <p:cNvGrpSpPr/>
        <p:nvPr/>
      </p:nvGrpSpPr>
      <p:grpSpPr>
        <a:xfrm>
          <a:off x="0" y="0"/>
          <a:ext cx="0" cy="0"/>
          <a:chOff x="0" y="0"/>
          <a:chExt cx="0" cy="0"/>
        </a:xfrm>
      </p:grpSpPr>
      <p:sp>
        <p:nvSpPr>
          <p:cNvPr id="204" name="Cliquez pour modifier Style du titre du Master"/>
          <p:cNvSpPr txBox="1">
            <a:spLocks noGrp="1"/>
          </p:cNvSpPr>
          <p:nvPr>
            <p:ph type="title" hasCustomPrompt="1"/>
          </p:nvPr>
        </p:nvSpPr>
        <p:spPr>
          <a:xfrm>
            <a:off x="1" y="1687090"/>
            <a:ext cx="4568750" cy="1721803"/>
          </a:xfrm>
          <a:prstGeom prst="rect">
            <a:avLst/>
          </a:prstGeom>
        </p:spPr>
        <p:txBody>
          <a:bodyPr lIns="0" tIns="0" rIns="0" bIns="0"/>
          <a:lstStyle>
            <a:lvl1pPr algn="r">
              <a:defRPr sz="4000"/>
            </a:lvl1pPr>
          </a:lstStyle>
          <a:p>
            <a:r>
              <a:t>Cliquez pour modifier Style du titre du Master</a:t>
            </a:r>
          </a:p>
        </p:txBody>
      </p:sp>
      <p:sp>
        <p:nvSpPr>
          <p:cNvPr id="205" name="Titre 1"/>
          <p:cNvSpPr/>
          <p:nvPr/>
        </p:nvSpPr>
        <p:spPr>
          <a:xfrm>
            <a:off x="-2" y="3408891"/>
            <a:ext cx="12203577" cy="3449109"/>
          </a:xfrm>
          <a:prstGeom prst="rect">
            <a:avLst/>
          </a:prstGeom>
          <a:solidFill>
            <a:schemeClr val="accent2"/>
          </a:solidFill>
          <a:ln w="12700">
            <a:miter lim="400000"/>
          </a:ln>
        </p:spPr>
        <p:txBody>
          <a:bodyPr lIns="45719" rIns="45719" anchor="ctr"/>
          <a:lstStyle/>
          <a:p>
            <a:pPr algn="r">
              <a:lnSpc>
                <a:spcPct val="90000"/>
              </a:lnSpc>
              <a:defRPr sz="4000" b="1" spc="-150">
                <a:solidFill>
                  <a:srgbClr val="373545"/>
                </a:solidFill>
              </a:defRPr>
            </a:pPr>
            <a:endParaRPr/>
          </a:p>
        </p:txBody>
      </p:sp>
      <p:sp>
        <p:nvSpPr>
          <p:cNvPr id="206" name="Texte niveau 1…"/>
          <p:cNvSpPr txBox="1">
            <a:spLocks noGrp="1"/>
          </p:cNvSpPr>
          <p:nvPr>
            <p:ph type="body" sz="quarter" idx="1" hasCustomPrompt="1"/>
          </p:nvPr>
        </p:nvSpPr>
        <p:spPr>
          <a:xfrm>
            <a:off x="4568749" y="3666354"/>
            <a:ext cx="3448801" cy="382750"/>
          </a:xfrm>
          <a:prstGeom prst="rect">
            <a:avLst/>
          </a:prstGeom>
        </p:spPr>
        <p:txBody>
          <a:bodyPr lIns="0" tIns="0" rIns="0" bIns="0" anchor="b"/>
          <a:lstStyle>
            <a:lvl1pPr marL="0" indent="0">
              <a:buSzTx/>
              <a:buFontTx/>
              <a:buNone/>
              <a:defRPr sz="1600" b="1"/>
            </a:lvl1pPr>
            <a:lvl2pPr marL="660400" indent="-203200">
              <a:buFontTx/>
              <a:defRPr sz="1600" b="1"/>
            </a:lvl2pPr>
            <a:lvl3pPr marL="1143000" indent="-228600">
              <a:buFontTx/>
              <a:defRPr sz="1600" b="1"/>
            </a:lvl3pPr>
            <a:lvl4pPr marL="1632857" indent="-261257">
              <a:buFontTx/>
              <a:defRPr sz="1600" b="1"/>
            </a:lvl4pPr>
            <a:lvl5pPr marL="2090057" indent="-261257">
              <a:buFontTx/>
              <a:defRPr sz="1600" b="1"/>
            </a:lvl5pPr>
          </a:lstStyle>
          <a:p>
            <a:r>
              <a:t>Cliquez pour ajouter un titre ici</a:t>
            </a:r>
          </a:p>
          <a:p>
            <a:pPr lvl="1"/>
            <a:endParaRPr/>
          </a:p>
          <a:p>
            <a:pPr lvl="2"/>
            <a:endParaRPr/>
          </a:p>
          <a:p>
            <a:pPr lvl="3"/>
            <a:endParaRPr/>
          </a:p>
          <a:p>
            <a:pPr lvl="4"/>
            <a:endParaRPr/>
          </a:p>
        </p:txBody>
      </p:sp>
      <p:sp>
        <p:nvSpPr>
          <p:cNvPr id="207" name="Espace réservé du texte 6"/>
          <p:cNvSpPr>
            <a:spLocks noGrp="1"/>
          </p:cNvSpPr>
          <p:nvPr>
            <p:ph type="body" sz="quarter" idx="21" hasCustomPrompt="1"/>
          </p:nvPr>
        </p:nvSpPr>
        <p:spPr>
          <a:xfrm>
            <a:off x="8254055" y="3666354"/>
            <a:ext cx="3450266" cy="382750"/>
          </a:xfrm>
          <a:prstGeom prst="rect">
            <a:avLst/>
          </a:prstGeom>
        </p:spPr>
        <p:txBody>
          <a:bodyPr lIns="0" tIns="0" rIns="0" bIns="0" anchor="b"/>
          <a:lstStyle>
            <a:lvl1pPr>
              <a:buSzTx/>
              <a:buFontTx/>
              <a:buNone/>
              <a:defRPr sz="1600" b="1"/>
            </a:lvl1pPr>
          </a:lstStyle>
          <a:p>
            <a:r>
              <a:t>Cliquez pour ajouter un titre ici</a:t>
            </a:r>
          </a:p>
        </p:txBody>
      </p:sp>
      <p:sp>
        <p:nvSpPr>
          <p:cNvPr id="208" name="Espace réservé du texte 3"/>
          <p:cNvSpPr>
            <a:spLocks noGrp="1"/>
          </p:cNvSpPr>
          <p:nvPr>
            <p:ph type="body" sz="quarter" idx="22" hasCustomPrompt="1"/>
          </p:nvPr>
        </p:nvSpPr>
        <p:spPr>
          <a:xfrm>
            <a:off x="4568447" y="4070639"/>
            <a:ext cx="3448801" cy="2253962"/>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209" name="Espace réservé du texte 3"/>
          <p:cNvSpPr>
            <a:spLocks noGrp="1"/>
          </p:cNvSpPr>
          <p:nvPr>
            <p:ph type="body" sz="quarter" idx="23" hasCustomPrompt="1"/>
          </p:nvPr>
        </p:nvSpPr>
        <p:spPr>
          <a:xfrm>
            <a:off x="8254055" y="4070639"/>
            <a:ext cx="3450266" cy="2253962"/>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210" name="Forme 62"/>
          <p:cNvSpPr/>
          <p:nvPr/>
        </p:nvSpPr>
        <p:spPr>
          <a:xfrm flipH="1" flipV="1">
            <a:off x="2367537" y="1695733"/>
            <a:ext cx="1930311" cy="1"/>
          </a:xfrm>
          <a:prstGeom prst="line">
            <a:avLst/>
          </a:prstGeom>
          <a:ln w="19050">
            <a:solidFill>
              <a:srgbClr val="373545"/>
            </a:solidFill>
            <a:miter lim="400000"/>
          </a:ln>
        </p:spPr>
        <p:txBody>
          <a:bodyPr lIns="45719" rIns="45719"/>
          <a:lstStyle/>
          <a:p>
            <a:endParaRPr/>
          </a:p>
        </p:txBody>
      </p:sp>
      <p:sp>
        <p:nvSpPr>
          <p:cNvPr id="211" name="Espace réservé d’image 5"/>
          <p:cNvSpPr>
            <a:spLocks noGrp="1"/>
          </p:cNvSpPr>
          <p:nvPr>
            <p:ph type="pic" sz="quarter" idx="24"/>
          </p:nvPr>
        </p:nvSpPr>
        <p:spPr>
          <a:xfrm>
            <a:off x="2214411" y="3805254"/>
            <a:ext cx="1935926" cy="1854771"/>
          </a:xfrm>
          <a:prstGeom prst="rect">
            <a:avLst/>
          </a:prstGeom>
        </p:spPr>
        <p:txBody>
          <a:bodyPr lIns="91439" rIns="91439">
            <a:noAutofit/>
          </a:bodyPr>
          <a:lstStyle/>
          <a:p>
            <a:endParaRPr/>
          </a:p>
        </p:txBody>
      </p:sp>
      <p:sp>
        <p:nvSpPr>
          <p:cNvPr id="212"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2_Disposition personnalisée">
    <p:spTree>
      <p:nvGrpSpPr>
        <p:cNvPr id="1" name=""/>
        <p:cNvGrpSpPr/>
        <p:nvPr/>
      </p:nvGrpSpPr>
      <p:grpSpPr>
        <a:xfrm>
          <a:off x="0" y="0"/>
          <a:ext cx="0" cy="0"/>
          <a:chOff x="0" y="0"/>
          <a:chExt cx="0" cy="0"/>
        </a:xfrm>
      </p:grpSpPr>
      <p:sp>
        <p:nvSpPr>
          <p:cNvPr id="4" name="Espace réservé d’image 4">
            <a:extLst>
              <a:ext uri="{FF2B5EF4-FFF2-40B4-BE49-F238E27FC236}">
                <a16:creationId xmlns:a16="http://schemas.microsoft.com/office/drawing/2014/main" id="{8DE1C71F-8DD3-4FFB-B233-CF08AE5260F8}"/>
              </a:ext>
            </a:extLst>
          </p:cNvPr>
          <p:cNvSpPr>
            <a:spLocks noGrp="1"/>
          </p:cNvSpPr>
          <p:nvPr>
            <p:ph type="pic" sz="quarter" idx="10" hasCustomPrompt="1"/>
          </p:nvPr>
        </p:nvSpPr>
        <p:spPr>
          <a:xfrm>
            <a:off x="836030" y="747000"/>
            <a:ext cx="10519940" cy="5364000"/>
          </a:xfrm>
          <a:solidFill>
            <a:schemeClr val="bg1"/>
          </a:solidFill>
        </p:spPr>
        <p:txBody>
          <a:bodyPr rtlCol="0"/>
          <a:lstStyle/>
          <a:p>
            <a:pPr rtl="0"/>
            <a:r>
              <a:rPr lang="fr-FR" noProof="0"/>
              <a:t>Cliquez sur l’icône pour ajouter une image</a:t>
            </a:r>
          </a:p>
        </p:txBody>
      </p:sp>
    </p:spTree>
    <p:extLst>
      <p:ext uri="{BB962C8B-B14F-4D97-AF65-F5344CB8AC3E}">
        <p14:creationId xmlns:p14="http://schemas.microsoft.com/office/powerpoint/2010/main" val="28887060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Disposition personnalisé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0"/>
            <a:ext cx="113704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365125"/>
            <a:ext cx="7634288" cy="1325563"/>
          </a:xfrm>
        </p:spPr>
        <p:txBody>
          <a:bodyPr rtlCol="0">
            <a:normAutofit/>
          </a:bodyPr>
          <a:lstStyle>
            <a:lvl1pPr>
              <a:defRPr sz="6000" b="1">
                <a:solidFill>
                  <a:schemeClr val="bg1"/>
                </a:solidFill>
                <a:latin typeface="+mj-lt"/>
              </a:defRPr>
            </a:lvl1pPr>
          </a:lstStyle>
          <a:p>
            <a:pPr rtl="0"/>
            <a:r>
              <a:rPr lang="fr-FR" noProof="0"/>
              <a:t>En-tête de section</a:t>
            </a:r>
          </a:p>
        </p:txBody>
      </p:sp>
      <p:sp>
        <p:nvSpPr>
          <p:cNvPr id="4" name="Espace réservé du texte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530361" y="4719574"/>
            <a:ext cx="2489200" cy="3124200"/>
          </a:xfrm>
        </p:spPr>
        <p:txBody>
          <a:bodyPr tIns="0" bIns="0" rtlCol="0" anchor="b">
            <a:noAutofit/>
          </a:bodyPr>
          <a:lstStyle>
            <a:lvl1pPr marL="0" indent="0" algn="r">
              <a:buNone/>
              <a:defRPr sz="30000">
                <a:solidFill>
                  <a:schemeClr val="bg1">
                    <a:alpha val="20000"/>
                  </a:schemeClr>
                </a:solidFill>
                <a:latin typeface="+mj-lt"/>
                <a:cs typeface="Arial" panose="020B0604020202020204" pitchFamily="34" charset="0"/>
              </a:defRPr>
            </a:lvl1pPr>
          </a:lstStyle>
          <a:p>
            <a:pPr lvl="0" rtl="0"/>
            <a:r>
              <a:rPr lang="fr-FR" noProof="0"/>
              <a:t>1</a:t>
            </a:r>
          </a:p>
        </p:txBody>
      </p:sp>
    </p:spTree>
    <p:extLst>
      <p:ext uri="{BB962C8B-B14F-4D97-AF65-F5344CB8AC3E}">
        <p14:creationId xmlns:p14="http://schemas.microsoft.com/office/powerpoint/2010/main" val="29220235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6_Disposition personnalisé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5831840" y="0"/>
            <a:ext cx="55219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4699000" cy="1694180"/>
          </a:xfrm>
        </p:spPr>
        <p:txBody>
          <a:bodyPr lIns="0" rtlCol="0" anchor="t">
            <a:noAutofit/>
          </a:bodyPr>
          <a:lstStyle>
            <a:lvl1pPr>
              <a:defRPr sz="6600" b="1">
                <a:solidFill>
                  <a:schemeClr val="tx2"/>
                </a:solidFill>
                <a:latin typeface="+mj-lt"/>
              </a:defRPr>
            </a:lvl1pPr>
          </a:lstStyle>
          <a:p>
            <a:pPr rtl="0"/>
            <a:r>
              <a:rPr lang="fr-FR" noProof="0"/>
              <a:t>Section </a:t>
            </a:r>
            <a:br>
              <a:rPr lang="fr-FR" noProof="0"/>
            </a:br>
            <a:r>
              <a:rPr lang="fr-FR" noProof="0"/>
              <a:t>En-tête</a:t>
            </a:r>
          </a:p>
        </p:txBody>
      </p:sp>
      <p:sp>
        <p:nvSpPr>
          <p:cNvPr id="18" name="Espace réservé du texte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p:spPr>
        <p:txBody>
          <a:bodyPr bIns="0" rtlCol="0" anchor="b">
            <a:noAutofit/>
          </a:bodyPr>
          <a:lstStyle>
            <a:lvl1pPr marL="0" indent="0" algn="r">
              <a:buNone/>
              <a:defRPr sz="25000">
                <a:solidFill>
                  <a:schemeClr val="bg1">
                    <a:alpha val="20000"/>
                  </a:schemeClr>
                </a:solidFill>
                <a:latin typeface="+mj-lt"/>
                <a:cs typeface="Arial" panose="020B0604020202020204" pitchFamily="34" charset="0"/>
              </a:defRPr>
            </a:lvl1pPr>
          </a:lstStyle>
          <a:p>
            <a:pPr lvl="0" rtl="0"/>
            <a:r>
              <a:rPr lang="fr-FR" noProof="0"/>
              <a:t>2</a:t>
            </a:r>
          </a:p>
        </p:txBody>
      </p:sp>
    </p:spTree>
    <p:extLst>
      <p:ext uri="{BB962C8B-B14F-4D97-AF65-F5344CB8AC3E}">
        <p14:creationId xmlns:p14="http://schemas.microsoft.com/office/powerpoint/2010/main" val="11847080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7_Disposition personnalisé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 y="0"/>
            <a:ext cx="705612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5257800" cy="1694180"/>
          </a:xfrm>
        </p:spPr>
        <p:txBody>
          <a:bodyPr lIns="0" rtlCol="0" anchor="t">
            <a:normAutofit/>
          </a:bodyPr>
          <a:lstStyle>
            <a:lvl1pPr>
              <a:defRPr sz="6000" b="1">
                <a:solidFill>
                  <a:schemeClr val="bg1"/>
                </a:solidFill>
                <a:latin typeface="+mj-lt"/>
              </a:defRPr>
            </a:lvl1pPr>
          </a:lstStyle>
          <a:p>
            <a:pPr rtl="0"/>
            <a:r>
              <a:rPr lang="fr-FR" noProof="0"/>
              <a:t>En-tête de section</a:t>
            </a:r>
          </a:p>
        </p:txBody>
      </p:sp>
      <p:sp>
        <p:nvSpPr>
          <p:cNvPr id="18" name="Espace réservé du texte 3">
            <a:extLst>
              <a:ext uri="{FF2B5EF4-FFF2-40B4-BE49-F238E27FC236}">
                <a16:creationId xmlns:a16="http://schemas.microsoft.com/office/drawing/2014/main" id="{88BD7D8D-4534-4674-90CD-5444E7502E2A}"/>
              </a:ext>
            </a:extLst>
          </p:cNvPr>
          <p:cNvSpPr>
            <a:spLocks noGrp="1"/>
          </p:cNvSpPr>
          <p:nvPr>
            <p:ph type="body" sz="quarter" idx="10" hasCustomPrompt="1"/>
          </p:nvPr>
        </p:nvSpPr>
        <p:spPr>
          <a:xfrm>
            <a:off x="9502636" y="4463007"/>
            <a:ext cx="2489200" cy="3124198"/>
          </a:xfrm>
        </p:spPr>
        <p:txBody>
          <a:bodyPr bIns="0" rtlCol="0" anchor="b">
            <a:noAutofit/>
          </a:bodyPr>
          <a:lstStyle>
            <a:lvl1pPr marL="0" indent="0" algn="r">
              <a:buNone/>
              <a:defRPr sz="25000">
                <a:solidFill>
                  <a:schemeClr val="bg1">
                    <a:lumMod val="85000"/>
                    <a:alpha val="20000"/>
                  </a:schemeClr>
                </a:solidFill>
                <a:latin typeface="+mj-lt"/>
                <a:cs typeface="Arial" panose="020B0604020202020204" pitchFamily="34" charset="0"/>
              </a:defRPr>
            </a:lvl1pPr>
          </a:lstStyle>
          <a:p>
            <a:pPr lvl="0" rtl="0"/>
            <a:r>
              <a:rPr lang="fr-FR" noProof="0"/>
              <a:t>#</a:t>
            </a:r>
          </a:p>
        </p:txBody>
      </p:sp>
    </p:spTree>
    <p:extLst>
      <p:ext uri="{BB962C8B-B14F-4D97-AF65-F5344CB8AC3E}">
        <p14:creationId xmlns:p14="http://schemas.microsoft.com/office/powerpoint/2010/main" val="34804200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8_Disposition personnalisée">
    <p:bg>
      <p:bgPr>
        <a:solidFill>
          <a:schemeClr val="bg1"/>
        </a:solidFill>
        <a:effectLst/>
      </p:bgPr>
    </p:bg>
    <p:spTree>
      <p:nvGrpSpPr>
        <p:cNvPr id="1" name=""/>
        <p:cNvGrpSpPr/>
        <p:nvPr/>
      </p:nvGrpSpPr>
      <p:grpSpPr>
        <a:xfrm>
          <a:off x="0" y="0"/>
          <a:ext cx="0" cy="0"/>
          <a:chOff x="0" y="0"/>
          <a:chExt cx="0" cy="0"/>
        </a:xfrm>
      </p:grpSpPr>
      <p:sp>
        <p:nvSpPr>
          <p:cNvPr id="18" name="Espace réservé du texte 3">
            <a:extLst>
              <a:ext uri="{FF2B5EF4-FFF2-40B4-BE49-F238E27FC236}">
                <a16:creationId xmlns:a16="http://schemas.microsoft.com/office/drawing/2014/main" id="{FC75DEA4-0A76-480D-A95E-49B8E0DD9749}"/>
              </a:ext>
            </a:extLst>
          </p:cNvPr>
          <p:cNvSpPr>
            <a:spLocks noGrp="1"/>
          </p:cNvSpPr>
          <p:nvPr>
            <p:ph type="body" sz="quarter" idx="10" hasCustomPrompt="1"/>
          </p:nvPr>
        </p:nvSpPr>
        <p:spPr>
          <a:xfrm>
            <a:off x="7335647" y="3145492"/>
            <a:ext cx="2489200" cy="3124198"/>
          </a:xfrm>
        </p:spPr>
        <p:txBody>
          <a:bodyPr bIns="0" rtlCol="0" anchor="b">
            <a:noAutofit/>
          </a:bodyPr>
          <a:lstStyle>
            <a:lvl1pPr marL="0" indent="0" algn="l">
              <a:buNone/>
              <a:defRPr sz="25000">
                <a:solidFill>
                  <a:srgbClr val="5DAAB0">
                    <a:alpha val="20000"/>
                  </a:srgbClr>
                </a:solidFill>
                <a:latin typeface="+mj-lt"/>
                <a:cs typeface="Arial" panose="020B0604020202020204" pitchFamily="34" charset="0"/>
              </a:defRPr>
            </a:lvl1pPr>
          </a:lstStyle>
          <a:p>
            <a:pPr lvl="0" rtl="0"/>
            <a:r>
              <a:rPr lang="fr-FR" noProof="0"/>
              <a:t>#</a:t>
            </a:r>
          </a:p>
        </p:txBody>
      </p:sp>
      <p:sp>
        <p:nvSpPr>
          <p:cNvPr id="16" name="Rectangle 15">
            <a:extLst>
              <a:ext uri="{FF2B5EF4-FFF2-40B4-BE49-F238E27FC236}">
                <a16:creationId xmlns:a16="http://schemas.microsoft.com/office/drawing/2014/main" id="{E0729B41-53A1-4BDC-BF75-A9E553C70D89}"/>
              </a:ext>
            </a:extLst>
          </p:cNvPr>
          <p:cNvSpPr/>
          <p:nvPr userDrawn="1"/>
        </p:nvSpPr>
        <p:spPr>
          <a:xfrm>
            <a:off x="0" y="1394370"/>
            <a:ext cx="7056121" cy="4069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60" y="1934210"/>
            <a:ext cx="5273040" cy="1694180"/>
          </a:xfrm>
        </p:spPr>
        <p:txBody>
          <a:bodyPr lIns="0" rtlCol="0" anchor="t">
            <a:normAutofit/>
          </a:bodyPr>
          <a:lstStyle>
            <a:lvl1pPr>
              <a:defRPr sz="6000" b="1">
                <a:solidFill>
                  <a:schemeClr val="bg1"/>
                </a:solidFill>
                <a:latin typeface="+mj-lt"/>
              </a:defRPr>
            </a:lvl1pPr>
          </a:lstStyle>
          <a:p>
            <a:pPr rtl="0"/>
            <a:r>
              <a:rPr lang="fr-FR" noProof="0"/>
              <a:t>En-tête de section</a:t>
            </a:r>
          </a:p>
        </p:txBody>
      </p:sp>
    </p:spTree>
    <p:extLst>
      <p:ext uri="{BB962C8B-B14F-4D97-AF65-F5344CB8AC3E}">
        <p14:creationId xmlns:p14="http://schemas.microsoft.com/office/powerpoint/2010/main" val="16720605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1"/>
            <a:ext cx="12208639" cy="490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59" y="2691447"/>
            <a:ext cx="6272321" cy="1694180"/>
          </a:xfrm>
        </p:spPr>
        <p:txBody>
          <a:bodyPr lIns="0" rtlCol="0" anchor="b">
            <a:noAutofit/>
          </a:bodyPr>
          <a:lstStyle>
            <a:lvl1pPr algn="l">
              <a:defRPr sz="6600" b="1">
                <a:solidFill>
                  <a:schemeClr val="bg1"/>
                </a:solidFill>
                <a:latin typeface="+mj-lt"/>
              </a:defRPr>
            </a:lvl1pPr>
          </a:lstStyle>
          <a:p>
            <a:pPr rtl="0"/>
            <a:r>
              <a:rPr lang="fr-FR" noProof="0"/>
              <a:t>En-tête de section</a:t>
            </a:r>
          </a:p>
        </p:txBody>
      </p:sp>
      <p:sp>
        <p:nvSpPr>
          <p:cNvPr id="19" name="Espace réservé du texte 3">
            <a:extLst>
              <a:ext uri="{FF2B5EF4-FFF2-40B4-BE49-F238E27FC236}">
                <a16:creationId xmlns:a16="http://schemas.microsoft.com/office/drawing/2014/main" id="{7A110188-91CF-42CE-9B0F-643DB15F9D8E}"/>
              </a:ext>
            </a:extLst>
          </p:cNvPr>
          <p:cNvSpPr>
            <a:spLocks noGrp="1"/>
          </p:cNvSpPr>
          <p:nvPr>
            <p:ph type="body" sz="quarter" idx="10" hasCustomPrompt="1"/>
          </p:nvPr>
        </p:nvSpPr>
        <p:spPr>
          <a:xfrm>
            <a:off x="7591826" y="2613057"/>
            <a:ext cx="2489200" cy="3124198"/>
          </a:xfrm>
        </p:spPr>
        <p:txBody>
          <a:bodyPr bIns="0" rtlCol="0" anchor="b">
            <a:noAutofit/>
          </a:bodyPr>
          <a:lstStyle>
            <a:lvl1pPr marL="0" indent="0" algn="l">
              <a:buNone/>
              <a:defRPr sz="25000">
                <a:solidFill>
                  <a:srgbClr val="3B7579"/>
                </a:solidFill>
                <a:latin typeface="+mj-lt"/>
                <a:cs typeface="Arial" panose="020B0604020202020204" pitchFamily="34" charset="0"/>
              </a:defRPr>
            </a:lvl1pPr>
          </a:lstStyle>
          <a:p>
            <a:pPr lvl="0" rtl="0"/>
            <a:r>
              <a:rPr lang="fr-FR" noProof="0"/>
              <a:t>#</a:t>
            </a:r>
          </a:p>
        </p:txBody>
      </p:sp>
    </p:spTree>
    <p:extLst>
      <p:ext uri="{BB962C8B-B14F-4D97-AF65-F5344CB8AC3E}">
        <p14:creationId xmlns:p14="http://schemas.microsoft.com/office/powerpoint/2010/main" val="617127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430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Image et conten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chemeClr val="accent2">
              <a:alpha val="99000"/>
            </a:schemeClr>
          </a:solidFill>
        </p:spPr>
        <p:txBody>
          <a:bodyPr vert="horz" lIns="1296000" tIns="45720" rIns="432000" bIns="45720" rtlCol="0" anchor="ctr">
            <a:normAutofit/>
          </a:bodyPr>
          <a:lstStyle/>
          <a:p>
            <a:pPr lvl="0" indent="0" rtl="0">
              <a:lnSpc>
                <a:spcPct val="100000"/>
              </a:lnSpc>
              <a:spcBef>
                <a:spcPts val="1000"/>
              </a:spcBef>
              <a:buFontTx/>
              <a:buNone/>
            </a:pPr>
            <a:endParaRPr lang="fr-FR" sz="1400" b="0" i="0" spc="0" noProof="0">
              <a:solidFill>
                <a:schemeClr val="tx2"/>
              </a:solidFill>
              <a:latin typeface="+mn-lt"/>
              <a:cs typeface="Arial" panose="020B0604020202020204" pitchFamily="34" charset="0"/>
            </a:endParaRPr>
          </a:p>
        </p:txBody>
      </p:sp>
      <p:sp>
        <p:nvSpPr>
          <p:cNvPr id="10" name="Titr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rtlCol="0" anchor="b"/>
          <a:lstStyle>
            <a:lvl1pPr>
              <a:defRPr b="1">
                <a:latin typeface="+mj-lt"/>
              </a:defRPr>
            </a:lvl1pPr>
          </a:lstStyle>
          <a:p>
            <a:pPr rtl="0"/>
            <a:r>
              <a:rPr lang="fr-FR" noProof="0"/>
              <a:t>Cliquez pour ajouter le titre de la diapositive ici</a:t>
            </a:r>
          </a:p>
        </p:txBody>
      </p:sp>
      <p:sp>
        <p:nvSpPr>
          <p:cNvPr id="17" name="Espace réservé du texte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rtlCol="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fr-FR" noProof="0"/>
              <a:t>SOUS-TITRE ICI</a:t>
            </a:r>
          </a:p>
        </p:txBody>
      </p:sp>
      <p:sp>
        <p:nvSpPr>
          <p:cNvPr id="5" name="Form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
        <p:nvSpPr>
          <p:cNvPr id="6" name="Espace réservé d’image 5">
            <a:extLst>
              <a:ext uri="{FF2B5EF4-FFF2-40B4-BE49-F238E27FC236}">
                <a16:creationId xmlns:a16="http://schemas.microsoft.com/office/drawing/2014/main" id="{8C7AA169-6546-4620-BD7B-7B36553C28F7}"/>
              </a:ext>
            </a:extLst>
          </p:cNvPr>
          <p:cNvSpPr>
            <a:spLocks noGrp="1"/>
          </p:cNvSpPr>
          <p:nvPr>
            <p:ph type="pic" sz="quarter" idx="13" hasCustomPrompt="1"/>
          </p:nvPr>
        </p:nvSpPr>
        <p:spPr>
          <a:xfrm>
            <a:off x="6687422" y="1038724"/>
            <a:ext cx="804759" cy="804759"/>
          </a:xfrm>
          <a:prstGeom prst="ellipse">
            <a:avLst/>
          </a:prstGeom>
          <a:solidFill>
            <a:schemeClr val="bg1"/>
          </a:solidFill>
          <a:ln w="38100">
            <a:solidFill>
              <a:schemeClr val="bg1"/>
            </a:solidFill>
          </a:ln>
        </p:spPr>
        <p:txBody>
          <a:bodyPr rtlCol="0">
            <a:normAutofit/>
          </a:bodyPr>
          <a:lstStyle>
            <a:lvl1pPr>
              <a:defRPr sz="800">
                <a:latin typeface="+mn-lt"/>
              </a:defRPr>
            </a:lvl1pPr>
          </a:lstStyle>
          <a:p>
            <a:pPr rtl="0"/>
            <a:r>
              <a:rPr lang="fr-FR" noProof="0"/>
              <a:t>Cliquez sur l’icône pour ajouter une image</a:t>
            </a:r>
          </a:p>
        </p:txBody>
      </p:sp>
      <p:sp>
        <p:nvSpPr>
          <p:cNvPr id="11" name="Espace réservé d’image 5">
            <a:extLst>
              <a:ext uri="{FF2B5EF4-FFF2-40B4-BE49-F238E27FC236}">
                <a16:creationId xmlns:a16="http://schemas.microsoft.com/office/drawing/2014/main" id="{CE9C16DA-A24B-4516-BCC8-C747730478D8}"/>
              </a:ext>
            </a:extLst>
          </p:cNvPr>
          <p:cNvSpPr>
            <a:spLocks noGrp="1"/>
          </p:cNvSpPr>
          <p:nvPr>
            <p:ph type="pic" sz="quarter" idx="14" hasCustomPrompt="1"/>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rtl="0"/>
            <a:r>
              <a:rPr lang="fr-FR" noProof="0"/>
              <a:t>Cliquez sur l’icône pour ajouter une image</a:t>
            </a:r>
          </a:p>
        </p:txBody>
      </p:sp>
      <p:sp>
        <p:nvSpPr>
          <p:cNvPr id="13" name="Espace réservé d’image 5">
            <a:extLst>
              <a:ext uri="{FF2B5EF4-FFF2-40B4-BE49-F238E27FC236}">
                <a16:creationId xmlns:a16="http://schemas.microsoft.com/office/drawing/2014/main" id="{A498122E-BB6F-4765-B85E-6410B9CE17AC}"/>
              </a:ext>
            </a:extLst>
          </p:cNvPr>
          <p:cNvSpPr>
            <a:spLocks noGrp="1"/>
          </p:cNvSpPr>
          <p:nvPr>
            <p:ph type="pic" sz="quarter" idx="15" hasCustomPrompt="1"/>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rtl="0"/>
            <a:r>
              <a:rPr lang="fr-FR" noProof="0"/>
              <a:t>Cliquez sur l’icône pour ajouter une image</a:t>
            </a:r>
          </a:p>
        </p:txBody>
      </p:sp>
      <p:sp>
        <p:nvSpPr>
          <p:cNvPr id="14" name="Espace réservé d’image 5">
            <a:extLst>
              <a:ext uri="{FF2B5EF4-FFF2-40B4-BE49-F238E27FC236}">
                <a16:creationId xmlns:a16="http://schemas.microsoft.com/office/drawing/2014/main" id="{D19B2F25-5E98-4166-8476-BE599D16121D}"/>
              </a:ext>
            </a:extLst>
          </p:cNvPr>
          <p:cNvSpPr>
            <a:spLocks noGrp="1"/>
          </p:cNvSpPr>
          <p:nvPr>
            <p:ph type="pic" sz="quarter" idx="16" hasCustomPrompt="1"/>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rtl="0"/>
            <a:r>
              <a:rPr lang="fr-FR" noProof="0"/>
              <a:t>Cliquez sur l’icône pour ajouter une image</a:t>
            </a:r>
          </a:p>
        </p:txBody>
      </p:sp>
      <p:sp>
        <p:nvSpPr>
          <p:cNvPr id="9" name="Espace réservé du texte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7718323" y="1074809"/>
            <a:ext cx="3977648" cy="731694"/>
          </a:xfrm>
        </p:spPr>
        <p:txBody>
          <a:bodyPr rtlCol="0" anchor="ctr">
            <a:normAutofit/>
          </a:bodyPr>
          <a:lstStyle>
            <a:lvl1pPr marL="0" indent="0">
              <a:buNone/>
              <a:defRPr sz="1400">
                <a:latin typeface="+mn-lt"/>
              </a:defRPr>
            </a:lvl1pPr>
          </a:lstStyle>
          <a:p>
            <a:pPr lvl="0" rtl="0"/>
            <a:r>
              <a:rPr lang="fr-FR" noProof="0"/>
              <a:t>Modifiez les styles du texte</a:t>
            </a:r>
          </a:p>
        </p:txBody>
      </p:sp>
      <p:sp>
        <p:nvSpPr>
          <p:cNvPr id="16" name="Espace réservé du texte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7718323" y="2365537"/>
            <a:ext cx="3977648" cy="731694"/>
          </a:xfrm>
        </p:spPr>
        <p:txBody>
          <a:bodyPr rtlCol="0" anchor="ctr">
            <a:normAutofit/>
          </a:bodyPr>
          <a:lstStyle>
            <a:lvl1pPr marL="0" indent="0">
              <a:buNone/>
              <a:defRPr sz="1400">
                <a:latin typeface="+mn-lt"/>
              </a:defRPr>
            </a:lvl1pPr>
          </a:lstStyle>
          <a:p>
            <a:pPr lvl="0" rtl="0"/>
            <a:r>
              <a:rPr lang="fr-FR" noProof="0"/>
              <a:t>Modifiez les styles du texte</a:t>
            </a:r>
          </a:p>
        </p:txBody>
      </p:sp>
      <p:sp>
        <p:nvSpPr>
          <p:cNvPr id="18" name="Espace réservé du texte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7718323" y="3656265"/>
            <a:ext cx="3977648" cy="731694"/>
          </a:xfrm>
        </p:spPr>
        <p:txBody>
          <a:bodyPr rtlCol="0" anchor="ctr">
            <a:normAutofit/>
          </a:bodyPr>
          <a:lstStyle>
            <a:lvl1pPr marL="0" indent="0">
              <a:buNone/>
              <a:defRPr sz="1400">
                <a:latin typeface="+mn-lt"/>
              </a:defRPr>
            </a:lvl1pPr>
          </a:lstStyle>
          <a:p>
            <a:pPr lvl="0" rtl="0"/>
            <a:r>
              <a:rPr lang="fr-FR" noProof="0"/>
              <a:t>Modifiez les styles du texte</a:t>
            </a:r>
          </a:p>
        </p:txBody>
      </p:sp>
      <p:sp>
        <p:nvSpPr>
          <p:cNvPr id="19" name="Espace réservé du texte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7718323" y="4946994"/>
            <a:ext cx="3977648" cy="731694"/>
          </a:xfrm>
        </p:spPr>
        <p:txBody>
          <a:bodyPr rtlCol="0" anchor="ctr">
            <a:normAutofit/>
          </a:bodyPr>
          <a:lstStyle>
            <a:lvl1pPr marL="0" indent="0">
              <a:buNone/>
              <a:defRPr sz="1400">
                <a:latin typeface="+mn-lt"/>
              </a:defRPr>
            </a:lvl1pPr>
          </a:lstStyle>
          <a:p>
            <a:pPr lvl="0" rtl="0"/>
            <a:r>
              <a:rPr lang="fr-FR" noProof="0"/>
              <a:t>Modifiez les styles du texte</a:t>
            </a:r>
          </a:p>
        </p:txBody>
      </p:sp>
      <p:sp>
        <p:nvSpPr>
          <p:cNvPr id="20" name="Espace réservé du texte 6">
            <a:extLst>
              <a:ext uri="{FF2B5EF4-FFF2-40B4-BE49-F238E27FC236}">
                <a16:creationId xmlns:a16="http://schemas.microsoft.com/office/drawing/2014/main" id="{A4E9B315-244E-41A8-B655-63FCC22CCF4C}"/>
              </a:ext>
            </a:extLst>
          </p:cNvPr>
          <p:cNvSpPr>
            <a:spLocks noGrp="1"/>
          </p:cNvSpPr>
          <p:nvPr>
            <p:ph type="body" sz="quarter" idx="11" hasCustomPrompt="1"/>
          </p:nvPr>
        </p:nvSpPr>
        <p:spPr>
          <a:xfrm>
            <a:off x="838200" y="3278528"/>
            <a:ext cx="4008438" cy="2560899"/>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fr-FR" noProof="0"/>
              <a:t>Modifiez les styles du texte</a:t>
            </a:r>
          </a:p>
        </p:txBody>
      </p:sp>
    </p:spTree>
    <p:extLst>
      <p:ext uri="{BB962C8B-B14F-4D97-AF65-F5344CB8AC3E}">
        <p14:creationId xmlns:p14="http://schemas.microsoft.com/office/powerpoint/2010/main" val="3509242508"/>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Image et conten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rtl="0">
              <a:lnSpc>
                <a:spcPct val="100000"/>
              </a:lnSpc>
              <a:spcBef>
                <a:spcPts val="1000"/>
              </a:spcBef>
              <a:buFontTx/>
              <a:buNone/>
            </a:pPr>
            <a:endParaRPr lang="fr-FR" sz="1400" b="0" i="0" spc="0" noProof="0">
              <a:solidFill>
                <a:schemeClr val="tx2"/>
              </a:solidFill>
              <a:latin typeface="Arial" panose="020B0604020202020204" pitchFamily="34" charset="0"/>
              <a:cs typeface="Arial" panose="020B0604020202020204" pitchFamily="34" charset="0"/>
            </a:endParaRPr>
          </a:p>
        </p:txBody>
      </p:sp>
      <p:sp>
        <p:nvSpPr>
          <p:cNvPr id="10" name="Titr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rtlCol="0" anchor="b"/>
          <a:lstStyle>
            <a:lvl1pPr>
              <a:defRPr b="1">
                <a:latin typeface="+mj-lt"/>
              </a:defRPr>
            </a:lvl1pPr>
          </a:lstStyle>
          <a:p>
            <a:pPr rtl="0"/>
            <a:r>
              <a:rPr lang="fr-FR" noProof="0"/>
              <a:t>Cliquez pour ajouter le titre de la diapositive ici</a:t>
            </a:r>
          </a:p>
        </p:txBody>
      </p:sp>
      <p:sp>
        <p:nvSpPr>
          <p:cNvPr id="17" name="Espace réservé du texte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rtlCol="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fr-FR" noProof="0"/>
              <a:t>SOUS-TITRE ICI</a:t>
            </a:r>
          </a:p>
        </p:txBody>
      </p:sp>
      <p:sp>
        <p:nvSpPr>
          <p:cNvPr id="5" name="Form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
        <p:nvSpPr>
          <p:cNvPr id="9" name="Espace réservé du texte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7718323" y="1074809"/>
            <a:ext cx="3977648" cy="731694"/>
          </a:xfrm>
        </p:spPr>
        <p:txBody>
          <a:bodyPr rtlCol="0" anchor="ctr">
            <a:normAutofit/>
          </a:bodyPr>
          <a:lstStyle>
            <a:lvl1pPr marL="0" indent="0">
              <a:buNone/>
              <a:defRPr sz="1400"/>
            </a:lvl1pPr>
          </a:lstStyle>
          <a:p>
            <a:pPr lvl="0" rtl="0"/>
            <a:r>
              <a:rPr lang="fr-FR" noProof="0"/>
              <a:t>Modifiez les styles du texte</a:t>
            </a:r>
          </a:p>
        </p:txBody>
      </p:sp>
      <p:sp>
        <p:nvSpPr>
          <p:cNvPr id="16" name="Espace réservé du texte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7718323" y="2365537"/>
            <a:ext cx="3977648" cy="731694"/>
          </a:xfrm>
        </p:spPr>
        <p:txBody>
          <a:bodyPr rtlCol="0" anchor="ctr">
            <a:normAutofit/>
          </a:bodyPr>
          <a:lstStyle>
            <a:lvl1pPr marL="0" indent="0">
              <a:buNone/>
              <a:defRPr sz="1400"/>
            </a:lvl1pPr>
          </a:lstStyle>
          <a:p>
            <a:pPr lvl="0" rtl="0"/>
            <a:r>
              <a:rPr lang="fr-FR" noProof="0"/>
              <a:t>Modifiez les styles du texte</a:t>
            </a:r>
          </a:p>
        </p:txBody>
      </p:sp>
      <p:sp>
        <p:nvSpPr>
          <p:cNvPr id="18" name="Espace réservé du texte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7718323" y="3656265"/>
            <a:ext cx="3977648" cy="731694"/>
          </a:xfrm>
        </p:spPr>
        <p:txBody>
          <a:bodyPr rtlCol="0" anchor="ctr">
            <a:normAutofit/>
          </a:bodyPr>
          <a:lstStyle>
            <a:lvl1pPr marL="0" indent="0">
              <a:buNone/>
              <a:defRPr sz="1400"/>
            </a:lvl1pPr>
          </a:lstStyle>
          <a:p>
            <a:pPr lvl="0" rtl="0"/>
            <a:r>
              <a:rPr lang="fr-FR" noProof="0"/>
              <a:t>Modifiez les styles du texte</a:t>
            </a:r>
          </a:p>
        </p:txBody>
      </p:sp>
      <p:sp>
        <p:nvSpPr>
          <p:cNvPr id="19" name="Espace réservé du texte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7718323" y="4946994"/>
            <a:ext cx="3977648" cy="731694"/>
          </a:xfrm>
        </p:spPr>
        <p:txBody>
          <a:bodyPr rtlCol="0" anchor="ctr">
            <a:normAutofit/>
          </a:bodyPr>
          <a:lstStyle>
            <a:lvl1pPr marL="0" indent="0">
              <a:buNone/>
              <a:defRPr sz="1400"/>
            </a:lvl1pPr>
          </a:lstStyle>
          <a:p>
            <a:pPr lvl="0" rtl="0"/>
            <a:r>
              <a:rPr lang="fr-FR" noProof="0"/>
              <a:t>Modifiez les styles du texte</a:t>
            </a:r>
          </a:p>
        </p:txBody>
      </p:sp>
      <p:sp>
        <p:nvSpPr>
          <p:cNvPr id="20" name="Espace réservé du texte 6">
            <a:extLst>
              <a:ext uri="{FF2B5EF4-FFF2-40B4-BE49-F238E27FC236}">
                <a16:creationId xmlns:a16="http://schemas.microsoft.com/office/drawing/2014/main" id="{A4E9B315-244E-41A8-B655-63FCC22CCF4C}"/>
              </a:ext>
            </a:extLst>
          </p:cNvPr>
          <p:cNvSpPr>
            <a:spLocks noGrp="1"/>
          </p:cNvSpPr>
          <p:nvPr>
            <p:ph type="body" sz="quarter" idx="11" hasCustomPrompt="1"/>
          </p:nvPr>
        </p:nvSpPr>
        <p:spPr>
          <a:xfrm>
            <a:off x="838200" y="3278528"/>
            <a:ext cx="4008438" cy="2560899"/>
          </a:xfrm>
        </p:spPr>
        <p:txBody>
          <a:bodyPr lIns="0" rtlCol="0">
            <a:noAutofit/>
          </a:bodyPr>
          <a:lstStyle>
            <a:lvl1pPr marL="0" indent="0">
              <a:lnSpc>
                <a:spcPct val="100000"/>
              </a:lnSpc>
              <a:buNone/>
              <a:defRPr sz="1400">
                <a:latin typeface="+mn-lt"/>
                <a:cs typeface="Arial" panose="020B0604020202020204" pitchFamily="34" charset="0"/>
              </a:defRPr>
            </a:lvl1pPr>
          </a:lstStyle>
          <a:p>
            <a:pPr lvl="0" rtl="0"/>
            <a:r>
              <a:rPr lang="fr-FR" noProof="0"/>
              <a:t>Modifiez les styles du texte</a:t>
            </a:r>
          </a:p>
        </p:txBody>
      </p:sp>
      <p:sp>
        <p:nvSpPr>
          <p:cNvPr id="15" name="Espace réservé d’image 5">
            <a:extLst>
              <a:ext uri="{FF2B5EF4-FFF2-40B4-BE49-F238E27FC236}">
                <a16:creationId xmlns:a16="http://schemas.microsoft.com/office/drawing/2014/main" id="{EADDC907-00BA-437D-8631-DCDAA19616AC}"/>
              </a:ext>
            </a:extLst>
          </p:cNvPr>
          <p:cNvSpPr>
            <a:spLocks noGrp="1"/>
          </p:cNvSpPr>
          <p:nvPr>
            <p:ph type="pic" sz="quarter" idx="13" hasCustomPrompt="1"/>
          </p:nvPr>
        </p:nvSpPr>
        <p:spPr>
          <a:xfrm>
            <a:off x="6790155" y="1042384"/>
            <a:ext cx="804759" cy="804759"/>
          </a:xfrm>
          <a:prstGeom prst="ellipse">
            <a:avLst/>
          </a:prstGeom>
          <a:solidFill>
            <a:schemeClr val="bg1"/>
          </a:solidFill>
          <a:ln w="19050">
            <a:solidFill>
              <a:srgbClr val="1F1F26"/>
            </a:solidFill>
          </a:ln>
        </p:spPr>
        <p:txBody>
          <a:bodyPr rtlCol="0">
            <a:normAutofit/>
          </a:bodyPr>
          <a:lstStyle>
            <a:lvl1pPr>
              <a:defRPr sz="800"/>
            </a:lvl1pPr>
          </a:lstStyle>
          <a:p>
            <a:pPr rtl="0"/>
            <a:r>
              <a:rPr lang="fr-FR" noProof="0"/>
              <a:t>Cliquez sur l’icône pour ajouter une image</a:t>
            </a:r>
          </a:p>
        </p:txBody>
      </p:sp>
      <p:sp>
        <p:nvSpPr>
          <p:cNvPr id="21" name="Espace réservé d’image 5">
            <a:extLst>
              <a:ext uri="{FF2B5EF4-FFF2-40B4-BE49-F238E27FC236}">
                <a16:creationId xmlns:a16="http://schemas.microsoft.com/office/drawing/2014/main" id="{44A0EDB5-B80A-4225-9741-99690ADBCE8D}"/>
              </a:ext>
            </a:extLst>
          </p:cNvPr>
          <p:cNvSpPr>
            <a:spLocks noGrp="1"/>
          </p:cNvSpPr>
          <p:nvPr>
            <p:ph type="pic" sz="quarter" idx="14" hasCustomPrompt="1"/>
          </p:nvPr>
        </p:nvSpPr>
        <p:spPr>
          <a:xfrm>
            <a:off x="6790155" y="2331743"/>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rtl="0"/>
            <a:r>
              <a:rPr lang="fr-FR" noProof="0"/>
              <a:t>Cliquez sur l’icône pour ajouter une image</a:t>
            </a:r>
          </a:p>
        </p:txBody>
      </p:sp>
      <p:sp>
        <p:nvSpPr>
          <p:cNvPr id="22" name="Espace réservé d’image 5">
            <a:extLst>
              <a:ext uri="{FF2B5EF4-FFF2-40B4-BE49-F238E27FC236}">
                <a16:creationId xmlns:a16="http://schemas.microsoft.com/office/drawing/2014/main" id="{E5C18081-A6EE-421D-96AC-0A7FA46F744A}"/>
              </a:ext>
            </a:extLst>
          </p:cNvPr>
          <p:cNvSpPr>
            <a:spLocks noGrp="1"/>
          </p:cNvSpPr>
          <p:nvPr>
            <p:ph type="pic" sz="quarter" idx="15" hasCustomPrompt="1"/>
          </p:nvPr>
        </p:nvSpPr>
        <p:spPr>
          <a:xfrm>
            <a:off x="6790155" y="3621102"/>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rtl="0"/>
            <a:r>
              <a:rPr lang="fr-FR" noProof="0"/>
              <a:t>Cliquez sur l’icône pour ajouter une image</a:t>
            </a:r>
          </a:p>
        </p:txBody>
      </p:sp>
      <p:sp>
        <p:nvSpPr>
          <p:cNvPr id="23" name="Espace réservé d’image 5">
            <a:extLst>
              <a:ext uri="{FF2B5EF4-FFF2-40B4-BE49-F238E27FC236}">
                <a16:creationId xmlns:a16="http://schemas.microsoft.com/office/drawing/2014/main" id="{1D21CB0A-3210-4B51-85A0-5111AEBA214F}"/>
              </a:ext>
            </a:extLst>
          </p:cNvPr>
          <p:cNvSpPr>
            <a:spLocks noGrp="1"/>
          </p:cNvSpPr>
          <p:nvPr>
            <p:ph type="pic" sz="quarter" idx="16" hasCustomPrompt="1"/>
          </p:nvPr>
        </p:nvSpPr>
        <p:spPr>
          <a:xfrm>
            <a:off x="6790155" y="4910461"/>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rtl="0"/>
            <a:r>
              <a:rPr lang="fr-FR" noProof="0"/>
              <a:t>Cliquez sur l’icône pour ajouter une image</a:t>
            </a:r>
          </a:p>
        </p:txBody>
      </p:sp>
    </p:spTree>
    <p:extLst>
      <p:ext uri="{BB962C8B-B14F-4D97-AF65-F5344CB8AC3E}">
        <p14:creationId xmlns:p14="http://schemas.microsoft.com/office/powerpoint/2010/main" val="4172367574"/>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Image et contenu">
    <p:spTree>
      <p:nvGrpSpPr>
        <p:cNvPr id="1" name=""/>
        <p:cNvGrpSpPr/>
        <p:nvPr/>
      </p:nvGrpSpPr>
      <p:grpSpPr>
        <a:xfrm>
          <a:off x="0" y="0"/>
          <a:ext cx="0" cy="0"/>
          <a:chOff x="0" y="0"/>
          <a:chExt cx="0" cy="0"/>
        </a:xfrm>
      </p:grpSpPr>
      <p:sp>
        <p:nvSpPr>
          <p:cNvPr id="3" name="Espace réservé d’image 2">
            <a:extLst>
              <a:ext uri="{FF2B5EF4-FFF2-40B4-BE49-F238E27FC236}">
                <a16:creationId xmlns:a16="http://schemas.microsoft.com/office/drawing/2014/main" id="{3834DECF-152F-4E39-AD49-1ADCE9F759DB}"/>
              </a:ext>
            </a:extLst>
          </p:cNvPr>
          <p:cNvSpPr>
            <a:spLocks noGrp="1"/>
          </p:cNvSpPr>
          <p:nvPr>
            <p:ph type="pic" sz="quarter" idx="21" hasCustomPrompt="1"/>
          </p:nvPr>
        </p:nvSpPr>
        <p:spPr>
          <a:xfrm>
            <a:off x="841375" y="3097232"/>
            <a:ext cx="4008120" cy="2742196"/>
          </a:xfrm>
        </p:spPr>
        <p:txBody>
          <a:bodyPr rtlCol="0">
            <a:normAutofit/>
          </a:bodyPr>
          <a:lstStyle>
            <a:lvl1pPr>
              <a:defRPr sz="1200"/>
            </a:lvl1pPr>
          </a:lstStyle>
          <a:p>
            <a:pPr rtl="0"/>
            <a:r>
              <a:rPr lang="fr-FR" noProof="0"/>
              <a:t>Cliquez sur l’icône pour ajouter une image</a:t>
            </a:r>
          </a:p>
        </p:txBody>
      </p:sp>
      <p:sp>
        <p:nvSpPr>
          <p:cNvPr id="10" name="Titr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rtlCol="0" anchor="b">
            <a:normAutofit/>
          </a:bodyPr>
          <a:lstStyle>
            <a:lvl1pPr>
              <a:defRPr sz="4000" b="1">
                <a:latin typeface="+mj-lt"/>
              </a:defRPr>
            </a:lvl1pPr>
          </a:lstStyle>
          <a:p>
            <a:pPr rtl="0"/>
            <a:r>
              <a:rPr lang="fr-FR" noProof="0"/>
              <a:t>Cliquez pour ajouter </a:t>
            </a:r>
            <a:br>
              <a:rPr lang="fr-FR" noProof="0"/>
            </a:br>
            <a:r>
              <a:rPr lang="fr-FR" noProof="0"/>
              <a:t>Titre de la diapositive ici</a:t>
            </a:r>
          </a:p>
        </p:txBody>
      </p:sp>
      <p:sp>
        <p:nvSpPr>
          <p:cNvPr id="17" name="Espace réservé du texte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375081"/>
          </a:xfrm>
        </p:spPr>
        <p:txBody>
          <a:bodyPr lIns="0" rtlCol="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fr-FR" noProof="0"/>
              <a:t>SOUS-TITRE ICI</a:t>
            </a:r>
          </a:p>
        </p:txBody>
      </p:sp>
      <p:sp>
        <p:nvSpPr>
          <p:cNvPr id="5" name="Form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
        <p:nvSpPr>
          <p:cNvPr id="9" name="Espace réservé du texte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7718323" y="1074809"/>
            <a:ext cx="3977648" cy="731694"/>
          </a:xfrm>
        </p:spPr>
        <p:txBody>
          <a:bodyPr rtlCol="0" anchor="ctr">
            <a:normAutofit/>
          </a:bodyPr>
          <a:lstStyle>
            <a:lvl1pPr marL="0" indent="0">
              <a:buNone/>
              <a:defRPr sz="1400"/>
            </a:lvl1pPr>
          </a:lstStyle>
          <a:p>
            <a:pPr lvl="0" rtl="0"/>
            <a:r>
              <a:rPr lang="fr-FR" noProof="0"/>
              <a:t>Modifiez les styles du texte</a:t>
            </a:r>
          </a:p>
        </p:txBody>
      </p:sp>
      <p:sp>
        <p:nvSpPr>
          <p:cNvPr id="16" name="Espace réservé du texte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7718323" y="2365537"/>
            <a:ext cx="3977648" cy="731694"/>
          </a:xfrm>
        </p:spPr>
        <p:txBody>
          <a:bodyPr rtlCol="0" anchor="ctr">
            <a:normAutofit/>
          </a:bodyPr>
          <a:lstStyle>
            <a:lvl1pPr marL="0" indent="0">
              <a:buNone/>
              <a:defRPr sz="1400"/>
            </a:lvl1pPr>
          </a:lstStyle>
          <a:p>
            <a:pPr lvl="0" rtl="0"/>
            <a:r>
              <a:rPr lang="fr-FR" noProof="0"/>
              <a:t>Modifiez les styles du texte</a:t>
            </a:r>
          </a:p>
        </p:txBody>
      </p:sp>
      <p:sp>
        <p:nvSpPr>
          <p:cNvPr id="18" name="Espace réservé du texte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7718323" y="3656265"/>
            <a:ext cx="3977648" cy="731694"/>
          </a:xfrm>
        </p:spPr>
        <p:txBody>
          <a:bodyPr rtlCol="0" anchor="ctr">
            <a:normAutofit/>
          </a:bodyPr>
          <a:lstStyle>
            <a:lvl1pPr marL="0" indent="0">
              <a:buNone/>
              <a:defRPr sz="1400"/>
            </a:lvl1pPr>
          </a:lstStyle>
          <a:p>
            <a:pPr lvl="0" rtl="0"/>
            <a:r>
              <a:rPr lang="fr-FR" noProof="0"/>
              <a:t>Modifiez les styles du texte</a:t>
            </a:r>
          </a:p>
        </p:txBody>
      </p:sp>
      <p:sp>
        <p:nvSpPr>
          <p:cNvPr id="19" name="Espace réservé du texte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7718323" y="4946994"/>
            <a:ext cx="3977648" cy="731694"/>
          </a:xfrm>
        </p:spPr>
        <p:txBody>
          <a:bodyPr rtlCol="0" anchor="ctr">
            <a:normAutofit/>
          </a:bodyPr>
          <a:lstStyle>
            <a:lvl1pPr marL="0" indent="0">
              <a:buNone/>
              <a:defRPr sz="1400"/>
            </a:lvl1pPr>
          </a:lstStyle>
          <a:p>
            <a:pPr lvl="0" rtl="0"/>
            <a:r>
              <a:rPr lang="fr-FR" noProof="0"/>
              <a:t>Modifiez les styles du texte</a:t>
            </a:r>
          </a:p>
        </p:txBody>
      </p:sp>
      <p:sp>
        <p:nvSpPr>
          <p:cNvPr id="15" name="Espace réservé d’image 5">
            <a:extLst>
              <a:ext uri="{FF2B5EF4-FFF2-40B4-BE49-F238E27FC236}">
                <a16:creationId xmlns:a16="http://schemas.microsoft.com/office/drawing/2014/main" id="{EADDC907-00BA-437D-8631-DCDAA19616AC}"/>
              </a:ext>
            </a:extLst>
          </p:cNvPr>
          <p:cNvSpPr>
            <a:spLocks noGrp="1"/>
          </p:cNvSpPr>
          <p:nvPr>
            <p:ph type="pic" sz="quarter" idx="13" hasCustomPrompt="1"/>
          </p:nvPr>
        </p:nvSpPr>
        <p:spPr>
          <a:xfrm>
            <a:off x="6790155" y="1042384"/>
            <a:ext cx="804759" cy="804759"/>
          </a:xfrm>
          <a:prstGeom prst="ellipse">
            <a:avLst/>
          </a:prstGeom>
          <a:solidFill>
            <a:schemeClr val="accent1"/>
          </a:solidFill>
          <a:ln w="19050">
            <a:noFill/>
          </a:ln>
        </p:spPr>
        <p:txBody>
          <a:bodyPr rtlCol="0">
            <a:normAutofit/>
          </a:bodyPr>
          <a:lstStyle>
            <a:lvl1pPr>
              <a:defRPr sz="800"/>
            </a:lvl1pPr>
          </a:lstStyle>
          <a:p>
            <a:pPr rtl="0"/>
            <a:r>
              <a:rPr lang="fr-FR" noProof="0"/>
              <a:t>Cliquez sur l’icône pour ajouter une image</a:t>
            </a:r>
          </a:p>
        </p:txBody>
      </p:sp>
      <p:sp>
        <p:nvSpPr>
          <p:cNvPr id="21" name="Espace réservé d’image 5">
            <a:extLst>
              <a:ext uri="{FF2B5EF4-FFF2-40B4-BE49-F238E27FC236}">
                <a16:creationId xmlns:a16="http://schemas.microsoft.com/office/drawing/2014/main" id="{44A0EDB5-B80A-4225-9741-99690ADBCE8D}"/>
              </a:ext>
            </a:extLst>
          </p:cNvPr>
          <p:cNvSpPr>
            <a:spLocks noGrp="1"/>
          </p:cNvSpPr>
          <p:nvPr>
            <p:ph type="pic" sz="quarter" idx="14" hasCustomPrompt="1"/>
          </p:nvPr>
        </p:nvSpPr>
        <p:spPr>
          <a:xfrm>
            <a:off x="6790155" y="2331743"/>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rtl="0"/>
            <a:r>
              <a:rPr lang="fr-FR" noProof="0"/>
              <a:t>Cliquez sur l’icône pour ajouter une image</a:t>
            </a:r>
          </a:p>
        </p:txBody>
      </p:sp>
      <p:sp>
        <p:nvSpPr>
          <p:cNvPr id="22" name="Espace réservé d’image 5">
            <a:extLst>
              <a:ext uri="{FF2B5EF4-FFF2-40B4-BE49-F238E27FC236}">
                <a16:creationId xmlns:a16="http://schemas.microsoft.com/office/drawing/2014/main" id="{E5C18081-A6EE-421D-96AC-0A7FA46F744A}"/>
              </a:ext>
            </a:extLst>
          </p:cNvPr>
          <p:cNvSpPr>
            <a:spLocks noGrp="1"/>
          </p:cNvSpPr>
          <p:nvPr>
            <p:ph type="pic" sz="quarter" idx="15" hasCustomPrompt="1"/>
          </p:nvPr>
        </p:nvSpPr>
        <p:spPr>
          <a:xfrm>
            <a:off x="6790155" y="3621102"/>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rtl="0"/>
            <a:r>
              <a:rPr lang="fr-FR" noProof="0"/>
              <a:t>Cliquez sur l’icône pour ajouter une image</a:t>
            </a:r>
          </a:p>
        </p:txBody>
      </p:sp>
      <p:sp>
        <p:nvSpPr>
          <p:cNvPr id="23" name="Espace réservé d’image 5">
            <a:extLst>
              <a:ext uri="{FF2B5EF4-FFF2-40B4-BE49-F238E27FC236}">
                <a16:creationId xmlns:a16="http://schemas.microsoft.com/office/drawing/2014/main" id="{1D21CB0A-3210-4B51-85A0-5111AEBA214F}"/>
              </a:ext>
            </a:extLst>
          </p:cNvPr>
          <p:cNvSpPr>
            <a:spLocks noGrp="1"/>
          </p:cNvSpPr>
          <p:nvPr>
            <p:ph type="pic" sz="quarter" idx="16" hasCustomPrompt="1"/>
          </p:nvPr>
        </p:nvSpPr>
        <p:spPr>
          <a:xfrm>
            <a:off x="6790155" y="4910461"/>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rtl="0"/>
            <a:r>
              <a:rPr lang="fr-FR" noProof="0"/>
              <a:t>Cliquez sur l’icône pour ajouter une image</a:t>
            </a:r>
          </a:p>
        </p:txBody>
      </p:sp>
    </p:spTree>
    <p:extLst>
      <p:ext uri="{BB962C8B-B14F-4D97-AF65-F5344CB8AC3E}">
        <p14:creationId xmlns:p14="http://schemas.microsoft.com/office/powerpoint/2010/main" val="3002824991"/>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55_Disposition personnalisée">
    <p:spTree>
      <p:nvGrpSpPr>
        <p:cNvPr id="1" name=""/>
        <p:cNvGrpSpPr/>
        <p:nvPr/>
      </p:nvGrpSpPr>
      <p:grpSpPr>
        <a:xfrm>
          <a:off x="0" y="0"/>
          <a:ext cx="0" cy="0"/>
          <a:chOff x="0" y="0"/>
          <a:chExt cx="0" cy="0"/>
        </a:xfrm>
      </p:grpSpPr>
      <p:sp>
        <p:nvSpPr>
          <p:cNvPr id="219" name="Texte du titre"/>
          <p:cNvSpPr txBox="1">
            <a:spLocks noGrp="1"/>
          </p:cNvSpPr>
          <p:nvPr>
            <p:ph type="title"/>
          </p:nvPr>
        </p:nvSpPr>
        <p:spPr>
          <a:xfrm>
            <a:off x="844948" y="1193765"/>
            <a:ext cx="4385841" cy="1325564"/>
          </a:xfrm>
          <a:prstGeom prst="rect">
            <a:avLst/>
          </a:prstGeom>
        </p:spPr>
        <p:txBody>
          <a:bodyPr anchor="b"/>
          <a:lstStyle>
            <a:lvl1pPr algn="r">
              <a:defRPr sz="4000"/>
            </a:lvl1pPr>
          </a:lstStyle>
          <a:p>
            <a:r>
              <a:t>Texte du titre</a:t>
            </a:r>
          </a:p>
        </p:txBody>
      </p:sp>
      <p:sp>
        <p:nvSpPr>
          <p:cNvPr id="220" name="Espace réservé d’image 4"/>
          <p:cNvSpPr>
            <a:spLocks noGrp="1"/>
          </p:cNvSpPr>
          <p:nvPr>
            <p:ph type="pic" sz="quarter" idx="21"/>
          </p:nvPr>
        </p:nvSpPr>
        <p:spPr>
          <a:xfrm>
            <a:off x="844946" y="2632336"/>
            <a:ext cx="4385842" cy="3357564"/>
          </a:xfrm>
          <a:prstGeom prst="rect">
            <a:avLst/>
          </a:prstGeom>
        </p:spPr>
        <p:txBody>
          <a:bodyPr lIns="91439" rIns="91439">
            <a:noAutofit/>
          </a:bodyPr>
          <a:lstStyle/>
          <a:p>
            <a:endParaRPr/>
          </a:p>
        </p:txBody>
      </p:sp>
      <p:sp>
        <p:nvSpPr>
          <p:cNvPr id="221" name="Texte niveau 1…"/>
          <p:cNvSpPr txBox="1">
            <a:spLocks noGrp="1"/>
          </p:cNvSpPr>
          <p:nvPr>
            <p:ph type="body" sz="quarter" idx="1" hasCustomPrompt="1"/>
          </p:nvPr>
        </p:nvSpPr>
        <p:spPr>
          <a:xfrm>
            <a:off x="5470816" y="2944853"/>
            <a:ext cx="3046303" cy="3045046"/>
          </a:xfrm>
          <a:prstGeom prst="rect">
            <a:avLst/>
          </a:prstGeom>
        </p:spPr>
        <p:txBody>
          <a:bodyPr lIns="0" tIns="0" rIns="0" bIns="0"/>
          <a:lstStyle>
            <a:lvl1pPr marL="0" indent="0">
              <a:lnSpc>
                <a:spcPct val="100000"/>
              </a:lnSpc>
              <a:buSzTx/>
              <a:buFontTx/>
              <a:buNone/>
              <a:defRPr sz="1400"/>
            </a:lvl1pPr>
            <a:lvl2pPr marL="635000" indent="-177800">
              <a:lnSpc>
                <a:spcPct val="100000"/>
              </a:lnSpc>
              <a:buFontTx/>
              <a:defRPr sz="1400"/>
            </a:lvl2pPr>
            <a:lvl3pPr marL="1114425" indent="-200025">
              <a:lnSpc>
                <a:spcPct val="100000"/>
              </a:lnSpc>
              <a:buFontTx/>
              <a:defRPr sz="1400"/>
            </a:lvl3pPr>
            <a:lvl4pPr marL="1600200" indent="-228600">
              <a:lnSpc>
                <a:spcPct val="100000"/>
              </a:lnSpc>
              <a:buFontTx/>
              <a:defRPr sz="1400"/>
            </a:lvl4pPr>
            <a:lvl5pPr marL="2057400" indent="-228600">
              <a:lnSpc>
                <a:spcPct val="100000"/>
              </a:lnSpc>
              <a:buFontTx/>
              <a:defRPr sz="1400"/>
            </a:lvl5pPr>
          </a:lstStyle>
          <a:p>
            <a:r>
              <a:t>Modifiez les styles du texte</a:t>
            </a:r>
          </a:p>
          <a:p>
            <a:pPr lvl="1"/>
            <a:endParaRPr/>
          </a:p>
          <a:p>
            <a:pPr lvl="2"/>
            <a:endParaRPr/>
          </a:p>
          <a:p>
            <a:pPr lvl="3"/>
            <a:endParaRPr/>
          </a:p>
          <a:p>
            <a:pPr lvl="4"/>
            <a:endParaRPr/>
          </a:p>
        </p:txBody>
      </p:sp>
      <p:sp>
        <p:nvSpPr>
          <p:cNvPr id="222" name="Espace réservé du texte 6"/>
          <p:cNvSpPr>
            <a:spLocks noGrp="1"/>
          </p:cNvSpPr>
          <p:nvPr>
            <p:ph type="body" sz="quarter" idx="22" hasCustomPrompt="1"/>
          </p:nvPr>
        </p:nvSpPr>
        <p:spPr>
          <a:xfrm>
            <a:off x="5470816" y="2540529"/>
            <a:ext cx="3046303" cy="382750"/>
          </a:xfrm>
          <a:prstGeom prst="rect">
            <a:avLst/>
          </a:prstGeom>
        </p:spPr>
        <p:txBody>
          <a:bodyPr lIns="0" tIns="0" rIns="0" bIns="0" anchor="b"/>
          <a:lstStyle>
            <a:lvl1pPr marL="0" indent="0">
              <a:buSzTx/>
              <a:buFontTx/>
              <a:buNone/>
              <a:defRPr sz="1600" b="1"/>
            </a:lvl1pPr>
          </a:lstStyle>
          <a:p>
            <a:r>
              <a:t>Cliquez pour ajouter un titre ici</a:t>
            </a:r>
          </a:p>
        </p:txBody>
      </p:sp>
      <p:sp>
        <p:nvSpPr>
          <p:cNvPr id="223" name="Espace réservé du texte 6"/>
          <p:cNvSpPr>
            <a:spLocks noGrp="1"/>
          </p:cNvSpPr>
          <p:nvPr>
            <p:ph type="body" sz="quarter" idx="23" hasCustomPrompt="1"/>
          </p:nvPr>
        </p:nvSpPr>
        <p:spPr>
          <a:xfrm>
            <a:off x="8769607" y="2944853"/>
            <a:ext cx="3046303" cy="3045047"/>
          </a:xfrm>
          <a:prstGeom prst="rect">
            <a:avLst/>
          </a:prstGeom>
        </p:spPr>
        <p:txBody>
          <a:bodyPr lIns="0" tIns="0" rIns="0" bIns="0"/>
          <a:lstStyle>
            <a:lvl1pPr marL="0" indent="0">
              <a:lnSpc>
                <a:spcPct val="100000"/>
              </a:lnSpc>
              <a:buSzTx/>
              <a:buFontTx/>
              <a:buNone/>
              <a:defRPr sz="1400"/>
            </a:lvl1pPr>
          </a:lstStyle>
          <a:p>
            <a:r>
              <a:t>Modifiez les styles du texte</a:t>
            </a:r>
          </a:p>
        </p:txBody>
      </p:sp>
      <p:sp>
        <p:nvSpPr>
          <p:cNvPr id="224" name="Espace réservé du texte 6"/>
          <p:cNvSpPr>
            <a:spLocks noGrp="1"/>
          </p:cNvSpPr>
          <p:nvPr>
            <p:ph type="body" sz="quarter" idx="24" hasCustomPrompt="1"/>
          </p:nvPr>
        </p:nvSpPr>
        <p:spPr>
          <a:xfrm>
            <a:off x="8769605" y="2540529"/>
            <a:ext cx="3023150" cy="382750"/>
          </a:xfrm>
          <a:prstGeom prst="rect">
            <a:avLst/>
          </a:prstGeom>
        </p:spPr>
        <p:txBody>
          <a:bodyPr lIns="0" tIns="0" rIns="0" bIns="0" anchor="b"/>
          <a:lstStyle>
            <a:lvl1pPr marL="0" indent="0">
              <a:buSzTx/>
              <a:buFontTx/>
              <a:buNone/>
              <a:defRPr sz="1600" b="1"/>
            </a:lvl1pPr>
          </a:lstStyle>
          <a:p>
            <a:r>
              <a:t>Cliquez pour ajouter un titre ici</a:t>
            </a:r>
          </a:p>
        </p:txBody>
      </p:sp>
      <p:sp>
        <p:nvSpPr>
          <p:cNvPr id="22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Image et conten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rtl="0">
              <a:lnSpc>
                <a:spcPct val="100000"/>
              </a:lnSpc>
              <a:spcBef>
                <a:spcPts val="1000"/>
              </a:spcBef>
              <a:buFontTx/>
              <a:buNone/>
            </a:pPr>
            <a:endParaRPr lang="fr-FR" sz="1400" b="0" i="0" spc="0" noProof="0">
              <a:solidFill>
                <a:schemeClr val="tx2"/>
              </a:solidFill>
              <a:latin typeface="Arial" panose="020B0604020202020204" pitchFamily="34" charset="0"/>
              <a:cs typeface="Arial" panose="020B0604020202020204" pitchFamily="34" charset="0"/>
            </a:endParaRPr>
          </a:p>
        </p:txBody>
      </p:sp>
      <p:sp>
        <p:nvSpPr>
          <p:cNvPr id="10" name="Titr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rtlCol="0" anchor="b">
            <a:normAutofit/>
          </a:bodyPr>
          <a:lstStyle>
            <a:lvl1pPr algn="ctr">
              <a:defRPr sz="4000" b="1">
                <a:latin typeface="+mj-lt"/>
              </a:defRPr>
            </a:lvl1pPr>
          </a:lstStyle>
          <a:p>
            <a:pPr rtl="0"/>
            <a:r>
              <a:rPr lang="fr-FR" noProof="0"/>
              <a:t>Cliquez pour ajouter le titre de la diapositive ici</a:t>
            </a:r>
          </a:p>
        </p:txBody>
      </p:sp>
      <p:sp>
        <p:nvSpPr>
          <p:cNvPr id="6" name="Espace réservé d’image 5">
            <a:extLst>
              <a:ext uri="{FF2B5EF4-FFF2-40B4-BE49-F238E27FC236}">
                <a16:creationId xmlns:a16="http://schemas.microsoft.com/office/drawing/2014/main" id="{8C7AA169-6546-4620-BD7B-7B36553C28F7}"/>
              </a:ext>
            </a:extLst>
          </p:cNvPr>
          <p:cNvSpPr>
            <a:spLocks noGrp="1"/>
          </p:cNvSpPr>
          <p:nvPr>
            <p:ph type="pic" sz="quarter" idx="13" hasCustomPrompt="1"/>
          </p:nvPr>
        </p:nvSpPr>
        <p:spPr>
          <a:xfrm>
            <a:off x="1463303" y="2677210"/>
            <a:ext cx="804759" cy="804759"/>
          </a:xfrm>
          <a:prstGeom prst="ellipse">
            <a:avLst/>
          </a:prstGeom>
          <a:solidFill>
            <a:schemeClr val="bg1"/>
          </a:solidFill>
          <a:ln w="19050">
            <a:solidFill>
              <a:srgbClr val="1F1F26"/>
            </a:solidFill>
          </a:ln>
        </p:spPr>
        <p:txBody>
          <a:bodyPr rtlCol="0">
            <a:normAutofit/>
          </a:bodyPr>
          <a:lstStyle>
            <a:lvl1pPr>
              <a:defRPr sz="800"/>
            </a:lvl1pPr>
          </a:lstStyle>
          <a:p>
            <a:pPr rtl="0"/>
            <a:r>
              <a:rPr lang="fr-FR" noProof="0"/>
              <a:t>Cliquez sur l’icône pour ajouter une image</a:t>
            </a:r>
          </a:p>
        </p:txBody>
      </p:sp>
      <p:sp>
        <p:nvSpPr>
          <p:cNvPr id="11" name="Espace réservé d’image 5">
            <a:extLst>
              <a:ext uri="{FF2B5EF4-FFF2-40B4-BE49-F238E27FC236}">
                <a16:creationId xmlns:a16="http://schemas.microsoft.com/office/drawing/2014/main" id="{CE9C16DA-A24B-4516-BCC8-C747730478D8}"/>
              </a:ext>
            </a:extLst>
          </p:cNvPr>
          <p:cNvSpPr>
            <a:spLocks noGrp="1"/>
          </p:cNvSpPr>
          <p:nvPr>
            <p:ph type="pic" sz="quarter" idx="14" hasCustomPrompt="1"/>
          </p:nvPr>
        </p:nvSpPr>
        <p:spPr>
          <a:xfrm>
            <a:off x="431060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rtl="0"/>
            <a:r>
              <a:rPr lang="fr-FR" noProof="0"/>
              <a:t>Cliquez sur l’icône pour ajouter une image</a:t>
            </a:r>
          </a:p>
        </p:txBody>
      </p:sp>
      <p:sp>
        <p:nvSpPr>
          <p:cNvPr id="13" name="Espace réservé d’image 5">
            <a:extLst>
              <a:ext uri="{FF2B5EF4-FFF2-40B4-BE49-F238E27FC236}">
                <a16:creationId xmlns:a16="http://schemas.microsoft.com/office/drawing/2014/main" id="{A498122E-BB6F-4765-B85E-6410B9CE17AC}"/>
              </a:ext>
            </a:extLst>
          </p:cNvPr>
          <p:cNvSpPr>
            <a:spLocks noGrp="1"/>
          </p:cNvSpPr>
          <p:nvPr>
            <p:ph type="pic" sz="quarter" idx="15" hasCustomPrompt="1"/>
          </p:nvPr>
        </p:nvSpPr>
        <p:spPr>
          <a:xfrm>
            <a:off x="7157913"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rtl="0"/>
            <a:r>
              <a:rPr lang="fr-FR" noProof="0"/>
              <a:t>Cliquez sur l’icône pour ajouter une image</a:t>
            </a:r>
          </a:p>
        </p:txBody>
      </p:sp>
      <p:sp>
        <p:nvSpPr>
          <p:cNvPr id="14" name="Espace réservé d’image 5">
            <a:extLst>
              <a:ext uri="{FF2B5EF4-FFF2-40B4-BE49-F238E27FC236}">
                <a16:creationId xmlns:a16="http://schemas.microsoft.com/office/drawing/2014/main" id="{D19B2F25-5E98-4166-8476-BE599D16121D}"/>
              </a:ext>
            </a:extLst>
          </p:cNvPr>
          <p:cNvSpPr>
            <a:spLocks noGrp="1"/>
          </p:cNvSpPr>
          <p:nvPr>
            <p:ph type="pic" sz="quarter" idx="16" hasCustomPrompt="1"/>
          </p:nvPr>
        </p:nvSpPr>
        <p:spPr>
          <a:xfrm>
            <a:off x="1000521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rtl="0"/>
            <a:r>
              <a:rPr lang="fr-FR" noProof="0"/>
              <a:t>Cliquez sur l’icône pour ajouter une image</a:t>
            </a:r>
          </a:p>
        </p:txBody>
      </p:sp>
      <p:sp>
        <p:nvSpPr>
          <p:cNvPr id="9" name="Espace réservé du texte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630780" y="3920809"/>
            <a:ext cx="2469806" cy="731694"/>
          </a:xfrm>
        </p:spPr>
        <p:txBody>
          <a:bodyPr rtlCol="0" anchor="t">
            <a:normAutofit/>
          </a:bodyPr>
          <a:lstStyle>
            <a:lvl1pPr marL="0" indent="0" algn="ctr">
              <a:buNone/>
              <a:defRPr sz="1400"/>
            </a:lvl1pPr>
          </a:lstStyle>
          <a:p>
            <a:pPr lvl="0" rtl="0"/>
            <a:r>
              <a:rPr lang="fr-FR" noProof="0"/>
              <a:t>Modifiez les styles du texte</a:t>
            </a:r>
          </a:p>
        </p:txBody>
      </p:sp>
      <p:sp>
        <p:nvSpPr>
          <p:cNvPr id="16" name="Espace réservé du texte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3476825" y="3923752"/>
            <a:ext cx="2469806" cy="731694"/>
          </a:xfrm>
        </p:spPr>
        <p:txBody>
          <a:bodyPr rtlCol="0" anchor="t">
            <a:normAutofit/>
          </a:bodyPr>
          <a:lstStyle>
            <a:lvl1pPr marL="0" indent="0" algn="ctr">
              <a:buNone/>
              <a:defRPr sz="1400"/>
            </a:lvl1pPr>
          </a:lstStyle>
          <a:p>
            <a:pPr lvl="0" rtl="0"/>
            <a:r>
              <a:rPr lang="fr-FR" noProof="0"/>
              <a:t>Modifiez les styles du texte</a:t>
            </a:r>
          </a:p>
        </p:txBody>
      </p:sp>
      <p:sp>
        <p:nvSpPr>
          <p:cNvPr id="18" name="Espace réservé du texte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6322870" y="3920809"/>
            <a:ext cx="2469806" cy="731694"/>
          </a:xfrm>
        </p:spPr>
        <p:txBody>
          <a:bodyPr rtlCol="0" anchor="t">
            <a:normAutofit/>
          </a:bodyPr>
          <a:lstStyle>
            <a:lvl1pPr marL="0" indent="0" algn="ctr">
              <a:buNone/>
              <a:defRPr sz="1400"/>
            </a:lvl1pPr>
          </a:lstStyle>
          <a:p>
            <a:pPr lvl="0" rtl="0"/>
            <a:r>
              <a:rPr lang="fr-FR" noProof="0"/>
              <a:t>Modifiez les styles du texte</a:t>
            </a:r>
          </a:p>
        </p:txBody>
      </p:sp>
      <p:sp>
        <p:nvSpPr>
          <p:cNvPr id="19" name="Espace réservé du texte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9168916" y="3916626"/>
            <a:ext cx="2469806" cy="731694"/>
          </a:xfrm>
        </p:spPr>
        <p:txBody>
          <a:bodyPr rtlCol="0" anchor="t">
            <a:normAutofit/>
          </a:bodyPr>
          <a:lstStyle>
            <a:lvl1pPr marL="0" indent="0" algn="ctr">
              <a:buNone/>
              <a:defRPr sz="1400"/>
            </a:lvl1pPr>
          </a:lstStyle>
          <a:p>
            <a:pPr lvl="0" rtl="0"/>
            <a:r>
              <a:rPr lang="fr-FR" noProof="0"/>
              <a:t>Modifiez les styles du texte</a:t>
            </a:r>
          </a:p>
        </p:txBody>
      </p:sp>
      <p:sp>
        <p:nvSpPr>
          <p:cNvPr id="20" name="Espace réservé du texte 6">
            <a:extLst>
              <a:ext uri="{FF2B5EF4-FFF2-40B4-BE49-F238E27FC236}">
                <a16:creationId xmlns:a16="http://schemas.microsoft.com/office/drawing/2014/main" id="{A4E9B315-244E-41A8-B655-63FCC22CCF4C}"/>
              </a:ext>
            </a:extLst>
          </p:cNvPr>
          <p:cNvSpPr>
            <a:spLocks noGrp="1"/>
          </p:cNvSpPr>
          <p:nvPr>
            <p:ph type="body" sz="quarter" idx="11" hasCustomPrompt="1"/>
          </p:nvPr>
        </p:nvSpPr>
        <p:spPr>
          <a:xfrm>
            <a:off x="838200" y="1337302"/>
            <a:ext cx="10685257" cy="541483"/>
          </a:xfrm>
        </p:spPr>
        <p:txBody>
          <a:bodyPr lIns="0" rtlCol="0">
            <a:noAutofit/>
          </a:bodyPr>
          <a:lstStyle>
            <a:lvl1pPr marL="0" indent="0" algn="ctr">
              <a:lnSpc>
                <a:spcPct val="100000"/>
              </a:lnSpc>
              <a:buNone/>
              <a:defRPr sz="1400">
                <a:latin typeface="+mn-lt"/>
                <a:cs typeface="Arial" panose="020B0604020202020204" pitchFamily="34" charset="0"/>
              </a:defRPr>
            </a:lvl1pPr>
          </a:lstStyle>
          <a:p>
            <a:pPr lvl="0" rtl="0"/>
            <a:r>
              <a:rPr lang="fr-FR" noProof="0"/>
              <a:t>Modifiez les styles du texte</a:t>
            </a:r>
          </a:p>
        </p:txBody>
      </p:sp>
    </p:spTree>
    <p:extLst>
      <p:ext uri="{BB962C8B-B14F-4D97-AF65-F5344CB8AC3E}">
        <p14:creationId xmlns:p14="http://schemas.microsoft.com/office/powerpoint/2010/main" val="28399494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Image et contenu">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1039330"/>
            <a:ext cx="10854914" cy="804759"/>
          </a:xfrm>
        </p:spPr>
        <p:txBody>
          <a:bodyPr lIns="0" rtlCol="0" anchor="b">
            <a:normAutofit/>
          </a:bodyPr>
          <a:lstStyle>
            <a:lvl1pPr algn="ctr">
              <a:defRPr sz="4000" b="1">
                <a:latin typeface="+mj-lt"/>
              </a:defRPr>
            </a:lvl1pPr>
          </a:lstStyle>
          <a:p>
            <a:pPr rtl="0"/>
            <a:r>
              <a:rPr lang="fr-FR" noProof="0"/>
              <a:t>Cliquez pour ajouter le titre de la diapositive ici</a:t>
            </a:r>
          </a:p>
        </p:txBody>
      </p:sp>
      <p:sp>
        <p:nvSpPr>
          <p:cNvPr id="6" name="Espace réservé d’image 5">
            <a:extLst>
              <a:ext uri="{FF2B5EF4-FFF2-40B4-BE49-F238E27FC236}">
                <a16:creationId xmlns:a16="http://schemas.microsoft.com/office/drawing/2014/main" id="{8C7AA169-6546-4620-BD7B-7B36553C28F7}"/>
              </a:ext>
            </a:extLst>
          </p:cNvPr>
          <p:cNvSpPr>
            <a:spLocks noGrp="1"/>
          </p:cNvSpPr>
          <p:nvPr>
            <p:ph type="pic" sz="quarter" idx="13" hasCustomPrompt="1"/>
          </p:nvPr>
        </p:nvSpPr>
        <p:spPr>
          <a:xfrm>
            <a:off x="1341120" y="3235748"/>
            <a:ext cx="1049126" cy="1049124"/>
          </a:xfrm>
          <a:prstGeom prst="ellipse">
            <a:avLst/>
          </a:prstGeom>
          <a:solidFill>
            <a:schemeClr val="accent1"/>
          </a:solidFill>
          <a:ln w="19050">
            <a:noFill/>
          </a:ln>
        </p:spPr>
        <p:txBody>
          <a:bodyPr rtlCol="0">
            <a:normAutofit/>
          </a:bodyPr>
          <a:lstStyle>
            <a:lvl1pPr>
              <a:defRPr sz="800">
                <a:latin typeface="+mn-lt"/>
              </a:defRPr>
            </a:lvl1pPr>
          </a:lstStyle>
          <a:p>
            <a:pPr rtl="0"/>
            <a:r>
              <a:rPr lang="fr-FR" noProof="0"/>
              <a:t>Cliquez sur l’icône pour ajouter une image</a:t>
            </a:r>
          </a:p>
        </p:txBody>
      </p:sp>
      <p:sp>
        <p:nvSpPr>
          <p:cNvPr id="11" name="Espace réservé d’image 5">
            <a:extLst>
              <a:ext uri="{FF2B5EF4-FFF2-40B4-BE49-F238E27FC236}">
                <a16:creationId xmlns:a16="http://schemas.microsoft.com/office/drawing/2014/main" id="{CE9C16DA-A24B-4516-BCC8-C747730478D8}"/>
              </a:ext>
            </a:extLst>
          </p:cNvPr>
          <p:cNvSpPr>
            <a:spLocks noGrp="1"/>
          </p:cNvSpPr>
          <p:nvPr>
            <p:ph type="pic" sz="quarter" idx="14" hasCustomPrompt="1"/>
          </p:nvPr>
        </p:nvSpPr>
        <p:spPr>
          <a:xfrm>
            <a:off x="418842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rtl="0"/>
            <a:r>
              <a:rPr lang="fr-FR" noProof="0"/>
              <a:t>Cliquez sur l’icône pour ajouter une image</a:t>
            </a:r>
          </a:p>
        </p:txBody>
      </p:sp>
      <p:sp>
        <p:nvSpPr>
          <p:cNvPr id="13" name="Espace réservé d’image 5">
            <a:extLst>
              <a:ext uri="{FF2B5EF4-FFF2-40B4-BE49-F238E27FC236}">
                <a16:creationId xmlns:a16="http://schemas.microsoft.com/office/drawing/2014/main" id="{A498122E-BB6F-4765-B85E-6410B9CE17AC}"/>
              </a:ext>
            </a:extLst>
          </p:cNvPr>
          <p:cNvSpPr>
            <a:spLocks noGrp="1"/>
          </p:cNvSpPr>
          <p:nvPr>
            <p:ph type="pic" sz="quarter" idx="15" hasCustomPrompt="1"/>
          </p:nvPr>
        </p:nvSpPr>
        <p:spPr>
          <a:xfrm>
            <a:off x="7035730"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rtl="0"/>
            <a:r>
              <a:rPr lang="fr-FR" noProof="0"/>
              <a:t>Cliquez sur l’icône pour ajouter une image</a:t>
            </a:r>
          </a:p>
        </p:txBody>
      </p:sp>
      <p:sp>
        <p:nvSpPr>
          <p:cNvPr id="14" name="Espace réservé d’image 5">
            <a:extLst>
              <a:ext uri="{FF2B5EF4-FFF2-40B4-BE49-F238E27FC236}">
                <a16:creationId xmlns:a16="http://schemas.microsoft.com/office/drawing/2014/main" id="{D19B2F25-5E98-4166-8476-BE599D16121D}"/>
              </a:ext>
            </a:extLst>
          </p:cNvPr>
          <p:cNvSpPr>
            <a:spLocks noGrp="1"/>
          </p:cNvSpPr>
          <p:nvPr>
            <p:ph type="pic" sz="quarter" idx="16" hasCustomPrompt="1"/>
          </p:nvPr>
        </p:nvSpPr>
        <p:spPr>
          <a:xfrm>
            <a:off x="988303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rtl="0"/>
            <a:r>
              <a:rPr lang="fr-FR" noProof="0"/>
              <a:t>Cliquez sur l’icône pour ajouter une image</a:t>
            </a:r>
          </a:p>
        </p:txBody>
      </p:sp>
      <p:sp>
        <p:nvSpPr>
          <p:cNvPr id="9" name="Espace réservé du texte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630780" y="4601529"/>
            <a:ext cx="2469806" cy="731694"/>
          </a:xfrm>
        </p:spPr>
        <p:txBody>
          <a:bodyPr rtlCol="0" anchor="t">
            <a:normAutofit/>
          </a:bodyPr>
          <a:lstStyle>
            <a:lvl1pPr marL="0" indent="0" algn="ctr">
              <a:buNone/>
              <a:defRPr sz="1400">
                <a:latin typeface="+mn-lt"/>
              </a:defRPr>
            </a:lvl1pPr>
          </a:lstStyle>
          <a:p>
            <a:pPr lvl="0" rtl="0"/>
            <a:r>
              <a:rPr lang="fr-FR" noProof="0"/>
              <a:t>Modifiez les styles du texte</a:t>
            </a:r>
          </a:p>
        </p:txBody>
      </p:sp>
      <p:sp>
        <p:nvSpPr>
          <p:cNvPr id="16" name="Espace réservé du texte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3476825" y="4604472"/>
            <a:ext cx="2469806" cy="731694"/>
          </a:xfrm>
        </p:spPr>
        <p:txBody>
          <a:bodyPr rtlCol="0" anchor="t">
            <a:normAutofit/>
          </a:bodyPr>
          <a:lstStyle>
            <a:lvl1pPr marL="0" indent="0" algn="ctr">
              <a:buNone/>
              <a:defRPr sz="1400">
                <a:latin typeface="+mn-lt"/>
              </a:defRPr>
            </a:lvl1pPr>
          </a:lstStyle>
          <a:p>
            <a:pPr lvl="0" rtl="0"/>
            <a:r>
              <a:rPr lang="fr-FR" noProof="0"/>
              <a:t>Modifiez les styles du texte</a:t>
            </a:r>
          </a:p>
        </p:txBody>
      </p:sp>
      <p:sp>
        <p:nvSpPr>
          <p:cNvPr id="18" name="Espace réservé du texte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6322870" y="4601529"/>
            <a:ext cx="2469806" cy="731694"/>
          </a:xfrm>
        </p:spPr>
        <p:txBody>
          <a:bodyPr rtlCol="0" anchor="t">
            <a:normAutofit/>
          </a:bodyPr>
          <a:lstStyle>
            <a:lvl1pPr marL="0" indent="0" algn="ctr">
              <a:buNone/>
              <a:defRPr sz="1400">
                <a:latin typeface="+mn-lt"/>
              </a:defRPr>
            </a:lvl1pPr>
          </a:lstStyle>
          <a:p>
            <a:pPr lvl="0" rtl="0"/>
            <a:r>
              <a:rPr lang="fr-FR" noProof="0"/>
              <a:t>Modifiez les styles du texte</a:t>
            </a:r>
          </a:p>
        </p:txBody>
      </p:sp>
      <p:sp>
        <p:nvSpPr>
          <p:cNvPr id="19" name="Espace réservé du texte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9168916" y="4597346"/>
            <a:ext cx="2469806" cy="731694"/>
          </a:xfrm>
        </p:spPr>
        <p:txBody>
          <a:bodyPr rtlCol="0" anchor="t">
            <a:normAutofit/>
          </a:bodyPr>
          <a:lstStyle>
            <a:lvl1pPr marL="0" indent="0" algn="ctr">
              <a:buNone/>
              <a:defRPr sz="1400">
                <a:latin typeface="+mn-lt"/>
              </a:defRPr>
            </a:lvl1pPr>
          </a:lstStyle>
          <a:p>
            <a:pPr lvl="0" rtl="0"/>
            <a:r>
              <a:rPr lang="fr-FR" noProof="0"/>
              <a:t>Modifiez les styles du texte</a:t>
            </a:r>
          </a:p>
        </p:txBody>
      </p:sp>
      <p:sp>
        <p:nvSpPr>
          <p:cNvPr id="20" name="Espace réservé du texte 6">
            <a:extLst>
              <a:ext uri="{FF2B5EF4-FFF2-40B4-BE49-F238E27FC236}">
                <a16:creationId xmlns:a16="http://schemas.microsoft.com/office/drawing/2014/main" id="{A4E9B315-244E-41A8-B655-63FCC22CCF4C}"/>
              </a:ext>
            </a:extLst>
          </p:cNvPr>
          <p:cNvSpPr>
            <a:spLocks noGrp="1"/>
          </p:cNvSpPr>
          <p:nvPr>
            <p:ph type="body" sz="quarter" idx="11" hasCustomPrompt="1"/>
          </p:nvPr>
        </p:nvSpPr>
        <p:spPr>
          <a:xfrm>
            <a:off x="838200" y="2018022"/>
            <a:ext cx="10685257" cy="541483"/>
          </a:xfrm>
        </p:spPr>
        <p:txBody>
          <a:bodyPr lIns="0" rtlCol="0">
            <a:noAutofit/>
          </a:bodyPr>
          <a:lstStyle>
            <a:lvl1pPr marL="0" indent="0" algn="ctr">
              <a:lnSpc>
                <a:spcPct val="100000"/>
              </a:lnSpc>
              <a:buNone/>
              <a:defRPr sz="1400">
                <a:latin typeface="+mn-lt"/>
                <a:cs typeface="Arial" panose="020B0604020202020204" pitchFamily="34" charset="0"/>
              </a:defRPr>
            </a:lvl1pPr>
          </a:lstStyle>
          <a:p>
            <a:pPr lvl="0" rtl="0"/>
            <a:r>
              <a:rPr lang="fr-FR" noProof="0"/>
              <a:t>Modifiez les styles du texte</a:t>
            </a:r>
          </a:p>
        </p:txBody>
      </p:sp>
    </p:spTree>
    <p:extLst>
      <p:ext uri="{BB962C8B-B14F-4D97-AF65-F5344CB8AC3E}">
        <p14:creationId xmlns:p14="http://schemas.microsoft.com/office/powerpoint/2010/main" val="1114954540"/>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Image et conten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rtl="0">
              <a:lnSpc>
                <a:spcPct val="100000"/>
              </a:lnSpc>
              <a:spcBef>
                <a:spcPts val="1000"/>
              </a:spcBef>
              <a:buFontTx/>
              <a:buNone/>
            </a:pPr>
            <a:endParaRPr lang="fr-FR" sz="1400" b="0" i="0" spc="0" noProof="0">
              <a:solidFill>
                <a:schemeClr val="tx2"/>
              </a:solidFill>
              <a:latin typeface="+mn-lt"/>
              <a:cs typeface="Arial" panose="020B0604020202020204" pitchFamily="34" charset="0"/>
            </a:endParaRPr>
          </a:p>
        </p:txBody>
      </p:sp>
      <p:sp>
        <p:nvSpPr>
          <p:cNvPr id="10" name="Titr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rtlCol="0" anchor="b"/>
          <a:lstStyle>
            <a:lvl1pPr>
              <a:defRPr b="1">
                <a:latin typeface="+mj-lt"/>
              </a:defRPr>
            </a:lvl1pPr>
          </a:lstStyle>
          <a:p>
            <a:pPr rtl="0"/>
            <a:r>
              <a:rPr lang="fr-FR" noProof="0"/>
              <a:t>Cliquez pour ajouter le titre de la diapositive ici</a:t>
            </a:r>
          </a:p>
        </p:txBody>
      </p:sp>
      <p:sp>
        <p:nvSpPr>
          <p:cNvPr id="17" name="Espace réservé du texte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rtlCol="0" anchor="t">
            <a:normAutofit/>
          </a:bodyPr>
          <a:lstStyle>
            <a:lvl1pPr marL="0" indent="0">
              <a:buNone/>
              <a:defRPr sz="1400" spc="300">
                <a:solidFill>
                  <a:schemeClr val="tx2"/>
                </a:solidFill>
                <a:latin typeface="+mn-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fr-FR" noProof="0"/>
              <a:t>SOUS-TITRE ICI</a:t>
            </a:r>
          </a:p>
        </p:txBody>
      </p:sp>
      <p:sp>
        <p:nvSpPr>
          <p:cNvPr id="5" name="Forme 62">
            <a:extLst>
              <a:ext uri="{FF2B5EF4-FFF2-40B4-BE49-F238E27FC236}">
                <a16:creationId xmlns:a16="http://schemas.microsoft.com/office/drawing/2014/main" id="{00B58E1E-3AD1-467A-94AA-6578BE4756A3}"/>
              </a:ext>
            </a:extLst>
          </p:cNvPr>
          <p:cNvSpPr/>
          <p:nvPr userDrawn="1"/>
        </p:nvSpPr>
        <p:spPr>
          <a:xfrm rot="16200000" flipV="1">
            <a:off x="965155" y="1152611"/>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
        <p:nvSpPr>
          <p:cNvPr id="6" name="Espace réservé d’image 5">
            <a:extLst>
              <a:ext uri="{FF2B5EF4-FFF2-40B4-BE49-F238E27FC236}">
                <a16:creationId xmlns:a16="http://schemas.microsoft.com/office/drawing/2014/main" id="{8C7AA169-6546-4620-BD7B-7B36553C28F7}"/>
              </a:ext>
            </a:extLst>
          </p:cNvPr>
          <p:cNvSpPr>
            <a:spLocks noGrp="1"/>
          </p:cNvSpPr>
          <p:nvPr>
            <p:ph type="pic" sz="quarter" idx="13" hasCustomPrompt="1"/>
          </p:nvPr>
        </p:nvSpPr>
        <p:spPr>
          <a:xfrm>
            <a:off x="6687422" y="1038724"/>
            <a:ext cx="804759" cy="804759"/>
          </a:xfrm>
          <a:prstGeom prst="ellipse">
            <a:avLst/>
          </a:prstGeom>
          <a:solidFill>
            <a:schemeClr val="bg1"/>
          </a:solidFill>
          <a:ln w="38100">
            <a:solidFill>
              <a:schemeClr val="bg1"/>
            </a:solidFill>
          </a:ln>
        </p:spPr>
        <p:txBody>
          <a:bodyPr rtlCol="0">
            <a:normAutofit/>
          </a:bodyPr>
          <a:lstStyle>
            <a:lvl1pPr>
              <a:defRPr sz="800">
                <a:latin typeface="+mn-lt"/>
              </a:defRPr>
            </a:lvl1pPr>
          </a:lstStyle>
          <a:p>
            <a:pPr rtl="0"/>
            <a:r>
              <a:rPr lang="fr-FR" noProof="0"/>
              <a:t>Cliquez sur l’icône pour ajouter une image</a:t>
            </a:r>
          </a:p>
        </p:txBody>
      </p:sp>
      <p:sp>
        <p:nvSpPr>
          <p:cNvPr id="11" name="Espace réservé d’image 5">
            <a:extLst>
              <a:ext uri="{FF2B5EF4-FFF2-40B4-BE49-F238E27FC236}">
                <a16:creationId xmlns:a16="http://schemas.microsoft.com/office/drawing/2014/main" id="{CE9C16DA-A24B-4516-BCC8-C747730478D8}"/>
              </a:ext>
            </a:extLst>
          </p:cNvPr>
          <p:cNvSpPr>
            <a:spLocks noGrp="1"/>
          </p:cNvSpPr>
          <p:nvPr>
            <p:ph type="pic" sz="quarter" idx="14" hasCustomPrompt="1"/>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rtl="0"/>
            <a:r>
              <a:rPr lang="fr-FR" noProof="0"/>
              <a:t>Cliquez sur l’icône pour ajouter une image</a:t>
            </a:r>
          </a:p>
        </p:txBody>
      </p:sp>
      <p:sp>
        <p:nvSpPr>
          <p:cNvPr id="13" name="Espace réservé d’image 5">
            <a:extLst>
              <a:ext uri="{FF2B5EF4-FFF2-40B4-BE49-F238E27FC236}">
                <a16:creationId xmlns:a16="http://schemas.microsoft.com/office/drawing/2014/main" id="{A498122E-BB6F-4765-B85E-6410B9CE17AC}"/>
              </a:ext>
            </a:extLst>
          </p:cNvPr>
          <p:cNvSpPr>
            <a:spLocks noGrp="1"/>
          </p:cNvSpPr>
          <p:nvPr>
            <p:ph type="pic" sz="quarter" idx="15" hasCustomPrompt="1"/>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rtl="0"/>
            <a:r>
              <a:rPr lang="fr-FR" noProof="0"/>
              <a:t>Cliquez sur l’icône pour ajouter une image</a:t>
            </a:r>
          </a:p>
        </p:txBody>
      </p:sp>
      <p:sp>
        <p:nvSpPr>
          <p:cNvPr id="14" name="Espace réservé d’image 5">
            <a:extLst>
              <a:ext uri="{FF2B5EF4-FFF2-40B4-BE49-F238E27FC236}">
                <a16:creationId xmlns:a16="http://schemas.microsoft.com/office/drawing/2014/main" id="{D19B2F25-5E98-4166-8476-BE599D16121D}"/>
              </a:ext>
            </a:extLst>
          </p:cNvPr>
          <p:cNvSpPr>
            <a:spLocks noGrp="1"/>
          </p:cNvSpPr>
          <p:nvPr>
            <p:ph type="pic" sz="quarter" idx="16" hasCustomPrompt="1"/>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rtl="0"/>
            <a:r>
              <a:rPr lang="fr-FR" noProof="0"/>
              <a:t>Cliquez sur l’icône pour ajouter une image</a:t>
            </a:r>
          </a:p>
        </p:txBody>
      </p:sp>
      <p:sp>
        <p:nvSpPr>
          <p:cNvPr id="9" name="Espace réservé du texte 8">
            <a:extLst>
              <a:ext uri="{FF2B5EF4-FFF2-40B4-BE49-F238E27FC236}">
                <a16:creationId xmlns:a16="http://schemas.microsoft.com/office/drawing/2014/main" id="{A985C547-771F-4BD4-ADA8-B270DC50BDBC}"/>
              </a:ext>
            </a:extLst>
          </p:cNvPr>
          <p:cNvSpPr>
            <a:spLocks noGrp="1"/>
          </p:cNvSpPr>
          <p:nvPr>
            <p:ph type="body" sz="quarter" idx="17" hasCustomPrompt="1"/>
          </p:nvPr>
        </p:nvSpPr>
        <p:spPr>
          <a:xfrm>
            <a:off x="7718323" y="1074809"/>
            <a:ext cx="3977648" cy="731694"/>
          </a:xfrm>
        </p:spPr>
        <p:txBody>
          <a:bodyPr rtlCol="0" anchor="ctr">
            <a:normAutofit/>
          </a:bodyPr>
          <a:lstStyle>
            <a:lvl1pPr marL="0" indent="0">
              <a:buNone/>
              <a:defRPr sz="1400">
                <a:latin typeface="+mn-lt"/>
              </a:defRPr>
            </a:lvl1pPr>
          </a:lstStyle>
          <a:p>
            <a:pPr lvl="0" rtl="0"/>
            <a:r>
              <a:rPr lang="fr-FR" noProof="0"/>
              <a:t>Modifiez les styles du texte</a:t>
            </a:r>
          </a:p>
        </p:txBody>
      </p:sp>
      <p:sp>
        <p:nvSpPr>
          <p:cNvPr id="16" name="Espace réservé du texte 8">
            <a:extLst>
              <a:ext uri="{FF2B5EF4-FFF2-40B4-BE49-F238E27FC236}">
                <a16:creationId xmlns:a16="http://schemas.microsoft.com/office/drawing/2014/main" id="{5726DA1D-D34F-4505-9722-98586A88D858}"/>
              </a:ext>
            </a:extLst>
          </p:cNvPr>
          <p:cNvSpPr>
            <a:spLocks noGrp="1"/>
          </p:cNvSpPr>
          <p:nvPr>
            <p:ph type="body" sz="quarter" idx="18" hasCustomPrompt="1"/>
          </p:nvPr>
        </p:nvSpPr>
        <p:spPr>
          <a:xfrm>
            <a:off x="7718323" y="2365537"/>
            <a:ext cx="3977648" cy="731694"/>
          </a:xfrm>
        </p:spPr>
        <p:txBody>
          <a:bodyPr rtlCol="0" anchor="ctr">
            <a:normAutofit/>
          </a:bodyPr>
          <a:lstStyle>
            <a:lvl1pPr marL="0" indent="0">
              <a:buNone/>
              <a:defRPr sz="1400">
                <a:latin typeface="+mn-lt"/>
              </a:defRPr>
            </a:lvl1pPr>
          </a:lstStyle>
          <a:p>
            <a:pPr lvl="0" rtl="0"/>
            <a:r>
              <a:rPr lang="fr-FR" noProof="0"/>
              <a:t>Modifiez les styles du texte</a:t>
            </a:r>
          </a:p>
        </p:txBody>
      </p:sp>
      <p:sp>
        <p:nvSpPr>
          <p:cNvPr id="18" name="Espace réservé du texte 8">
            <a:extLst>
              <a:ext uri="{FF2B5EF4-FFF2-40B4-BE49-F238E27FC236}">
                <a16:creationId xmlns:a16="http://schemas.microsoft.com/office/drawing/2014/main" id="{DA05F0E8-C4BA-4839-9D3B-C830E7398021}"/>
              </a:ext>
            </a:extLst>
          </p:cNvPr>
          <p:cNvSpPr>
            <a:spLocks noGrp="1"/>
          </p:cNvSpPr>
          <p:nvPr>
            <p:ph type="body" sz="quarter" idx="19" hasCustomPrompt="1"/>
          </p:nvPr>
        </p:nvSpPr>
        <p:spPr>
          <a:xfrm>
            <a:off x="7718323" y="3656265"/>
            <a:ext cx="3977648" cy="731694"/>
          </a:xfrm>
        </p:spPr>
        <p:txBody>
          <a:bodyPr rtlCol="0" anchor="ctr">
            <a:normAutofit/>
          </a:bodyPr>
          <a:lstStyle>
            <a:lvl1pPr marL="0" indent="0">
              <a:buNone/>
              <a:defRPr sz="1400">
                <a:latin typeface="+mn-lt"/>
              </a:defRPr>
            </a:lvl1pPr>
          </a:lstStyle>
          <a:p>
            <a:pPr lvl="0" rtl="0"/>
            <a:r>
              <a:rPr lang="fr-FR" noProof="0"/>
              <a:t>Modifiez les styles du texte</a:t>
            </a:r>
          </a:p>
        </p:txBody>
      </p:sp>
      <p:sp>
        <p:nvSpPr>
          <p:cNvPr id="19" name="Espace réservé du texte 8">
            <a:extLst>
              <a:ext uri="{FF2B5EF4-FFF2-40B4-BE49-F238E27FC236}">
                <a16:creationId xmlns:a16="http://schemas.microsoft.com/office/drawing/2014/main" id="{3BDE5625-360A-435B-8812-2FFD30C937B1}"/>
              </a:ext>
            </a:extLst>
          </p:cNvPr>
          <p:cNvSpPr>
            <a:spLocks noGrp="1"/>
          </p:cNvSpPr>
          <p:nvPr>
            <p:ph type="body" sz="quarter" idx="20" hasCustomPrompt="1"/>
          </p:nvPr>
        </p:nvSpPr>
        <p:spPr>
          <a:xfrm>
            <a:off x="7718323" y="4946994"/>
            <a:ext cx="3977648" cy="731694"/>
          </a:xfrm>
        </p:spPr>
        <p:txBody>
          <a:bodyPr rtlCol="0" anchor="ctr">
            <a:normAutofit/>
          </a:bodyPr>
          <a:lstStyle>
            <a:lvl1pPr marL="0" indent="0">
              <a:buNone/>
              <a:defRPr sz="1400">
                <a:latin typeface="+mn-lt"/>
              </a:defRPr>
            </a:lvl1pPr>
          </a:lstStyle>
          <a:p>
            <a:pPr lvl="0" rtl="0"/>
            <a:r>
              <a:rPr lang="fr-FR" noProof="0"/>
              <a:t>Modifiez les styles du texte</a:t>
            </a:r>
          </a:p>
        </p:txBody>
      </p:sp>
    </p:spTree>
    <p:extLst>
      <p:ext uri="{BB962C8B-B14F-4D97-AF65-F5344CB8AC3E}">
        <p14:creationId xmlns:p14="http://schemas.microsoft.com/office/powerpoint/2010/main" val="4089761519"/>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FBBE79-9A2D-485C-A5FF-D6F6AFD2AFC3}"/>
              </a:ext>
            </a:extLst>
          </p:cNvPr>
          <p:cNvSpPr>
            <a:spLocks noGrp="1"/>
          </p:cNvSpPr>
          <p:nvPr>
            <p:ph type="title"/>
          </p:nvPr>
        </p:nvSpPr>
        <p:spPr>
          <a:xfrm>
            <a:off x="841682" y="971950"/>
            <a:ext cx="3537030" cy="2036100"/>
          </a:xfrm>
        </p:spPr>
        <p:txBody>
          <a:bodyPr lIns="0" rtlCol="0"/>
          <a:lstStyle>
            <a:lvl1pPr>
              <a:defRPr>
                <a:solidFill>
                  <a:srgbClr val="5DAAB0"/>
                </a:solidFill>
                <a:latin typeface="+mj-lt"/>
              </a:defRPr>
            </a:lvl1pPr>
          </a:lstStyle>
          <a:p>
            <a:pPr rtl="0"/>
            <a:r>
              <a:rPr lang="fr-FR" noProof="0"/>
              <a:t>Modifiez le style du titre</a:t>
            </a:r>
          </a:p>
        </p:txBody>
      </p:sp>
      <p:sp>
        <p:nvSpPr>
          <p:cNvPr id="5" name="Espace réservé d’image 4">
            <a:extLst>
              <a:ext uri="{FF2B5EF4-FFF2-40B4-BE49-F238E27FC236}">
                <a16:creationId xmlns:a16="http://schemas.microsoft.com/office/drawing/2014/main" id="{0D8C8A61-C19F-4EF6-A991-5B6EFC5F7AFB}"/>
              </a:ext>
            </a:extLst>
          </p:cNvPr>
          <p:cNvSpPr>
            <a:spLocks noGrp="1"/>
          </p:cNvSpPr>
          <p:nvPr>
            <p:ph type="pic" sz="quarter" idx="11" hasCustomPrompt="1"/>
          </p:nvPr>
        </p:nvSpPr>
        <p:spPr>
          <a:xfrm>
            <a:off x="6076930" y="729827"/>
            <a:ext cx="1643384" cy="1643384"/>
          </a:xfrm>
          <a:prstGeom prst="ellipse">
            <a:avLst/>
          </a:prstGeom>
        </p:spPr>
        <p:txBody>
          <a:bodyPr rtlCol="0"/>
          <a:lstStyle>
            <a:lvl1pPr>
              <a:defRPr>
                <a:latin typeface="+mn-lt"/>
              </a:defRPr>
            </a:lvl1pPr>
          </a:lstStyle>
          <a:p>
            <a:pPr rtl="0"/>
            <a:r>
              <a:rPr lang="fr-FR" noProof="0"/>
              <a:t>Cliquez sur l’icône pour ajouter une image</a:t>
            </a:r>
          </a:p>
        </p:txBody>
      </p:sp>
      <p:sp>
        <p:nvSpPr>
          <p:cNvPr id="6" name="Espace réservé d’image 4">
            <a:extLst>
              <a:ext uri="{FF2B5EF4-FFF2-40B4-BE49-F238E27FC236}">
                <a16:creationId xmlns:a16="http://schemas.microsoft.com/office/drawing/2014/main" id="{FB28CC40-CBF3-4E1C-841D-45C7739F95EE}"/>
              </a:ext>
            </a:extLst>
          </p:cNvPr>
          <p:cNvSpPr>
            <a:spLocks noGrp="1"/>
          </p:cNvSpPr>
          <p:nvPr>
            <p:ph type="pic" sz="quarter" idx="12" hasCustomPrompt="1"/>
          </p:nvPr>
        </p:nvSpPr>
        <p:spPr>
          <a:xfrm>
            <a:off x="8970602" y="729827"/>
            <a:ext cx="1643384" cy="1643384"/>
          </a:xfrm>
          <a:prstGeom prst="ellipse">
            <a:avLst/>
          </a:prstGeom>
        </p:spPr>
        <p:txBody>
          <a:bodyPr rtlCol="0"/>
          <a:lstStyle>
            <a:lvl1pPr>
              <a:defRPr>
                <a:latin typeface="+mn-lt"/>
              </a:defRPr>
            </a:lvl1pPr>
          </a:lstStyle>
          <a:p>
            <a:pPr rtl="0"/>
            <a:r>
              <a:rPr lang="fr-FR" noProof="0"/>
              <a:t>Cliquez sur l’icône pour ajouter une image</a:t>
            </a:r>
          </a:p>
        </p:txBody>
      </p:sp>
      <p:sp>
        <p:nvSpPr>
          <p:cNvPr id="7" name="Espace réservé d’image 4">
            <a:extLst>
              <a:ext uri="{FF2B5EF4-FFF2-40B4-BE49-F238E27FC236}">
                <a16:creationId xmlns:a16="http://schemas.microsoft.com/office/drawing/2014/main" id="{12606688-9042-46BE-82EA-2A9034C21250}"/>
              </a:ext>
            </a:extLst>
          </p:cNvPr>
          <p:cNvSpPr>
            <a:spLocks noGrp="1"/>
          </p:cNvSpPr>
          <p:nvPr>
            <p:ph type="pic" sz="quarter" idx="13" hasCustomPrompt="1"/>
          </p:nvPr>
        </p:nvSpPr>
        <p:spPr>
          <a:xfrm>
            <a:off x="6076930" y="3646649"/>
            <a:ext cx="1643384" cy="1643384"/>
          </a:xfrm>
          <a:prstGeom prst="ellipse">
            <a:avLst/>
          </a:prstGeom>
        </p:spPr>
        <p:txBody>
          <a:bodyPr rtlCol="0"/>
          <a:lstStyle>
            <a:lvl1pPr>
              <a:defRPr>
                <a:latin typeface="+mn-lt"/>
              </a:defRPr>
            </a:lvl1pPr>
          </a:lstStyle>
          <a:p>
            <a:pPr rtl="0"/>
            <a:r>
              <a:rPr lang="fr-FR" noProof="0"/>
              <a:t>Cliquez sur l’icône pour ajouter une image</a:t>
            </a:r>
          </a:p>
        </p:txBody>
      </p:sp>
      <p:sp>
        <p:nvSpPr>
          <p:cNvPr id="8" name="Espace réservé d’image 4">
            <a:extLst>
              <a:ext uri="{FF2B5EF4-FFF2-40B4-BE49-F238E27FC236}">
                <a16:creationId xmlns:a16="http://schemas.microsoft.com/office/drawing/2014/main" id="{94A72397-DF36-48ED-9888-0827D143B9BE}"/>
              </a:ext>
            </a:extLst>
          </p:cNvPr>
          <p:cNvSpPr>
            <a:spLocks noGrp="1"/>
          </p:cNvSpPr>
          <p:nvPr>
            <p:ph type="pic" sz="quarter" idx="14" hasCustomPrompt="1"/>
          </p:nvPr>
        </p:nvSpPr>
        <p:spPr>
          <a:xfrm>
            <a:off x="8970602" y="3646649"/>
            <a:ext cx="1643384" cy="1643384"/>
          </a:xfrm>
          <a:prstGeom prst="ellipse">
            <a:avLst/>
          </a:prstGeom>
        </p:spPr>
        <p:txBody>
          <a:bodyPr rtlCol="0"/>
          <a:lstStyle>
            <a:lvl1pPr>
              <a:defRPr>
                <a:latin typeface="+mn-lt"/>
              </a:defRPr>
            </a:lvl1pPr>
          </a:lstStyle>
          <a:p>
            <a:pPr rtl="0"/>
            <a:r>
              <a:rPr lang="fr-FR" noProof="0"/>
              <a:t>Cliquez sur l’icône pour ajouter une image</a:t>
            </a:r>
          </a:p>
        </p:txBody>
      </p:sp>
      <p:sp>
        <p:nvSpPr>
          <p:cNvPr id="9" name="Espace réservé du texte 6">
            <a:extLst>
              <a:ext uri="{FF2B5EF4-FFF2-40B4-BE49-F238E27FC236}">
                <a16:creationId xmlns:a16="http://schemas.microsoft.com/office/drawing/2014/main" id="{DD736A8B-DD51-4DE5-A500-3F2E06CA9E12}"/>
              </a:ext>
            </a:extLst>
          </p:cNvPr>
          <p:cNvSpPr>
            <a:spLocks noGrp="1"/>
          </p:cNvSpPr>
          <p:nvPr>
            <p:ph type="body" sz="quarter" idx="15" hasCustomPrompt="1"/>
          </p:nvPr>
        </p:nvSpPr>
        <p:spPr>
          <a:xfrm>
            <a:off x="5642770" y="2823837"/>
            <a:ext cx="2517605" cy="484146"/>
          </a:xfrm>
        </p:spPr>
        <p:txBody>
          <a:bodyPr lIns="0" rtlCol="0">
            <a:noAutofit/>
          </a:bodyPr>
          <a:lstStyle>
            <a:lvl1pPr marL="0" indent="0" algn="ctr">
              <a:buNone/>
              <a:defRPr sz="1400">
                <a:latin typeface="+mn-lt"/>
                <a:cs typeface="Arial" panose="020B0604020202020204" pitchFamily="34" charset="0"/>
              </a:defRPr>
            </a:lvl1pPr>
          </a:lstStyle>
          <a:p>
            <a:pPr lvl="0" rtl="0"/>
            <a:r>
              <a:rPr lang="fr-FR" noProof="0"/>
              <a:t>Modifiez les styles du texte</a:t>
            </a:r>
          </a:p>
        </p:txBody>
      </p:sp>
      <p:sp>
        <p:nvSpPr>
          <p:cNvPr id="10" name="Espace réservé du texte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5642770" y="2419511"/>
            <a:ext cx="2517605" cy="382749"/>
          </a:xfrm>
        </p:spPr>
        <p:txBody>
          <a:bodyPr lIns="0" rtlCol="0" anchor="b">
            <a:noAutofit/>
          </a:bodyPr>
          <a:lstStyle>
            <a:lvl1pPr marL="0" indent="0" algn="ctr">
              <a:buNone/>
              <a:defRPr sz="1600" b="1">
                <a:latin typeface="+mn-lt"/>
                <a:cs typeface="Arial" panose="020B0604020202020204" pitchFamily="34" charset="0"/>
              </a:defRPr>
            </a:lvl1pPr>
          </a:lstStyle>
          <a:p>
            <a:pPr lvl="0" rtl="0"/>
            <a:r>
              <a:rPr lang="fr-FR" noProof="0"/>
              <a:t>AJOUTER UN NOM ICI</a:t>
            </a:r>
          </a:p>
        </p:txBody>
      </p:sp>
      <p:sp>
        <p:nvSpPr>
          <p:cNvPr id="11" name="Espace réservé du texte 6">
            <a:extLst>
              <a:ext uri="{FF2B5EF4-FFF2-40B4-BE49-F238E27FC236}">
                <a16:creationId xmlns:a16="http://schemas.microsoft.com/office/drawing/2014/main" id="{BC14EC5C-D80F-42F2-A5F0-D4F07AADAECE}"/>
              </a:ext>
            </a:extLst>
          </p:cNvPr>
          <p:cNvSpPr>
            <a:spLocks noGrp="1"/>
          </p:cNvSpPr>
          <p:nvPr>
            <p:ph type="body" sz="quarter" idx="17" hasCustomPrompt="1"/>
          </p:nvPr>
        </p:nvSpPr>
        <p:spPr>
          <a:xfrm>
            <a:off x="8544956" y="2823837"/>
            <a:ext cx="2517605" cy="484146"/>
          </a:xfrm>
        </p:spPr>
        <p:txBody>
          <a:bodyPr lIns="0" rtlCol="0">
            <a:noAutofit/>
          </a:bodyPr>
          <a:lstStyle>
            <a:lvl1pPr marL="0" indent="0" algn="ctr">
              <a:buNone/>
              <a:defRPr sz="1400">
                <a:latin typeface="+mn-lt"/>
                <a:cs typeface="Arial" panose="020B0604020202020204" pitchFamily="34" charset="0"/>
              </a:defRPr>
            </a:lvl1pPr>
          </a:lstStyle>
          <a:p>
            <a:pPr lvl="0" rtl="0"/>
            <a:r>
              <a:rPr lang="fr-FR" noProof="0"/>
              <a:t>Modifiez les styles du texte</a:t>
            </a:r>
          </a:p>
        </p:txBody>
      </p:sp>
      <p:sp>
        <p:nvSpPr>
          <p:cNvPr id="12" name="Espace réservé du texte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544956" y="2419511"/>
            <a:ext cx="2517605" cy="382749"/>
          </a:xfrm>
        </p:spPr>
        <p:txBody>
          <a:bodyPr lIns="0" rtlCol="0" anchor="b">
            <a:noAutofit/>
          </a:bodyPr>
          <a:lstStyle>
            <a:lvl1pPr marL="0" indent="0" algn="ctr">
              <a:buNone/>
              <a:defRPr sz="1600" b="1">
                <a:latin typeface="+mn-lt"/>
                <a:cs typeface="Arial" panose="020B0604020202020204" pitchFamily="34" charset="0"/>
              </a:defRPr>
            </a:lvl1pPr>
          </a:lstStyle>
          <a:p>
            <a:pPr lvl="0" rtl="0"/>
            <a:r>
              <a:rPr lang="fr-FR" noProof="0"/>
              <a:t>AJOUTER UN NOM ICI</a:t>
            </a:r>
          </a:p>
        </p:txBody>
      </p:sp>
      <p:sp>
        <p:nvSpPr>
          <p:cNvPr id="17" name="Espace réservé du texte 6">
            <a:extLst>
              <a:ext uri="{FF2B5EF4-FFF2-40B4-BE49-F238E27FC236}">
                <a16:creationId xmlns:a16="http://schemas.microsoft.com/office/drawing/2014/main" id="{5A499762-AEDB-43BC-89CC-CC0602BEAF73}"/>
              </a:ext>
            </a:extLst>
          </p:cNvPr>
          <p:cNvSpPr>
            <a:spLocks noGrp="1"/>
          </p:cNvSpPr>
          <p:nvPr>
            <p:ph type="body" sz="quarter" idx="23" hasCustomPrompt="1"/>
          </p:nvPr>
        </p:nvSpPr>
        <p:spPr>
          <a:xfrm>
            <a:off x="5642770" y="5740657"/>
            <a:ext cx="2517605" cy="484146"/>
          </a:xfrm>
        </p:spPr>
        <p:txBody>
          <a:bodyPr lIns="0" rtlCol="0">
            <a:noAutofit/>
          </a:bodyPr>
          <a:lstStyle>
            <a:lvl1pPr marL="0" indent="0" algn="ctr">
              <a:buNone/>
              <a:defRPr sz="1400">
                <a:latin typeface="+mn-lt"/>
                <a:cs typeface="Arial" panose="020B0604020202020204" pitchFamily="34" charset="0"/>
              </a:defRPr>
            </a:lvl1pPr>
          </a:lstStyle>
          <a:p>
            <a:pPr lvl="0" rtl="0"/>
            <a:r>
              <a:rPr lang="fr-FR" noProof="0"/>
              <a:t>Modifiez les styles du texte</a:t>
            </a:r>
          </a:p>
        </p:txBody>
      </p:sp>
      <p:sp>
        <p:nvSpPr>
          <p:cNvPr id="18" name="Espace réservé du texte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5642770" y="5336331"/>
            <a:ext cx="2517605" cy="382749"/>
          </a:xfrm>
        </p:spPr>
        <p:txBody>
          <a:bodyPr lIns="0" rtlCol="0" anchor="b">
            <a:noAutofit/>
          </a:bodyPr>
          <a:lstStyle>
            <a:lvl1pPr marL="0" indent="0" algn="ctr">
              <a:buNone/>
              <a:defRPr sz="1600" b="1">
                <a:latin typeface="+mn-lt"/>
                <a:cs typeface="Arial" panose="020B0604020202020204" pitchFamily="34" charset="0"/>
              </a:defRPr>
            </a:lvl1pPr>
          </a:lstStyle>
          <a:p>
            <a:pPr lvl="0" rtl="0"/>
            <a:r>
              <a:rPr lang="fr-FR" noProof="0"/>
              <a:t>AJOUTER UN NOM ICI</a:t>
            </a:r>
          </a:p>
        </p:txBody>
      </p:sp>
      <p:sp>
        <p:nvSpPr>
          <p:cNvPr id="19" name="Espace réservé du texte 6">
            <a:extLst>
              <a:ext uri="{FF2B5EF4-FFF2-40B4-BE49-F238E27FC236}">
                <a16:creationId xmlns:a16="http://schemas.microsoft.com/office/drawing/2014/main" id="{DB92C933-F978-486C-A305-0BAC73E0F152}"/>
              </a:ext>
            </a:extLst>
          </p:cNvPr>
          <p:cNvSpPr>
            <a:spLocks noGrp="1"/>
          </p:cNvSpPr>
          <p:nvPr>
            <p:ph type="body" sz="quarter" idx="25" hasCustomPrompt="1"/>
          </p:nvPr>
        </p:nvSpPr>
        <p:spPr>
          <a:xfrm>
            <a:off x="8544956" y="5740657"/>
            <a:ext cx="2517605" cy="484146"/>
          </a:xfrm>
        </p:spPr>
        <p:txBody>
          <a:bodyPr lIns="0" rtlCol="0">
            <a:noAutofit/>
          </a:bodyPr>
          <a:lstStyle>
            <a:lvl1pPr marL="0" indent="0" algn="ctr">
              <a:buNone/>
              <a:defRPr sz="1400">
                <a:latin typeface="+mn-lt"/>
                <a:cs typeface="Arial" panose="020B0604020202020204" pitchFamily="34" charset="0"/>
              </a:defRPr>
            </a:lvl1pPr>
          </a:lstStyle>
          <a:p>
            <a:pPr lvl="0" rtl="0"/>
            <a:r>
              <a:rPr lang="fr-FR" noProof="0"/>
              <a:t>Modifiez les styles du texte</a:t>
            </a:r>
          </a:p>
        </p:txBody>
      </p:sp>
      <p:sp>
        <p:nvSpPr>
          <p:cNvPr id="20" name="Espace réservé du texte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8544956" y="5336331"/>
            <a:ext cx="2517605" cy="382749"/>
          </a:xfrm>
        </p:spPr>
        <p:txBody>
          <a:bodyPr lIns="0" rtlCol="0" anchor="b">
            <a:noAutofit/>
          </a:bodyPr>
          <a:lstStyle>
            <a:lvl1pPr marL="0" indent="0" algn="ctr">
              <a:buNone/>
              <a:defRPr sz="1600" b="1">
                <a:latin typeface="+mn-lt"/>
                <a:cs typeface="Arial" panose="020B0604020202020204" pitchFamily="34" charset="0"/>
              </a:defRPr>
            </a:lvl1pPr>
          </a:lstStyle>
          <a:p>
            <a:pPr lvl="0" rtl="0"/>
            <a:r>
              <a:rPr lang="fr-FR" noProof="0"/>
              <a:t>AJOUTER UN NOM ICI</a:t>
            </a:r>
          </a:p>
        </p:txBody>
      </p:sp>
      <p:sp>
        <p:nvSpPr>
          <p:cNvPr id="16" name="Forme 62">
            <a:extLst>
              <a:ext uri="{FF2B5EF4-FFF2-40B4-BE49-F238E27FC236}">
                <a16:creationId xmlns:a16="http://schemas.microsoft.com/office/drawing/2014/main" id="{E2A7A773-8673-42D6-B565-4013CBE76BBD}"/>
              </a:ext>
            </a:extLst>
          </p:cNvPr>
          <p:cNvSpPr/>
          <p:nvPr userDrawn="1"/>
        </p:nvSpPr>
        <p:spPr>
          <a:xfrm rot="16200000" flipV="1">
            <a:off x="965155" y="-184909"/>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Tree>
    <p:extLst>
      <p:ext uri="{BB962C8B-B14F-4D97-AF65-F5344CB8AC3E}">
        <p14:creationId xmlns:p14="http://schemas.microsoft.com/office/powerpoint/2010/main" val="41746095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8_Disposition personnalisée">
    <p:spTree>
      <p:nvGrpSpPr>
        <p:cNvPr id="1" name=""/>
        <p:cNvGrpSpPr/>
        <p:nvPr/>
      </p:nvGrpSpPr>
      <p:grpSpPr>
        <a:xfrm>
          <a:off x="0" y="0"/>
          <a:ext cx="0" cy="0"/>
          <a:chOff x="0" y="0"/>
          <a:chExt cx="0" cy="0"/>
        </a:xfrm>
      </p:grpSpPr>
      <p:sp>
        <p:nvSpPr>
          <p:cNvPr id="3" name="Ovale 2">
            <a:extLst>
              <a:ext uri="{FF2B5EF4-FFF2-40B4-BE49-F238E27FC236}">
                <a16:creationId xmlns:a16="http://schemas.microsoft.com/office/drawing/2014/main" id="{EE8D18BE-27C3-4048-91A7-DD0F0F8D0861}"/>
              </a:ext>
            </a:extLst>
          </p:cNvPr>
          <p:cNvSpPr/>
          <p:nvPr userDrawn="1"/>
        </p:nvSpPr>
        <p:spPr>
          <a:xfrm>
            <a:off x="4190264"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latin typeface="+mn-lt"/>
            </a:endParaRPr>
          </a:p>
        </p:txBody>
      </p:sp>
      <p:sp>
        <p:nvSpPr>
          <p:cNvPr id="2" name="Titre 1">
            <a:extLst>
              <a:ext uri="{FF2B5EF4-FFF2-40B4-BE49-F238E27FC236}">
                <a16:creationId xmlns:a16="http://schemas.microsoft.com/office/drawing/2014/main" id="{A8FBBE79-9A2D-485C-A5FF-D6F6AFD2AFC3}"/>
              </a:ext>
            </a:extLst>
          </p:cNvPr>
          <p:cNvSpPr>
            <a:spLocks noGrp="1"/>
          </p:cNvSpPr>
          <p:nvPr>
            <p:ph type="title"/>
          </p:nvPr>
        </p:nvSpPr>
        <p:spPr>
          <a:xfrm>
            <a:off x="2106887" y="616350"/>
            <a:ext cx="7978227" cy="1062602"/>
          </a:xfrm>
        </p:spPr>
        <p:txBody>
          <a:bodyPr lIns="0" rtlCol="0"/>
          <a:lstStyle>
            <a:lvl1pPr algn="ctr">
              <a:defRPr>
                <a:solidFill>
                  <a:schemeClr val="tx2"/>
                </a:solidFill>
                <a:latin typeface="+mj-lt"/>
              </a:defRPr>
            </a:lvl1pPr>
          </a:lstStyle>
          <a:p>
            <a:pPr rtl="0"/>
            <a:r>
              <a:rPr lang="fr-FR" noProof="0"/>
              <a:t>Modifiez le style du titre</a:t>
            </a:r>
          </a:p>
        </p:txBody>
      </p:sp>
      <p:sp>
        <p:nvSpPr>
          <p:cNvPr id="5" name="Espace réservé d’image 4">
            <a:extLst>
              <a:ext uri="{FF2B5EF4-FFF2-40B4-BE49-F238E27FC236}">
                <a16:creationId xmlns:a16="http://schemas.microsoft.com/office/drawing/2014/main" id="{0D8C8A61-C19F-4EF6-A991-5B6EFC5F7AFB}"/>
              </a:ext>
            </a:extLst>
          </p:cNvPr>
          <p:cNvSpPr>
            <a:spLocks noGrp="1"/>
          </p:cNvSpPr>
          <p:nvPr>
            <p:ph type="pic" sz="quarter" idx="11" hasCustomPrompt="1"/>
          </p:nvPr>
        </p:nvSpPr>
        <p:spPr>
          <a:xfrm>
            <a:off x="4306007" y="2385012"/>
            <a:ext cx="1643384" cy="1643384"/>
          </a:xfrm>
          <a:prstGeom prst="ellipse">
            <a:avLst/>
          </a:prstGeom>
        </p:spPr>
        <p:txBody>
          <a:bodyPr rtlCol="0">
            <a:normAutofit/>
          </a:bodyPr>
          <a:lstStyle>
            <a:lvl1pPr algn="ctr">
              <a:defRPr sz="1600">
                <a:latin typeface="+mn-lt"/>
              </a:defRPr>
            </a:lvl1pPr>
          </a:lstStyle>
          <a:p>
            <a:pPr rtl="0"/>
            <a:r>
              <a:rPr lang="fr-FR" noProof="0"/>
              <a:t>Cliquez sur l’icône pour ajouter une image</a:t>
            </a:r>
          </a:p>
        </p:txBody>
      </p:sp>
      <p:sp>
        <p:nvSpPr>
          <p:cNvPr id="6" name="Espace réservé d’image 4">
            <a:extLst>
              <a:ext uri="{FF2B5EF4-FFF2-40B4-BE49-F238E27FC236}">
                <a16:creationId xmlns:a16="http://schemas.microsoft.com/office/drawing/2014/main" id="{FB28CC40-CBF3-4E1C-841D-45C7739F95EE}"/>
              </a:ext>
            </a:extLst>
          </p:cNvPr>
          <p:cNvSpPr>
            <a:spLocks noGrp="1"/>
          </p:cNvSpPr>
          <p:nvPr>
            <p:ph type="pic" sz="quarter" idx="12" hasCustomPrompt="1"/>
          </p:nvPr>
        </p:nvSpPr>
        <p:spPr>
          <a:xfrm>
            <a:off x="6273705" y="2385012"/>
            <a:ext cx="1643384" cy="1643384"/>
          </a:xfrm>
          <a:prstGeom prst="ellipse">
            <a:avLst/>
          </a:prstGeom>
        </p:spPr>
        <p:txBody>
          <a:bodyPr rtlCol="0">
            <a:normAutofit/>
          </a:bodyPr>
          <a:lstStyle>
            <a:lvl1pPr algn="ctr">
              <a:defRPr sz="1600">
                <a:latin typeface="+mn-lt"/>
              </a:defRPr>
            </a:lvl1pPr>
          </a:lstStyle>
          <a:p>
            <a:pPr rtl="0"/>
            <a:r>
              <a:rPr lang="fr-FR" noProof="0"/>
              <a:t>Cliquez sur l’icône pour ajouter une image</a:t>
            </a:r>
          </a:p>
        </p:txBody>
      </p:sp>
      <p:sp>
        <p:nvSpPr>
          <p:cNvPr id="7" name="Espace réservé d’image 4">
            <a:extLst>
              <a:ext uri="{FF2B5EF4-FFF2-40B4-BE49-F238E27FC236}">
                <a16:creationId xmlns:a16="http://schemas.microsoft.com/office/drawing/2014/main" id="{12606688-9042-46BE-82EA-2A9034C21250}"/>
              </a:ext>
            </a:extLst>
          </p:cNvPr>
          <p:cNvSpPr>
            <a:spLocks noGrp="1"/>
          </p:cNvSpPr>
          <p:nvPr>
            <p:ph type="pic" sz="quarter" idx="13" hasCustomPrompt="1"/>
          </p:nvPr>
        </p:nvSpPr>
        <p:spPr>
          <a:xfrm>
            <a:off x="4306007" y="4352707"/>
            <a:ext cx="1643384" cy="1643384"/>
          </a:xfrm>
          <a:prstGeom prst="ellipse">
            <a:avLst/>
          </a:prstGeom>
        </p:spPr>
        <p:txBody>
          <a:bodyPr rtlCol="0">
            <a:normAutofit/>
          </a:bodyPr>
          <a:lstStyle>
            <a:lvl1pPr algn="ctr">
              <a:defRPr sz="1600">
                <a:latin typeface="+mn-lt"/>
              </a:defRPr>
            </a:lvl1pPr>
          </a:lstStyle>
          <a:p>
            <a:pPr rtl="0"/>
            <a:r>
              <a:rPr lang="fr-FR" noProof="0"/>
              <a:t>Cliquez sur l’icône pour ajouter une image</a:t>
            </a:r>
          </a:p>
        </p:txBody>
      </p:sp>
      <p:sp>
        <p:nvSpPr>
          <p:cNvPr id="8" name="Espace réservé d’image 4">
            <a:extLst>
              <a:ext uri="{FF2B5EF4-FFF2-40B4-BE49-F238E27FC236}">
                <a16:creationId xmlns:a16="http://schemas.microsoft.com/office/drawing/2014/main" id="{94A72397-DF36-48ED-9888-0827D143B9BE}"/>
              </a:ext>
            </a:extLst>
          </p:cNvPr>
          <p:cNvSpPr>
            <a:spLocks noGrp="1"/>
          </p:cNvSpPr>
          <p:nvPr>
            <p:ph type="pic" sz="quarter" idx="14" hasCustomPrompt="1"/>
          </p:nvPr>
        </p:nvSpPr>
        <p:spPr>
          <a:xfrm>
            <a:off x="6273705" y="4352707"/>
            <a:ext cx="1643384" cy="1643384"/>
          </a:xfrm>
          <a:prstGeom prst="ellipse">
            <a:avLst/>
          </a:prstGeom>
        </p:spPr>
        <p:txBody>
          <a:bodyPr rtlCol="0">
            <a:normAutofit/>
          </a:bodyPr>
          <a:lstStyle>
            <a:lvl1pPr algn="ctr">
              <a:defRPr sz="1600">
                <a:latin typeface="+mn-lt"/>
              </a:defRPr>
            </a:lvl1pPr>
          </a:lstStyle>
          <a:p>
            <a:pPr rtl="0"/>
            <a:r>
              <a:rPr lang="fr-FR" noProof="0"/>
              <a:t>Cliquez sur l’icône pour ajouter une image</a:t>
            </a:r>
          </a:p>
        </p:txBody>
      </p:sp>
      <p:sp>
        <p:nvSpPr>
          <p:cNvPr id="9" name="Espace réservé du texte 6">
            <a:extLst>
              <a:ext uri="{FF2B5EF4-FFF2-40B4-BE49-F238E27FC236}">
                <a16:creationId xmlns:a16="http://schemas.microsoft.com/office/drawing/2014/main" id="{DD736A8B-DD51-4DE5-A500-3F2E06CA9E12}"/>
              </a:ext>
            </a:extLst>
          </p:cNvPr>
          <p:cNvSpPr>
            <a:spLocks noGrp="1"/>
          </p:cNvSpPr>
          <p:nvPr>
            <p:ph type="body" sz="quarter" idx="15" hasCustomPrompt="1"/>
          </p:nvPr>
        </p:nvSpPr>
        <p:spPr>
          <a:xfrm>
            <a:off x="1504731" y="3168715"/>
            <a:ext cx="2517605" cy="484146"/>
          </a:xfrm>
        </p:spPr>
        <p:txBody>
          <a:bodyPr lIns="0" rtlCol="0">
            <a:noAutofit/>
          </a:bodyPr>
          <a:lstStyle>
            <a:lvl1pPr marL="0" indent="0" algn="r">
              <a:buNone/>
              <a:defRPr sz="1400">
                <a:latin typeface="+mn-lt"/>
                <a:cs typeface="Arial" panose="020B0604020202020204" pitchFamily="34" charset="0"/>
              </a:defRPr>
            </a:lvl1pPr>
          </a:lstStyle>
          <a:p>
            <a:pPr lvl="0" rtl="0"/>
            <a:r>
              <a:rPr lang="fr-FR" noProof="0"/>
              <a:t>Modifiez les styles du texte</a:t>
            </a:r>
          </a:p>
        </p:txBody>
      </p:sp>
      <p:sp>
        <p:nvSpPr>
          <p:cNvPr id="10" name="Espace réservé du texte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1504731" y="2764389"/>
            <a:ext cx="2517605" cy="382749"/>
          </a:xfrm>
        </p:spPr>
        <p:txBody>
          <a:bodyPr lIns="0" rtlCol="0" anchor="b">
            <a:noAutofit/>
          </a:bodyPr>
          <a:lstStyle>
            <a:lvl1pPr marL="0" indent="0" algn="r">
              <a:buNone/>
              <a:defRPr sz="1600" b="1">
                <a:latin typeface="+mn-lt"/>
                <a:cs typeface="Arial" panose="020B0604020202020204" pitchFamily="34" charset="0"/>
              </a:defRPr>
            </a:lvl1pPr>
          </a:lstStyle>
          <a:p>
            <a:pPr lvl="0" rtl="0"/>
            <a:r>
              <a:rPr lang="fr-FR" noProof="0"/>
              <a:t>AJOUTER UN NOM ICI</a:t>
            </a:r>
          </a:p>
        </p:txBody>
      </p:sp>
      <p:sp>
        <p:nvSpPr>
          <p:cNvPr id="11" name="Espace réservé du texte 6">
            <a:extLst>
              <a:ext uri="{FF2B5EF4-FFF2-40B4-BE49-F238E27FC236}">
                <a16:creationId xmlns:a16="http://schemas.microsoft.com/office/drawing/2014/main" id="{BC14EC5C-D80F-42F2-A5F0-D4F07AADAECE}"/>
              </a:ext>
            </a:extLst>
          </p:cNvPr>
          <p:cNvSpPr>
            <a:spLocks noGrp="1"/>
          </p:cNvSpPr>
          <p:nvPr>
            <p:ph type="body" sz="quarter" idx="17" hasCustomPrompt="1"/>
          </p:nvPr>
        </p:nvSpPr>
        <p:spPr>
          <a:xfrm>
            <a:off x="8241403" y="3168715"/>
            <a:ext cx="2517605" cy="484146"/>
          </a:xfrm>
        </p:spPr>
        <p:txBody>
          <a:bodyPr lIns="0" rtlCol="0">
            <a:noAutofit/>
          </a:bodyPr>
          <a:lstStyle>
            <a:lvl1pPr marL="0" indent="0" algn="l">
              <a:buNone/>
              <a:defRPr sz="1400">
                <a:latin typeface="+mn-lt"/>
                <a:cs typeface="Arial" panose="020B0604020202020204" pitchFamily="34" charset="0"/>
              </a:defRPr>
            </a:lvl1pPr>
          </a:lstStyle>
          <a:p>
            <a:pPr lvl="0" rtl="0"/>
            <a:r>
              <a:rPr lang="fr-FR" noProof="0"/>
              <a:t>Modifiez les styles du texte</a:t>
            </a:r>
          </a:p>
        </p:txBody>
      </p:sp>
      <p:sp>
        <p:nvSpPr>
          <p:cNvPr id="12" name="Espace réservé du texte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241403" y="2764389"/>
            <a:ext cx="2517605" cy="382749"/>
          </a:xfrm>
        </p:spPr>
        <p:txBody>
          <a:bodyPr lIns="0" rtlCol="0" anchor="b">
            <a:noAutofit/>
          </a:bodyPr>
          <a:lstStyle>
            <a:lvl1pPr marL="0" indent="0" algn="l">
              <a:buNone/>
              <a:defRPr sz="1600" b="1">
                <a:latin typeface="+mn-lt"/>
                <a:cs typeface="Arial" panose="020B0604020202020204" pitchFamily="34" charset="0"/>
              </a:defRPr>
            </a:lvl1pPr>
          </a:lstStyle>
          <a:p>
            <a:pPr lvl="0" rtl="0"/>
            <a:r>
              <a:rPr lang="fr-FR" noProof="0"/>
              <a:t>AJOUTER UN NOM ICI</a:t>
            </a:r>
          </a:p>
        </p:txBody>
      </p:sp>
      <p:sp>
        <p:nvSpPr>
          <p:cNvPr id="13" name="Espace réservé du texte 6">
            <a:extLst>
              <a:ext uri="{FF2B5EF4-FFF2-40B4-BE49-F238E27FC236}">
                <a16:creationId xmlns:a16="http://schemas.microsoft.com/office/drawing/2014/main" id="{3B9FAC90-EA8D-4C0E-A0D1-0D252B50A12F}"/>
              </a:ext>
            </a:extLst>
          </p:cNvPr>
          <p:cNvSpPr>
            <a:spLocks noGrp="1"/>
          </p:cNvSpPr>
          <p:nvPr>
            <p:ph type="body" sz="quarter" idx="19" hasCustomPrompt="1"/>
          </p:nvPr>
        </p:nvSpPr>
        <p:spPr>
          <a:xfrm>
            <a:off x="1504731" y="5167572"/>
            <a:ext cx="2517605" cy="484146"/>
          </a:xfrm>
        </p:spPr>
        <p:txBody>
          <a:bodyPr lIns="0" rtlCol="0">
            <a:noAutofit/>
          </a:bodyPr>
          <a:lstStyle>
            <a:lvl1pPr marL="0" indent="0" algn="r">
              <a:buNone/>
              <a:defRPr sz="1400">
                <a:latin typeface="+mn-lt"/>
                <a:cs typeface="Arial" panose="020B0604020202020204" pitchFamily="34" charset="0"/>
              </a:defRPr>
            </a:lvl1pPr>
          </a:lstStyle>
          <a:p>
            <a:pPr lvl="0" rtl="0"/>
            <a:r>
              <a:rPr lang="fr-FR" noProof="0"/>
              <a:t>Modifiez les styles du texte</a:t>
            </a:r>
          </a:p>
        </p:txBody>
      </p:sp>
      <p:sp>
        <p:nvSpPr>
          <p:cNvPr id="14" name="Espace réservé du texte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1504731" y="4763246"/>
            <a:ext cx="2517605" cy="382749"/>
          </a:xfrm>
        </p:spPr>
        <p:txBody>
          <a:bodyPr lIns="0" rtlCol="0" anchor="b">
            <a:noAutofit/>
          </a:bodyPr>
          <a:lstStyle>
            <a:lvl1pPr marL="0" indent="0" algn="r">
              <a:buNone/>
              <a:defRPr sz="1600" b="1">
                <a:latin typeface="+mn-lt"/>
                <a:cs typeface="Arial" panose="020B0604020202020204" pitchFamily="34" charset="0"/>
              </a:defRPr>
            </a:lvl1pPr>
          </a:lstStyle>
          <a:p>
            <a:pPr lvl="0" rtl="0"/>
            <a:r>
              <a:rPr lang="fr-FR" noProof="0"/>
              <a:t>AJOUTER UN NOM ICI</a:t>
            </a:r>
          </a:p>
        </p:txBody>
      </p:sp>
      <p:sp>
        <p:nvSpPr>
          <p:cNvPr id="15" name="Espace réservé du texte 6">
            <a:extLst>
              <a:ext uri="{FF2B5EF4-FFF2-40B4-BE49-F238E27FC236}">
                <a16:creationId xmlns:a16="http://schemas.microsoft.com/office/drawing/2014/main" id="{6D49870F-68D7-4CDC-8F2A-696151FA2B90}"/>
              </a:ext>
            </a:extLst>
          </p:cNvPr>
          <p:cNvSpPr>
            <a:spLocks noGrp="1"/>
          </p:cNvSpPr>
          <p:nvPr>
            <p:ph type="body" sz="quarter" idx="21" hasCustomPrompt="1"/>
          </p:nvPr>
        </p:nvSpPr>
        <p:spPr>
          <a:xfrm>
            <a:off x="8241403" y="5167572"/>
            <a:ext cx="2517605" cy="484146"/>
          </a:xfrm>
        </p:spPr>
        <p:txBody>
          <a:bodyPr lIns="0" rtlCol="0">
            <a:noAutofit/>
          </a:bodyPr>
          <a:lstStyle>
            <a:lvl1pPr marL="0" indent="0" algn="l">
              <a:buNone/>
              <a:defRPr sz="1400">
                <a:latin typeface="+mn-lt"/>
                <a:cs typeface="Arial" panose="020B0604020202020204" pitchFamily="34" charset="0"/>
              </a:defRPr>
            </a:lvl1pPr>
          </a:lstStyle>
          <a:p>
            <a:pPr lvl="0" rtl="0"/>
            <a:r>
              <a:rPr lang="fr-FR" noProof="0"/>
              <a:t>Modifiez les styles du texte</a:t>
            </a:r>
          </a:p>
        </p:txBody>
      </p:sp>
      <p:sp>
        <p:nvSpPr>
          <p:cNvPr id="16" name="Espace réservé du texte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8241403" y="4763246"/>
            <a:ext cx="2517605" cy="382749"/>
          </a:xfrm>
        </p:spPr>
        <p:txBody>
          <a:bodyPr lIns="0" rtlCol="0" anchor="b">
            <a:noAutofit/>
          </a:bodyPr>
          <a:lstStyle>
            <a:lvl1pPr marL="0" indent="0" algn="l">
              <a:buNone/>
              <a:defRPr sz="1600" b="1">
                <a:latin typeface="+mn-lt"/>
                <a:cs typeface="Arial" panose="020B0604020202020204" pitchFamily="34" charset="0"/>
              </a:defRPr>
            </a:lvl1pPr>
          </a:lstStyle>
          <a:p>
            <a:pPr lvl="0" rtl="0"/>
            <a:r>
              <a:rPr lang="fr-FR" noProof="0"/>
              <a:t>AJOUTER UN NOM ICI</a:t>
            </a:r>
          </a:p>
        </p:txBody>
      </p:sp>
      <p:sp>
        <p:nvSpPr>
          <p:cNvPr id="17" name="Ovale 16">
            <a:extLst>
              <a:ext uri="{FF2B5EF4-FFF2-40B4-BE49-F238E27FC236}">
                <a16:creationId xmlns:a16="http://schemas.microsoft.com/office/drawing/2014/main" id="{EC623159-5A5F-49ED-8FE8-D17FB82C8BB9}"/>
              </a:ext>
            </a:extLst>
          </p:cNvPr>
          <p:cNvSpPr/>
          <p:nvPr userDrawn="1"/>
        </p:nvSpPr>
        <p:spPr>
          <a:xfrm>
            <a:off x="6157960"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latin typeface="+mn-lt"/>
            </a:endParaRPr>
          </a:p>
        </p:txBody>
      </p:sp>
      <p:sp>
        <p:nvSpPr>
          <p:cNvPr id="18" name="Ovale 17">
            <a:extLst>
              <a:ext uri="{FF2B5EF4-FFF2-40B4-BE49-F238E27FC236}">
                <a16:creationId xmlns:a16="http://schemas.microsoft.com/office/drawing/2014/main" id="{83F630FE-FEDE-4DCF-98BE-57FA329D971D}"/>
              </a:ext>
            </a:extLst>
          </p:cNvPr>
          <p:cNvSpPr/>
          <p:nvPr userDrawn="1"/>
        </p:nvSpPr>
        <p:spPr>
          <a:xfrm>
            <a:off x="4190264"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latin typeface="+mn-lt"/>
            </a:endParaRPr>
          </a:p>
        </p:txBody>
      </p:sp>
      <p:sp>
        <p:nvSpPr>
          <p:cNvPr id="19" name="Ovale 18">
            <a:extLst>
              <a:ext uri="{FF2B5EF4-FFF2-40B4-BE49-F238E27FC236}">
                <a16:creationId xmlns:a16="http://schemas.microsoft.com/office/drawing/2014/main" id="{5CEE0F46-6DA2-40B8-B7F9-015FA8D24163}"/>
              </a:ext>
            </a:extLst>
          </p:cNvPr>
          <p:cNvSpPr/>
          <p:nvPr userDrawn="1"/>
        </p:nvSpPr>
        <p:spPr>
          <a:xfrm>
            <a:off x="6157960"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latin typeface="+mn-lt"/>
            </a:endParaRPr>
          </a:p>
        </p:txBody>
      </p:sp>
    </p:spTree>
    <p:extLst>
      <p:ext uri="{BB962C8B-B14F-4D97-AF65-F5344CB8AC3E}">
        <p14:creationId xmlns:p14="http://schemas.microsoft.com/office/powerpoint/2010/main" val="154745173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Vide ">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8F6D2B1F-21AB-FC4C-ADF6-BC4463A62DC7}"/>
              </a:ext>
            </a:extLst>
          </p:cNvPr>
          <p:cNvSpPr>
            <a:spLocks noGrp="1"/>
          </p:cNvSpPr>
          <p:nvPr>
            <p:ph type="title" hasCustomPrompt="1"/>
          </p:nvPr>
        </p:nvSpPr>
        <p:spPr>
          <a:xfrm>
            <a:off x="6790780" y="839972"/>
            <a:ext cx="4767262" cy="1342045"/>
          </a:xfrm>
        </p:spPr>
        <p:txBody>
          <a:bodyPr lIns="0" rtlCol="0" anchor="b">
            <a:normAutofit/>
          </a:bodyPr>
          <a:lstStyle>
            <a:lvl1pPr>
              <a:defRPr sz="4000">
                <a:latin typeface="+mj-lt"/>
              </a:defRPr>
            </a:lvl1pPr>
          </a:lstStyle>
          <a:p>
            <a:pPr rtl="0"/>
            <a:r>
              <a:rPr lang="fr-FR" noProof="0"/>
              <a:t>Cliquez pour ajouter </a:t>
            </a:r>
            <a:br>
              <a:rPr lang="fr-FR" noProof="0"/>
            </a:br>
            <a:r>
              <a:rPr lang="fr-FR" noProof="0"/>
              <a:t>Titre de la diapositive ici</a:t>
            </a:r>
          </a:p>
        </p:txBody>
      </p:sp>
      <p:sp>
        <p:nvSpPr>
          <p:cNvPr id="13" name="Espace réservé du texte 11">
            <a:extLst>
              <a:ext uri="{FF2B5EF4-FFF2-40B4-BE49-F238E27FC236}">
                <a16:creationId xmlns:a16="http://schemas.microsoft.com/office/drawing/2014/main" id="{F1372009-C299-3A49-80B3-22EAC70160E8}"/>
              </a:ext>
            </a:extLst>
          </p:cNvPr>
          <p:cNvSpPr>
            <a:spLocks noGrp="1"/>
          </p:cNvSpPr>
          <p:nvPr>
            <p:ph type="body" sz="quarter" idx="11" hasCustomPrompt="1"/>
          </p:nvPr>
        </p:nvSpPr>
        <p:spPr>
          <a:xfrm>
            <a:off x="6790780" y="2635242"/>
            <a:ext cx="4767262" cy="3483263"/>
          </a:xfrm>
        </p:spPr>
        <p:txBody>
          <a:bodyPr lIns="0" rtlCol="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fr-FR" noProof="0"/>
              <a:t>Modifiez les styles du texte</a:t>
            </a:r>
          </a:p>
        </p:txBody>
      </p:sp>
      <p:sp>
        <p:nvSpPr>
          <p:cNvPr id="14" name="Espace réservé du texte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6790780" y="2247679"/>
            <a:ext cx="4767262" cy="321901"/>
          </a:xfrm>
        </p:spPr>
        <p:txBody>
          <a:bodyPr lIns="0" rtlCol="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fr-FR" noProof="0"/>
              <a:t>SOUS-TITRE ICI</a:t>
            </a:r>
          </a:p>
        </p:txBody>
      </p:sp>
      <p:sp>
        <p:nvSpPr>
          <p:cNvPr id="3" name="Espace réservé au graphique 2">
            <a:extLst>
              <a:ext uri="{FF2B5EF4-FFF2-40B4-BE49-F238E27FC236}">
                <a16:creationId xmlns:a16="http://schemas.microsoft.com/office/drawing/2014/main" id="{D352E4A8-F531-4E6C-BD45-CE540EDB1D48}"/>
              </a:ext>
            </a:extLst>
          </p:cNvPr>
          <p:cNvSpPr>
            <a:spLocks noGrp="1"/>
          </p:cNvSpPr>
          <p:nvPr>
            <p:ph type="chart" sz="quarter" idx="13" hasCustomPrompt="1"/>
          </p:nvPr>
        </p:nvSpPr>
        <p:spPr>
          <a:xfrm>
            <a:off x="838200" y="2247900"/>
            <a:ext cx="5620473" cy="3870325"/>
          </a:xfrm>
        </p:spPr>
        <p:txBody>
          <a:bodyPr rtlCol="0"/>
          <a:lstStyle/>
          <a:p>
            <a:pPr rtl="0"/>
            <a:r>
              <a:rPr lang="fr-FR" noProof="0"/>
              <a:t>Cliquez sur l’icône pour ajouter un graphique</a:t>
            </a:r>
          </a:p>
        </p:txBody>
      </p:sp>
    </p:spTree>
    <p:extLst>
      <p:ext uri="{BB962C8B-B14F-4D97-AF65-F5344CB8AC3E}">
        <p14:creationId xmlns:p14="http://schemas.microsoft.com/office/powerpoint/2010/main" val="27633609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Vide ">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rtlCol="0" anchor="b">
            <a:normAutofit/>
          </a:bodyPr>
          <a:lstStyle>
            <a:lvl1pPr algn="r">
              <a:defRPr sz="4000">
                <a:latin typeface="+mj-lt"/>
              </a:defRPr>
            </a:lvl1pPr>
          </a:lstStyle>
          <a:p>
            <a:pPr rtl="0"/>
            <a:r>
              <a:rPr lang="fr-FR" noProof="0"/>
              <a:t>Cliquez pour ajouter </a:t>
            </a:r>
            <a:br>
              <a:rPr lang="fr-FR" noProof="0"/>
            </a:br>
            <a:r>
              <a:rPr lang="fr-FR" noProof="0"/>
              <a:t>Titre de la diapositive ici</a:t>
            </a:r>
          </a:p>
        </p:txBody>
      </p:sp>
      <p:sp>
        <p:nvSpPr>
          <p:cNvPr id="13" name="Espace réservé du texte 11">
            <a:extLst>
              <a:ext uri="{FF2B5EF4-FFF2-40B4-BE49-F238E27FC236}">
                <a16:creationId xmlns:a16="http://schemas.microsoft.com/office/drawing/2014/main" id="{F1372009-C299-3A49-80B3-22EAC70160E8}"/>
              </a:ext>
            </a:extLst>
          </p:cNvPr>
          <p:cNvSpPr>
            <a:spLocks noGrp="1"/>
          </p:cNvSpPr>
          <p:nvPr>
            <p:ph type="body" sz="quarter" idx="11" hasCustomPrompt="1"/>
          </p:nvPr>
        </p:nvSpPr>
        <p:spPr>
          <a:xfrm>
            <a:off x="5815420" y="687573"/>
            <a:ext cx="5370740" cy="1342044"/>
          </a:xfrm>
        </p:spPr>
        <p:txBody>
          <a:bodyPr lIns="0" rtlCol="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fr-FR" noProof="0"/>
              <a:t>Modifiez les styles du texte</a:t>
            </a:r>
          </a:p>
        </p:txBody>
      </p:sp>
      <p:sp>
        <p:nvSpPr>
          <p:cNvPr id="3" name="Espace réservé au graphique 2">
            <a:extLst>
              <a:ext uri="{FF2B5EF4-FFF2-40B4-BE49-F238E27FC236}">
                <a16:creationId xmlns:a16="http://schemas.microsoft.com/office/drawing/2014/main" id="{D352E4A8-F531-4E6C-BD45-CE540EDB1D48}"/>
              </a:ext>
            </a:extLst>
          </p:cNvPr>
          <p:cNvSpPr>
            <a:spLocks noGrp="1"/>
          </p:cNvSpPr>
          <p:nvPr>
            <p:ph type="chart" sz="quarter" idx="13" hasCustomPrompt="1"/>
          </p:nvPr>
        </p:nvSpPr>
        <p:spPr>
          <a:xfrm>
            <a:off x="838200" y="2392680"/>
            <a:ext cx="10719842" cy="4167505"/>
          </a:xfrm>
        </p:spPr>
        <p:txBody>
          <a:bodyPr rtlCol="0"/>
          <a:lstStyle/>
          <a:p>
            <a:pPr rtl="0"/>
            <a:r>
              <a:rPr lang="fr-FR" noProof="0"/>
              <a:t>Cliquez sur l’icône pour ajouter un graphique</a:t>
            </a:r>
          </a:p>
        </p:txBody>
      </p:sp>
    </p:spTree>
    <p:extLst>
      <p:ext uri="{BB962C8B-B14F-4D97-AF65-F5344CB8AC3E}">
        <p14:creationId xmlns:p14="http://schemas.microsoft.com/office/powerpoint/2010/main" val="63810526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Vide ">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rtlCol="0" anchor="b">
            <a:normAutofit/>
          </a:bodyPr>
          <a:lstStyle>
            <a:lvl1pPr algn="r">
              <a:defRPr sz="4000">
                <a:latin typeface="+mj-lt"/>
              </a:defRPr>
            </a:lvl1pPr>
          </a:lstStyle>
          <a:p>
            <a:pPr rtl="0"/>
            <a:r>
              <a:rPr lang="fr-FR" noProof="0"/>
              <a:t>Cliquez pour ajouter </a:t>
            </a:r>
            <a:br>
              <a:rPr lang="fr-FR" noProof="0"/>
            </a:br>
            <a:r>
              <a:rPr lang="fr-FR" noProof="0"/>
              <a:t>Titre de la diapositive ici</a:t>
            </a:r>
          </a:p>
        </p:txBody>
      </p:sp>
      <p:sp>
        <p:nvSpPr>
          <p:cNvPr id="13" name="Espace réservé du texte 11">
            <a:extLst>
              <a:ext uri="{FF2B5EF4-FFF2-40B4-BE49-F238E27FC236}">
                <a16:creationId xmlns:a16="http://schemas.microsoft.com/office/drawing/2014/main" id="{F1372009-C299-3A49-80B3-22EAC70160E8}"/>
              </a:ext>
            </a:extLst>
          </p:cNvPr>
          <p:cNvSpPr>
            <a:spLocks noGrp="1"/>
          </p:cNvSpPr>
          <p:nvPr>
            <p:ph type="body" sz="quarter" idx="11" hasCustomPrompt="1"/>
          </p:nvPr>
        </p:nvSpPr>
        <p:spPr>
          <a:xfrm>
            <a:off x="5815420" y="687573"/>
            <a:ext cx="5370740" cy="1342044"/>
          </a:xfrm>
        </p:spPr>
        <p:txBody>
          <a:bodyPr lIns="0" rtlCol="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rtl="0"/>
            <a:r>
              <a:rPr lang="fr-FR" noProof="0"/>
              <a:t>Modifiez les styles du texte</a:t>
            </a:r>
          </a:p>
        </p:txBody>
      </p:sp>
      <p:sp>
        <p:nvSpPr>
          <p:cNvPr id="3" name="Espace réservé au graphique 2">
            <a:extLst>
              <a:ext uri="{FF2B5EF4-FFF2-40B4-BE49-F238E27FC236}">
                <a16:creationId xmlns:a16="http://schemas.microsoft.com/office/drawing/2014/main" id="{D352E4A8-F531-4E6C-BD45-CE540EDB1D48}"/>
              </a:ext>
            </a:extLst>
          </p:cNvPr>
          <p:cNvSpPr>
            <a:spLocks noGrp="1"/>
          </p:cNvSpPr>
          <p:nvPr>
            <p:ph type="chart" sz="quarter" idx="13" hasCustomPrompt="1"/>
          </p:nvPr>
        </p:nvSpPr>
        <p:spPr>
          <a:xfrm>
            <a:off x="5815420" y="2392680"/>
            <a:ext cx="5742622" cy="4023995"/>
          </a:xfrm>
        </p:spPr>
        <p:txBody>
          <a:bodyPr rtlCol="0"/>
          <a:lstStyle/>
          <a:p>
            <a:pPr rtl="0"/>
            <a:r>
              <a:rPr lang="fr-FR" noProof="0"/>
              <a:t>Cliquez sur l’icône pour ajouter un graphique</a:t>
            </a:r>
          </a:p>
        </p:txBody>
      </p:sp>
      <p:sp>
        <p:nvSpPr>
          <p:cNvPr id="4" name="Espace réservé d’image 3">
            <a:extLst>
              <a:ext uri="{FF2B5EF4-FFF2-40B4-BE49-F238E27FC236}">
                <a16:creationId xmlns:a16="http://schemas.microsoft.com/office/drawing/2014/main" id="{C9E9201F-1E54-4CE0-974D-2A45F04F48B9}"/>
              </a:ext>
            </a:extLst>
          </p:cNvPr>
          <p:cNvSpPr>
            <a:spLocks noGrp="1"/>
          </p:cNvSpPr>
          <p:nvPr>
            <p:ph type="pic" sz="quarter" idx="14" hasCustomPrompt="1"/>
          </p:nvPr>
        </p:nvSpPr>
        <p:spPr>
          <a:xfrm>
            <a:off x="838200" y="2392045"/>
            <a:ext cx="4776788" cy="4023995"/>
          </a:xfrm>
        </p:spPr>
        <p:txBody>
          <a:bodyPr rtlCol="0"/>
          <a:lstStyle/>
          <a:p>
            <a:pPr rtl="0"/>
            <a:r>
              <a:rPr lang="fr-FR" noProof="0"/>
              <a:t>Cliquez sur l’icône pour ajouter une image</a:t>
            </a:r>
          </a:p>
        </p:txBody>
      </p:sp>
    </p:spTree>
    <p:extLst>
      <p:ext uri="{BB962C8B-B14F-4D97-AF65-F5344CB8AC3E}">
        <p14:creationId xmlns:p14="http://schemas.microsoft.com/office/powerpoint/2010/main" val="18485380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rtlCol="0" anchor="b"/>
          <a:lstStyle>
            <a:lvl1pPr algn="ctr">
              <a:defRPr>
                <a:latin typeface="+mj-lt"/>
              </a:defRPr>
            </a:lvl1pPr>
          </a:lstStyle>
          <a:p>
            <a:pPr rtl="0"/>
            <a:r>
              <a:rPr lang="fr-FR" noProof="0"/>
              <a:t>CLIQUEZ POUR MODIFIER LE STYLE DU TITRE DE MASQUE</a:t>
            </a:r>
          </a:p>
        </p:txBody>
      </p:sp>
      <p:sp>
        <p:nvSpPr>
          <p:cNvPr id="11" name="Espace réservé du texte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rtlCol="0"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fr-FR" noProof="0"/>
              <a:t>SOUS-TITRE ICI</a:t>
            </a:r>
          </a:p>
        </p:txBody>
      </p:sp>
      <p:sp>
        <p:nvSpPr>
          <p:cNvPr id="4" name="Espace réservé du tableau 3">
            <a:extLst>
              <a:ext uri="{FF2B5EF4-FFF2-40B4-BE49-F238E27FC236}">
                <a16:creationId xmlns:a16="http://schemas.microsoft.com/office/drawing/2014/main" id="{EC1740A4-BBA1-4296-9738-ADD3B80B2439}"/>
              </a:ext>
            </a:extLst>
          </p:cNvPr>
          <p:cNvSpPr>
            <a:spLocks noGrp="1"/>
          </p:cNvSpPr>
          <p:nvPr>
            <p:ph type="tbl" sz="quarter" idx="13" hasCustomPrompt="1"/>
          </p:nvPr>
        </p:nvSpPr>
        <p:spPr>
          <a:xfrm>
            <a:off x="647700" y="1806575"/>
            <a:ext cx="10896600" cy="4578350"/>
          </a:xfrm>
        </p:spPr>
        <p:txBody>
          <a:bodyPr rtlCol="0"/>
          <a:lstStyle/>
          <a:p>
            <a:pPr rtl="0"/>
            <a:r>
              <a:rPr lang="fr-FR" noProof="0"/>
              <a:t>Cliquez sur l’icône pour ajouter un tableau</a:t>
            </a:r>
          </a:p>
        </p:txBody>
      </p:sp>
    </p:spTree>
    <p:extLst>
      <p:ext uri="{BB962C8B-B14F-4D97-AF65-F5344CB8AC3E}">
        <p14:creationId xmlns:p14="http://schemas.microsoft.com/office/powerpoint/2010/main" val="9614905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778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54_Disposition personnalisée">
    <p:spTree>
      <p:nvGrpSpPr>
        <p:cNvPr id="1" name=""/>
        <p:cNvGrpSpPr/>
        <p:nvPr/>
      </p:nvGrpSpPr>
      <p:grpSpPr>
        <a:xfrm>
          <a:off x="0" y="0"/>
          <a:ext cx="0" cy="0"/>
          <a:chOff x="0" y="0"/>
          <a:chExt cx="0" cy="0"/>
        </a:xfrm>
      </p:grpSpPr>
      <p:sp>
        <p:nvSpPr>
          <p:cNvPr id="232" name="Espace réservé d’image 4"/>
          <p:cNvSpPr>
            <a:spLocks noGrp="1"/>
          </p:cNvSpPr>
          <p:nvPr>
            <p:ph type="pic" sz="half" idx="21"/>
          </p:nvPr>
        </p:nvSpPr>
        <p:spPr>
          <a:xfrm>
            <a:off x="7928657" y="836271"/>
            <a:ext cx="4263343" cy="5185458"/>
          </a:xfrm>
          <a:prstGeom prst="rect">
            <a:avLst/>
          </a:prstGeom>
        </p:spPr>
        <p:txBody>
          <a:bodyPr lIns="91439" rIns="91439">
            <a:noAutofit/>
          </a:bodyPr>
          <a:lstStyle/>
          <a:p>
            <a:endParaRPr/>
          </a:p>
        </p:txBody>
      </p:sp>
      <p:sp>
        <p:nvSpPr>
          <p:cNvPr id="233" name="Texte niveau 1…"/>
          <p:cNvSpPr txBox="1">
            <a:spLocks noGrp="1"/>
          </p:cNvSpPr>
          <p:nvPr>
            <p:ph type="body" sz="half" idx="1" hasCustomPrompt="1"/>
          </p:nvPr>
        </p:nvSpPr>
        <p:spPr>
          <a:xfrm>
            <a:off x="3657596" y="836271"/>
            <a:ext cx="4262401" cy="5185458"/>
          </a:xfrm>
          <a:prstGeom prst="rect">
            <a:avLst/>
          </a:prstGeom>
          <a:solidFill>
            <a:schemeClr val="accent2"/>
          </a:solidFill>
        </p:spPr>
        <p:txBody>
          <a:bodyPr/>
          <a:lstStyle>
            <a:lvl1pPr marL="0" indent="0">
              <a:lnSpc>
                <a:spcPct val="100000"/>
              </a:lnSpc>
              <a:buSzTx/>
              <a:buFontTx/>
              <a:buNone/>
              <a:defRPr sz="1400"/>
            </a:lvl1pPr>
            <a:lvl2pPr marL="635000" indent="-177800">
              <a:lnSpc>
                <a:spcPct val="100000"/>
              </a:lnSpc>
              <a:buFontTx/>
              <a:defRPr sz="1400"/>
            </a:lvl2pPr>
            <a:lvl3pPr marL="1114425" indent="-200025">
              <a:lnSpc>
                <a:spcPct val="100000"/>
              </a:lnSpc>
              <a:buFontTx/>
              <a:defRPr sz="1400"/>
            </a:lvl3pPr>
            <a:lvl4pPr marL="1600200" indent="-228600">
              <a:lnSpc>
                <a:spcPct val="100000"/>
              </a:lnSpc>
              <a:buFontTx/>
              <a:defRPr sz="1400"/>
            </a:lvl4pPr>
            <a:lvl5pPr marL="2057400" indent="-228600">
              <a:lnSpc>
                <a:spcPct val="100000"/>
              </a:lnSpc>
              <a:buFontTx/>
              <a:defRPr sz="1400"/>
            </a:lvl5pPr>
          </a:lstStyle>
          <a:p>
            <a:r>
              <a:t>Modifiez les styles du texte</a:t>
            </a:r>
          </a:p>
          <a:p>
            <a:pPr lvl="1"/>
            <a:endParaRPr/>
          </a:p>
          <a:p>
            <a:pPr lvl="2"/>
            <a:endParaRPr/>
          </a:p>
          <a:p>
            <a:pPr lvl="3"/>
            <a:endParaRPr/>
          </a:p>
          <a:p>
            <a:pPr lvl="4"/>
            <a:endParaRPr/>
          </a:p>
        </p:txBody>
      </p:sp>
      <p:sp>
        <p:nvSpPr>
          <p:cNvPr id="234" name="Cliquez pour Ajouter Titre"/>
          <p:cNvSpPr txBox="1">
            <a:spLocks noGrp="1"/>
          </p:cNvSpPr>
          <p:nvPr>
            <p:ph type="title" hasCustomPrompt="1"/>
          </p:nvPr>
        </p:nvSpPr>
        <p:spPr>
          <a:xfrm>
            <a:off x="625033" y="1659770"/>
            <a:ext cx="2558005" cy="1325563"/>
          </a:xfrm>
          <a:prstGeom prst="rect">
            <a:avLst/>
          </a:prstGeom>
        </p:spPr>
        <p:txBody>
          <a:bodyPr anchor="t"/>
          <a:lstStyle>
            <a:lvl1pPr algn="r"/>
          </a:lstStyle>
          <a:p>
            <a:r>
              <a:t>Cliquez pour Ajouter Titre</a:t>
            </a:r>
          </a:p>
        </p:txBody>
      </p:sp>
      <p:sp>
        <p:nvSpPr>
          <p:cNvPr id="235" name="Forme 62"/>
          <p:cNvSpPr/>
          <p:nvPr/>
        </p:nvSpPr>
        <p:spPr>
          <a:xfrm flipH="1" flipV="1">
            <a:off x="635" y="1400770"/>
            <a:ext cx="1930311" cy="1"/>
          </a:xfrm>
          <a:prstGeom prst="line">
            <a:avLst/>
          </a:prstGeom>
          <a:ln w="19050">
            <a:solidFill>
              <a:srgbClr val="373545"/>
            </a:solidFill>
            <a:miter lim="400000"/>
          </a:ln>
        </p:spPr>
        <p:txBody>
          <a:bodyPr lIns="45719" rIns="45719"/>
          <a:lstStyle/>
          <a:p>
            <a:endParaRPr/>
          </a:p>
        </p:txBody>
      </p:sp>
      <p:sp>
        <p:nvSpPr>
          <p:cNvPr id="23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Vier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d’image 6">
            <a:extLst>
              <a:ext uri="{FF2B5EF4-FFF2-40B4-BE49-F238E27FC236}">
                <a16:creationId xmlns:a16="http://schemas.microsoft.com/office/drawing/2014/main" id="{18957288-25D1-4D25-BECD-5A2E6A888185}"/>
              </a:ext>
            </a:extLst>
          </p:cNvPr>
          <p:cNvSpPr>
            <a:spLocks noGrp="1"/>
          </p:cNvSpPr>
          <p:nvPr>
            <p:ph type="pic" sz="quarter" idx="13" hasCustomPrompt="1"/>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6" name="Espace réservé d’image 6">
            <a:extLst>
              <a:ext uri="{FF2B5EF4-FFF2-40B4-BE49-F238E27FC236}">
                <a16:creationId xmlns:a16="http://schemas.microsoft.com/office/drawing/2014/main" id="{3F6FD22A-5FDA-45EC-BE49-3C0E30A397B0}"/>
              </a:ext>
            </a:extLst>
          </p:cNvPr>
          <p:cNvSpPr>
            <a:spLocks noGrp="1"/>
          </p:cNvSpPr>
          <p:nvPr>
            <p:ph type="pic" sz="quarter" idx="15" hasCustomPrompt="1"/>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7" name="Espace réservé d’image 6">
            <a:extLst>
              <a:ext uri="{FF2B5EF4-FFF2-40B4-BE49-F238E27FC236}">
                <a16:creationId xmlns:a16="http://schemas.microsoft.com/office/drawing/2014/main" id="{B64BDA74-9644-41EB-984D-939D27B60F3F}"/>
              </a:ext>
            </a:extLst>
          </p:cNvPr>
          <p:cNvSpPr>
            <a:spLocks noGrp="1"/>
          </p:cNvSpPr>
          <p:nvPr>
            <p:ph type="pic" sz="quarter" idx="16" hasCustomPrompt="1"/>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fr-FR" noProof="0"/>
              <a:t>Cliquez sur l’icône pour ajouter une image</a:t>
            </a:r>
          </a:p>
        </p:txBody>
      </p:sp>
      <p:sp>
        <p:nvSpPr>
          <p:cNvPr id="8" name="Titr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524172"/>
            <a:ext cx="2578099" cy="2508588"/>
          </a:xfrm>
        </p:spPr>
        <p:txBody>
          <a:bodyPr lIns="0" rtlCol="0" anchor="t">
            <a:normAutofit/>
          </a:bodyPr>
          <a:lstStyle>
            <a:lvl1pPr algn="l">
              <a:defRPr sz="4000">
                <a:latin typeface="+mj-lt"/>
              </a:defRPr>
            </a:lvl1pPr>
          </a:lstStyle>
          <a:p>
            <a:pPr rtl="0"/>
            <a:r>
              <a:rPr lang="fr-FR" noProof="0"/>
              <a:t>Cliquez pour ajouter </a:t>
            </a:r>
            <a:br>
              <a:rPr lang="fr-FR" noProof="0"/>
            </a:br>
            <a:r>
              <a:rPr lang="fr-FR" noProof="0"/>
              <a:t>Titre de la diapositive ici</a:t>
            </a:r>
          </a:p>
        </p:txBody>
      </p:sp>
      <p:sp>
        <p:nvSpPr>
          <p:cNvPr id="9" name="Forme 62">
            <a:extLst>
              <a:ext uri="{FF2B5EF4-FFF2-40B4-BE49-F238E27FC236}">
                <a16:creationId xmlns:a16="http://schemas.microsoft.com/office/drawing/2014/main" id="{77A2F74A-3B1A-417B-8998-62F0E7EF0E74}"/>
              </a:ext>
            </a:extLst>
          </p:cNvPr>
          <p:cNvSpPr/>
          <p:nvPr userDrawn="1"/>
        </p:nvSpPr>
        <p:spPr>
          <a:xfrm rot="16200000" flipV="1">
            <a:off x="965155" y="-703069"/>
            <a:ext cx="0" cy="1930310"/>
          </a:xfrm>
          <a:prstGeom prst="line">
            <a:avLst/>
          </a:prstGeom>
          <a:ln w="1905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fr-FR" sz="1500" noProof="0"/>
          </a:p>
        </p:txBody>
      </p:sp>
    </p:spTree>
    <p:extLst>
      <p:ext uri="{BB962C8B-B14F-4D97-AF65-F5344CB8AC3E}">
        <p14:creationId xmlns:p14="http://schemas.microsoft.com/office/powerpoint/2010/main" val="41444101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Vide">
    <p:spTree>
      <p:nvGrpSpPr>
        <p:cNvPr id="1" name=""/>
        <p:cNvGrpSpPr/>
        <p:nvPr/>
      </p:nvGrpSpPr>
      <p:grpSpPr>
        <a:xfrm>
          <a:off x="0" y="0"/>
          <a:ext cx="0" cy="0"/>
          <a:chOff x="0" y="0"/>
          <a:chExt cx="0" cy="0"/>
        </a:xfrm>
      </p:grpSpPr>
      <p:sp>
        <p:nvSpPr>
          <p:cNvPr id="3" name="Espace réservé d’image 4">
            <a:extLst>
              <a:ext uri="{FF2B5EF4-FFF2-40B4-BE49-F238E27FC236}">
                <a16:creationId xmlns:a16="http://schemas.microsoft.com/office/drawing/2014/main" id="{AC817481-FC70-46B9-B779-4E5C04778C8E}"/>
              </a:ext>
            </a:extLst>
          </p:cNvPr>
          <p:cNvSpPr>
            <a:spLocks noGrp="1"/>
          </p:cNvSpPr>
          <p:nvPr>
            <p:ph type="pic" sz="quarter" idx="10" hasCustomPrompt="1"/>
          </p:nvPr>
        </p:nvSpPr>
        <p:spPr>
          <a:xfrm>
            <a:off x="212725" y="198755"/>
            <a:ext cx="3856038" cy="4235450"/>
          </a:xfrm>
          <a:solidFill>
            <a:schemeClr val="bg1">
              <a:lumMod val="95000"/>
            </a:schemeClr>
          </a:solidFill>
        </p:spPr>
        <p:txBody>
          <a:bodyPr rtlCol="0"/>
          <a:lstStyle/>
          <a:p>
            <a:pPr rtl="0"/>
            <a:r>
              <a:rPr lang="fr-FR" noProof="0"/>
              <a:t>Cliquez sur l’icône pour ajouter une image</a:t>
            </a:r>
          </a:p>
        </p:txBody>
      </p:sp>
      <p:sp>
        <p:nvSpPr>
          <p:cNvPr id="4" name="Espace réservé d’image 4">
            <a:extLst>
              <a:ext uri="{FF2B5EF4-FFF2-40B4-BE49-F238E27FC236}">
                <a16:creationId xmlns:a16="http://schemas.microsoft.com/office/drawing/2014/main" id="{D653D0B5-B695-4544-91E9-B8223EA713FF}"/>
              </a:ext>
            </a:extLst>
          </p:cNvPr>
          <p:cNvSpPr>
            <a:spLocks noGrp="1"/>
          </p:cNvSpPr>
          <p:nvPr>
            <p:ph type="pic" sz="quarter" idx="11" hasCustomPrompt="1"/>
          </p:nvPr>
        </p:nvSpPr>
        <p:spPr>
          <a:xfrm>
            <a:off x="4312285" y="198755"/>
            <a:ext cx="7651115" cy="4235450"/>
          </a:xfrm>
          <a:solidFill>
            <a:schemeClr val="bg1">
              <a:lumMod val="95000"/>
            </a:schemeClr>
          </a:solidFill>
        </p:spPr>
        <p:txBody>
          <a:bodyPr rtlCol="0"/>
          <a:lstStyle/>
          <a:p>
            <a:pPr rtl="0"/>
            <a:r>
              <a:rPr lang="fr-FR" noProof="0"/>
              <a:t>Cliquez sur l’icône pour ajouter une image</a:t>
            </a:r>
          </a:p>
        </p:txBody>
      </p:sp>
      <p:sp>
        <p:nvSpPr>
          <p:cNvPr id="5" name="Espace réservé d’image 4">
            <a:extLst>
              <a:ext uri="{FF2B5EF4-FFF2-40B4-BE49-F238E27FC236}">
                <a16:creationId xmlns:a16="http://schemas.microsoft.com/office/drawing/2014/main" id="{00DB6AEA-811C-4554-97AF-7D4F2639BDC7}"/>
              </a:ext>
            </a:extLst>
          </p:cNvPr>
          <p:cNvSpPr>
            <a:spLocks noGrp="1"/>
          </p:cNvSpPr>
          <p:nvPr>
            <p:ph type="pic" sz="quarter" idx="12" hasCustomPrompt="1"/>
          </p:nvPr>
        </p:nvSpPr>
        <p:spPr>
          <a:xfrm>
            <a:off x="213361" y="4648200"/>
            <a:ext cx="7651116" cy="2011679"/>
          </a:xfrm>
          <a:solidFill>
            <a:schemeClr val="bg1">
              <a:lumMod val="95000"/>
            </a:schemeClr>
          </a:solidFill>
        </p:spPr>
        <p:txBody>
          <a:bodyPr rtlCol="0"/>
          <a:lstStyle/>
          <a:p>
            <a:pPr rtl="0"/>
            <a:r>
              <a:rPr lang="fr-FR" noProof="0"/>
              <a:t>Cliquez sur l’icône pour ajouter une image</a:t>
            </a:r>
          </a:p>
        </p:txBody>
      </p:sp>
      <p:sp>
        <p:nvSpPr>
          <p:cNvPr id="6" name="Espace réservé d’image 4">
            <a:extLst>
              <a:ext uri="{FF2B5EF4-FFF2-40B4-BE49-F238E27FC236}">
                <a16:creationId xmlns:a16="http://schemas.microsoft.com/office/drawing/2014/main" id="{75694821-2A94-40B8-8AAD-3E3762AFD388}"/>
              </a:ext>
            </a:extLst>
          </p:cNvPr>
          <p:cNvSpPr>
            <a:spLocks noGrp="1"/>
          </p:cNvSpPr>
          <p:nvPr>
            <p:ph type="pic" sz="quarter" idx="13" hasCustomPrompt="1"/>
          </p:nvPr>
        </p:nvSpPr>
        <p:spPr>
          <a:xfrm>
            <a:off x="8122919" y="4648200"/>
            <a:ext cx="3855721" cy="2011679"/>
          </a:xfrm>
          <a:solidFill>
            <a:schemeClr val="bg1">
              <a:lumMod val="95000"/>
            </a:schemeClr>
          </a:solidFill>
        </p:spPr>
        <p:txBody>
          <a:bodyPr rtlCol="0"/>
          <a:lstStyle/>
          <a:p>
            <a:pPr rtl="0"/>
            <a:r>
              <a:rPr lang="fr-FR" noProof="0"/>
              <a:t>Cliquez sur l’icône pour ajouter une image</a:t>
            </a:r>
          </a:p>
        </p:txBody>
      </p:sp>
    </p:spTree>
    <p:extLst>
      <p:ext uri="{BB962C8B-B14F-4D97-AF65-F5344CB8AC3E}">
        <p14:creationId xmlns:p14="http://schemas.microsoft.com/office/powerpoint/2010/main" val="4137126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53_Disposition personnalisée">
    <p:spTree>
      <p:nvGrpSpPr>
        <p:cNvPr id="1" name=""/>
        <p:cNvGrpSpPr/>
        <p:nvPr/>
      </p:nvGrpSpPr>
      <p:grpSpPr>
        <a:xfrm>
          <a:off x="0" y="0"/>
          <a:ext cx="0" cy="0"/>
          <a:chOff x="0" y="0"/>
          <a:chExt cx="0" cy="0"/>
        </a:xfrm>
      </p:grpSpPr>
      <p:sp>
        <p:nvSpPr>
          <p:cNvPr id="243" name="Texte niveau 1…"/>
          <p:cNvSpPr txBox="1">
            <a:spLocks noGrp="1"/>
          </p:cNvSpPr>
          <p:nvPr>
            <p:ph type="body" idx="1" hasCustomPrompt="1"/>
          </p:nvPr>
        </p:nvSpPr>
        <p:spPr>
          <a:xfrm>
            <a:off x="0" y="3206186"/>
            <a:ext cx="12192000" cy="3651814"/>
          </a:xfrm>
          <a:prstGeom prst="rect">
            <a:avLst/>
          </a:prstGeom>
          <a:solidFill>
            <a:schemeClr val="accent2"/>
          </a:solidFill>
        </p:spPr>
        <p:txBody>
          <a:bodyPr/>
          <a:lstStyle>
            <a:lvl1pPr marL="0" indent="0">
              <a:lnSpc>
                <a:spcPct val="100000"/>
              </a:lnSpc>
              <a:buSzTx/>
              <a:buFontTx/>
              <a:buNone/>
              <a:defRPr sz="1400"/>
            </a:lvl1pPr>
            <a:lvl2pPr marL="635000" indent="-177800">
              <a:lnSpc>
                <a:spcPct val="100000"/>
              </a:lnSpc>
              <a:buFontTx/>
              <a:defRPr sz="1400"/>
            </a:lvl2pPr>
            <a:lvl3pPr marL="1114425" indent="-200025">
              <a:lnSpc>
                <a:spcPct val="100000"/>
              </a:lnSpc>
              <a:buFontTx/>
              <a:defRPr sz="1400"/>
            </a:lvl3pPr>
            <a:lvl4pPr marL="1600200" indent="-228600">
              <a:lnSpc>
                <a:spcPct val="100000"/>
              </a:lnSpc>
              <a:buFontTx/>
              <a:defRPr sz="1400"/>
            </a:lvl4pPr>
            <a:lvl5pPr marL="2057400" indent="-228600">
              <a:lnSpc>
                <a:spcPct val="100000"/>
              </a:lnSpc>
              <a:buFontTx/>
              <a:defRPr sz="1400"/>
            </a:lvl5pPr>
          </a:lstStyle>
          <a:p>
            <a:r>
              <a:t>Modifiez les styles du texte</a:t>
            </a:r>
          </a:p>
          <a:p>
            <a:pPr lvl="1"/>
            <a:endParaRPr/>
          </a:p>
          <a:p>
            <a:pPr lvl="2"/>
            <a:endParaRPr/>
          </a:p>
          <a:p>
            <a:pPr lvl="3"/>
            <a:endParaRPr/>
          </a:p>
          <a:p>
            <a:pPr lvl="4"/>
            <a:endParaRPr/>
          </a:p>
        </p:txBody>
      </p:sp>
      <p:sp>
        <p:nvSpPr>
          <p:cNvPr id="244" name="Cliquez pour ajouter un titre"/>
          <p:cNvSpPr txBox="1">
            <a:spLocks noGrp="1"/>
          </p:cNvSpPr>
          <p:nvPr>
            <p:ph type="title" hasCustomPrompt="1"/>
          </p:nvPr>
        </p:nvSpPr>
        <p:spPr>
          <a:xfrm>
            <a:off x="5278053" y="1775519"/>
            <a:ext cx="6435524" cy="1325564"/>
          </a:xfrm>
          <a:prstGeom prst="rect">
            <a:avLst/>
          </a:prstGeom>
        </p:spPr>
        <p:txBody>
          <a:bodyPr anchor="b"/>
          <a:lstStyle/>
          <a:p>
            <a:r>
              <a:t>Cliquez pour ajouter un titre</a:t>
            </a:r>
          </a:p>
        </p:txBody>
      </p:sp>
      <p:sp>
        <p:nvSpPr>
          <p:cNvPr id="245" name="Espace réservé d’image 4"/>
          <p:cNvSpPr>
            <a:spLocks noGrp="1"/>
          </p:cNvSpPr>
          <p:nvPr>
            <p:ph type="pic" sz="half" idx="21"/>
          </p:nvPr>
        </p:nvSpPr>
        <p:spPr>
          <a:xfrm>
            <a:off x="971836" y="836271"/>
            <a:ext cx="3523423" cy="5185458"/>
          </a:xfrm>
          <a:prstGeom prst="rect">
            <a:avLst/>
          </a:prstGeom>
        </p:spPr>
        <p:txBody>
          <a:bodyPr lIns="91439" rIns="91439">
            <a:noAutofit/>
          </a:bodyPr>
          <a:lstStyle/>
          <a:p>
            <a:endParaRPr/>
          </a:p>
        </p:txBody>
      </p:sp>
      <p:sp>
        <p:nvSpPr>
          <p:cNvPr id="24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merci">
    <p:spTree>
      <p:nvGrpSpPr>
        <p:cNvPr id="1" name=""/>
        <p:cNvGrpSpPr/>
        <p:nvPr/>
      </p:nvGrpSpPr>
      <p:grpSpPr>
        <a:xfrm>
          <a:off x="0" y="0"/>
          <a:ext cx="0" cy="0"/>
          <a:chOff x="0" y="0"/>
          <a:chExt cx="0" cy="0"/>
        </a:xfrm>
      </p:grpSpPr>
      <p:sp>
        <p:nvSpPr>
          <p:cNvPr id="23" name="Rectangle 8"/>
          <p:cNvSpPr/>
          <p:nvPr/>
        </p:nvSpPr>
        <p:spPr>
          <a:xfrm>
            <a:off x="-1" y="1539431"/>
            <a:ext cx="8866207" cy="5318569"/>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24" name="Espace réservé d’image 11"/>
          <p:cNvSpPr>
            <a:spLocks noGrp="1"/>
          </p:cNvSpPr>
          <p:nvPr>
            <p:ph type="pic" idx="21"/>
          </p:nvPr>
        </p:nvSpPr>
        <p:spPr>
          <a:xfrm>
            <a:off x="-1" y="-1"/>
            <a:ext cx="12191997" cy="6858001"/>
          </a:xfrm>
          <a:prstGeom prst="rect">
            <a:avLst/>
          </a:prstGeom>
        </p:spPr>
        <p:txBody>
          <a:bodyPr lIns="91439" rIns="91439">
            <a:noAutofit/>
          </a:bodyPr>
          <a:lstStyle/>
          <a:p>
            <a:endParaRPr/>
          </a:p>
        </p:txBody>
      </p:sp>
      <p:sp>
        <p:nvSpPr>
          <p:cNvPr id="25" name="MERCI"/>
          <p:cNvSpPr txBox="1">
            <a:spLocks noGrp="1"/>
          </p:cNvSpPr>
          <p:nvPr>
            <p:ph type="title" hasCustomPrompt="1"/>
          </p:nvPr>
        </p:nvSpPr>
        <p:spPr>
          <a:xfrm>
            <a:off x="838199" y="2002420"/>
            <a:ext cx="7252506" cy="891251"/>
          </a:xfrm>
          <a:prstGeom prst="rect">
            <a:avLst/>
          </a:prstGeom>
        </p:spPr>
        <p:txBody>
          <a:bodyPr anchor="t"/>
          <a:lstStyle>
            <a:lvl1pPr>
              <a:defRPr sz="5000">
                <a:solidFill>
                  <a:srgbClr val="FFFFFF"/>
                </a:solidFill>
              </a:defRPr>
            </a:lvl1pPr>
          </a:lstStyle>
          <a:p>
            <a:r>
              <a:t>MERCI</a:t>
            </a:r>
          </a:p>
        </p:txBody>
      </p:sp>
      <p:sp>
        <p:nvSpPr>
          <p:cNvPr id="26" name="Texte niveau 1…"/>
          <p:cNvSpPr txBox="1">
            <a:spLocks noGrp="1"/>
          </p:cNvSpPr>
          <p:nvPr>
            <p:ph type="body" sz="quarter" idx="1" hasCustomPrompt="1"/>
          </p:nvPr>
        </p:nvSpPr>
        <p:spPr>
          <a:xfrm>
            <a:off x="838200" y="3090443"/>
            <a:ext cx="7252504"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WWW.WEBSITENAME.COM</a:t>
            </a:r>
          </a:p>
          <a:p>
            <a:pPr lvl="1"/>
            <a:endParaRPr/>
          </a:p>
          <a:p>
            <a:pPr lvl="2"/>
            <a:endParaRPr/>
          </a:p>
          <a:p>
            <a:pPr lvl="3"/>
            <a:endParaRPr/>
          </a:p>
          <a:p>
            <a:pPr lvl="4"/>
            <a:endParaRPr/>
          </a:p>
        </p:txBody>
      </p:sp>
      <p:sp>
        <p:nvSpPr>
          <p:cNvPr id="27" name="Forme 62"/>
          <p:cNvSpPr/>
          <p:nvPr/>
        </p:nvSpPr>
        <p:spPr>
          <a:xfrm flipH="1" flipV="1">
            <a:off x="-1" y="2914246"/>
            <a:ext cx="2188806" cy="3"/>
          </a:xfrm>
          <a:prstGeom prst="line">
            <a:avLst/>
          </a:prstGeom>
          <a:ln w="25400">
            <a:solidFill>
              <a:srgbClr val="FFFFFF"/>
            </a:solidFill>
            <a:miter lim="400000"/>
          </a:ln>
        </p:spPr>
        <p:txBody>
          <a:bodyPr lIns="45719" rIns="45719"/>
          <a:lstStyle/>
          <a:p>
            <a:endParaRPr/>
          </a:p>
        </p:txBody>
      </p:sp>
      <p:sp>
        <p:nvSpPr>
          <p:cNvPr id="28"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52_Disposition personnalisée">
    <p:spTree>
      <p:nvGrpSpPr>
        <p:cNvPr id="1" name=""/>
        <p:cNvGrpSpPr/>
        <p:nvPr/>
      </p:nvGrpSpPr>
      <p:grpSpPr>
        <a:xfrm>
          <a:off x="0" y="0"/>
          <a:ext cx="0" cy="0"/>
          <a:chOff x="0" y="0"/>
          <a:chExt cx="0" cy="0"/>
        </a:xfrm>
      </p:grpSpPr>
      <p:sp>
        <p:nvSpPr>
          <p:cNvPr id="253" name="Texte niveau 1…"/>
          <p:cNvSpPr txBox="1">
            <a:spLocks noGrp="1"/>
          </p:cNvSpPr>
          <p:nvPr>
            <p:ph type="body" sz="half" idx="1" hasCustomPrompt="1"/>
          </p:nvPr>
        </p:nvSpPr>
        <p:spPr>
          <a:xfrm>
            <a:off x="5278051" y="3206186"/>
            <a:ext cx="6435526" cy="2815544"/>
          </a:xfrm>
          <a:prstGeom prst="rect">
            <a:avLst/>
          </a:prstGeom>
        </p:spPr>
        <p:txBody>
          <a:bodyPr lIns="0" tIns="0" rIns="0" bIns="0"/>
          <a:lstStyle>
            <a:lvl1pPr marL="0" indent="0">
              <a:lnSpc>
                <a:spcPct val="100000"/>
              </a:lnSpc>
              <a:buSzTx/>
              <a:buFontTx/>
              <a:buNone/>
              <a:defRPr sz="1400"/>
            </a:lvl1pPr>
            <a:lvl2pPr marL="635000" indent="-177800">
              <a:lnSpc>
                <a:spcPct val="100000"/>
              </a:lnSpc>
              <a:buFontTx/>
              <a:defRPr sz="1400"/>
            </a:lvl2pPr>
            <a:lvl3pPr marL="1114425" indent="-200025">
              <a:lnSpc>
                <a:spcPct val="100000"/>
              </a:lnSpc>
              <a:buFontTx/>
              <a:defRPr sz="1400"/>
            </a:lvl3pPr>
            <a:lvl4pPr marL="1600200" indent="-228600">
              <a:lnSpc>
                <a:spcPct val="100000"/>
              </a:lnSpc>
              <a:buFontTx/>
              <a:defRPr sz="1400"/>
            </a:lvl4pPr>
            <a:lvl5pPr marL="2057400" indent="-228600">
              <a:lnSpc>
                <a:spcPct val="100000"/>
              </a:lnSpc>
              <a:buFontTx/>
              <a:defRPr sz="1400"/>
            </a:lvl5pPr>
          </a:lstStyle>
          <a:p>
            <a:r>
              <a:t>Modifiez les styles du texte</a:t>
            </a:r>
          </a:p>
          <a:p>
            <a:pPr lvl="1"/>
            <a:endParaRPr/>
          </a:p>
          <a:p>
            <a:pPr lvl="2"/>
            <a:endParaRPr/>
          </a:p>
          <a:p>
            <a:pPr lvl="3"/>
            <a:endParaRPr/>
          </a:p>
          <a:p>
            <a:pPr lvl="4"/>
            <a:endParaRPr/>
          </a:p>
        </p:txBody>
      </p:sp>
      <p:sp>
        <p:nvSpPr>
          <p:cNvPr id="254" name="Cliquez pour ajouter un titre"/>
          <p:cNvSpPr txBox="1">
            <a:spLocks noGrp="1"/>
          </p:cNvSpPr>
          <p:nvPr>
            <p:ph type="title" hasCustomPrompt="1"/>
          </p:nvPr>
        </p:nvSpPr>
        <p:spPr>
          <a:xfrm>
            <a:off x="5278053" y="1775519"/>
            <a:ext cx="6435524" cy="1325564"/>
          </a:xfrm>
          <a:prstGeom prst="rect">
            <a:avLst/>
          </a:prstGeom>
        </p:spPr>
        <p:txBody>
          <a:bodyPr lIns="0" tIns="0" rIns="0" bIns="0" anchor="b"/>
          <a:lstStyle/>
          <a:p>
            <a:r>
              <a:t>Cliquez pour ajouter un titre</a:t>
            </a:r>
          </a:p>
        </p:txBody>
      </p:sp>
      <p:sp>
        <p:nvSpPr>
          <p:cNvPr id="255" name="Espace réservé d’image 4"/>
          <p:cNvSpPr>
            <a:spLocks noGrp="1"/>
          </p:cNvSpPr>
          <p:nvPr>
            <p:ph type="pic" sz="half" idx="21"/>
          </p:nvPr>
        </p:nvSpPr>
        <p:spPr>
          <a:xfrm>
            <a:off x="838200" y="836271"/>
            <a:ext cx="3657059" cy="5185458"/>
          </a:xfrm>
          <a:prstGeom prst="rect">
            <a:avLst/>
          </a:prstGeom>
        </p:spPr>
        <p:txBody>
          <a:bodyPr lIns="91439" rIns="91439">
            <a:noAutofit/>
          </a:bodyPr>
          <a:lstStyle/>
          <a:p>
            <a:endParaRPr/>
          </a:p>
        </p:txBody>
      </p:sp>
      <p:sp>
        <p:nvSpPr>
          <p:cNvPr id="25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51_Disposition personnalisée">
    <p:spTree>
      <p:nvGrpSpPr>
        <p:cNvPr id="1" name=""/>
        <p:cNvGrpSpPr/>
        <p:nvPr/>
      </p:nvGrpSpPr>
      <p:grpSpPr>
        <a:xfrm>
          <a:off x="0" y="0"/>
          <a:ext cx="0" cy="0"/>
          <a:chOff x="0" y="0"/>
          <a:chExt cx="0" cy="0"/>
        </a:xfrm>
      </p:grpSpPr>
      <p:sp>
        <p:nvSpPr>
          <p:cNvPr id="263" name="Espace réservé d’image 4"/>
          <p:cNvSpPr>
            <a:spLocks noGrp="1"/>
          </p:cNvSpPr>
          <p:nvPr>
            <p:ph type="pic" sz="half" idx="21"/>
          </p:nvPr>
        </p:nvSpPr>
        <p:spPr>
          <a:xfrm>
            <a:off x="4745620" y="3428989"/>
            <a:ext cx="7446381" cy="3429010"/>
          </a:xfrm>
          <a:prstGeom prst="rect">
            <a:avLst/>
          </a:prstGeom>
        </p:spPr>
        <p:txBody>
          <a:bodyPr lIns="91439" rIns="91439">
            <a:noAutofit/>
          </a:bodyPr>
          <a:lstStyle/>
          <a:p>
            <a:endParaRPr/>
          </a:p>
        </p:txBody>
      </p:sp>
      <p:sp>
        <p:nvSpPr>
          <p:cNvPr id="264" name="Cliquez pour Ajouter Titre"/>
          <p:cNvSpPr txBox="1">
            <a:spLocks noGrp="1"/>
          </p:cNvSpPr>
          <p:nvPr>
            <p:ph type="title" hasCustomPrompt="1"/>
          </p:nvPr>
        </p:nvSpPr>
        <p:spPr>
          <a:xfrm>
            <a:off x="838200" y="1659770"/>
            <a:ext cx="3085619" cy="1325563"/>
          </a:xfrm>
          <a:prstGeom prst="rect">
            <a:avLst/>
          </a:prstGeom>
        </p:spPr>
        <p:txBody>
          <a:bodyPr lIns="0" tIns="0" rIns="0" bIns="0" anchor="t"/>
          <a:lstStyle/>
          <a:p>
            <a:r>
              <a:t>Cliquez pour Ajouter Titre</a:t>
            </a:r>
          </a:p>
        </p:txBody>
      </p:sp>
      <p:sp>
        <p:nvSpPr>
          <p:cNvPr id="265" name="Forme 62"/>
          <p:cNvSpPr/>
          <p:nvPr/>
        </p:nvSpPr>
        <p:spPr>
          <a:xfrm flipH="1" flipV="1">
            <a:off x="635" y="1400770"/>
            <a:ext cx="1930311" cy="1"/>
          </a:xfrm>
          <a:prstGeom prst="line">
            <a:avLst/>
          </a:prstGeom>
          <a:ln w="19050">
            <a:solidFill>
              <a:srgbClr val="373545"/>
            </a:solidFill>
            <a:miter lim="400000"/>
          </a:ln>
        </p:spPr>
        <p:txBody>
          <a:bodyPr lIns="45719" rIns="45719"/>
          <a:lstStyle/>
          <a:p>
            <a:endParaRPr/>
          </a:p>
        </p:txBody>
      </p:sp>
      <p:sp>
        <p:nvSpPr>
          <p:cNvPr id="266" name="Rectangle 2"/>
          <p:cNvSpPr/>
          <p:nvPr/>
        </p:nvSpPr>
        <p:spPr>
          <a:xfrm>
            <a:off x="4745620" y="0"/>
            <a:ext cx="7446381" cy="3428990"/>
          </a:xfrm>
          <a:prstGeom prst="rect">
            <a:avLst/>
          </a:prstGeom>
          <a:solidFill>
            <a:schemeClr val="accent2"/>
          </a:solidFill>
          <a:ln w="12700">
            <a:miter lim="400000"/>
          </a:ln>
        </p:spPr>
        <p:txBody>
          <a:bodyPr lIns="45719" rIns="45719"/>
          <a:lstStyle/>
          <a:p>
            <a:pPr>
              <a:spcBef>
                <a:spcPts val="1000"/>
              </a:spcBef>
              <a:defRPr sz="1400">
                <a:solidFill>
                  <a:srgbClr val="373545"/>
                </a:solidFill>
              </a:defRPr>
            </a:pPr>
            <a:endParaRPr/>
          </a:p>
        </p:txBody>
      </p:sp>
      <p:sp>
        <p:nvSpPr>
          <p:cNvPr id="267" name="Texte niveau 1…"/>
          <p:cNvSpPr txBox="1">
            <a:spLocks noGrp="1"/>
          </p:cNvSpPr>
          <p:nvPr>
            <p:ph type="body" sz="quarter" idx="1" hasCustomPrompt="1"/>
          </p:nvPr>
        </p:nvSpPr>
        <p:spPr>
          <a:xfrm>
            <a:off x="5359077" y="987206"/>
            <a:ext cx="2837823" cy="382750"/>
          </a:xfrm>
          <a:prstGeom prst="rect">
            <a:avLst/>
          </a:prstGeom>
        </p:spPr>
        <p:txBody>
          <a:bodyPr lIns="0" tIns="0" rIns="0" bIns="0"/>
          <a:lstStyle>
            <a:lvl1pPr marL="0" indent="0">
              <a:buSzTx/>
              <a:buFontTx/>
              <a:buNone/>
              <a:defRPr sz="1600" b="1"/>
            </a:lvl1pPr>
            <a:lvl2pPr marL="660400" indent="-203200">
              <a:buFontTx/>
              <a:defRPr sz="1600" b="1"/>
            </a:lvl2pPr>
            <a:lvl3pPr marL="1143000" indent="-228600">
              <a:buFontTx/>
              <a:defRPr sz="1600" b="1"/>
            </a:lvl3pPr>
            <a:lvl4pPr marL="1632857" indent="-261257">
              <a:buFontTx/>
              <a:defRPr sz="1600" b="1"/>
            </a:lvl4pPr>
            <a:lvl5pPr marL="2090057" indent="-261257">
              <a:buFontTx/>
              <a:defRPr sz="1600" b="1"/>
            </a:lvl5pPr>
          </a:lstStyle>
          <a:p>
            <a:r>
              <a:t>Cliquez pour ajouter un titre ici</a:t>
            </a:r>
          </a:p>
          <a:p>
            <a:pPr lvl="1"/>
            <a:endParaRPr/>
          </a:p>
          <a:p>
            <a:pPr lvl="2"/>
            <a:endParaRPr/>
          </a:p>
          <a:p>
            <a:pPr lvl="3"/>
            <a:endParaRPr/>
          </a:p>
          <a:p>
            <a:pPr lvl="4"/>
            <a:endParaRPr/>
          </a:p>
        </p:txBody>
      </p:sp>
      <p:sp>
        <p:nvSpPr>
          <p:cNvPr id="268" name="Espace réservé du texte 3"/>
          <p:cNvSpPr>
            <a:spLocks noGrp="1"/>
          </p:cNvSpPr>
          <p:nvPr>
            <p:ph type="body" sz="quarter" idx="22" hasCustomPrompt="1"/>
          </p:nvPr>
        </p:nvSpPr>
        <p:spPr>
          <a:xfrm>
            <a:off x="8351370" y="987207"/>
            <a:ext cx="3501107" cy="1397179"/>
          </a:xfrm>
          <a:prstGeom prst="rect">
            <a:avLst/>
          </a:prstGeom>
        </p:spPr>
        <p:txBody>
          <a:bodyPr lIns="0" tIns="0" rIns="0" bIns="0"/>
          <a:lstStyle>
            <a:lvl1pPr marL="0" indent="0">
              <a:lnSpc>
                <a:spcPct val="100000"/>
              </a:lnSpc>
              <a:buSzTx/>
              <a:buFontTx/>
              <a:buNone/>
              <a:defRPr sz="1400"/>
            </a:lvl1pPr>
          </a:lstStyle>
          <a:p>
            <a:r>
              <a:t>Modifiez les styles du texte</a:t>
            </a:r>
          </a:p>
        </p:txBody>
      </p:sp>
      <p:sp>
        <p:nvSpPr>
          <p:cNvPr id="269"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50_Disposition personnalisée">
    <p:spTree>
      <p:nvGrpSpPr>
        <p:cNvPr id="1" name=""/>
        <p:cNvGrpSpPr/>
        <p:nvPr/>
      </p:nvGrpSpPr>
      <p:grpSpPr>
        <a:xfrm>
          <a:off x="0" y="0"/>
          <a:ext cx="0" cy="0"/>
          <a:chOff x="0" y="0"/>
          <a:chExt cx="0" cy="0"/>
        </a:xfrm>
      </p:grpSpPr>
      <p:sp>
        <p:nvSpPr>
          <p:cNvPr id="276" name="Espace réservé d’image 4"/>
          <p:cNvSpPr>
            <a:spLocks noGrp="1"/>
          </p:cNvSpPr>
          <p:nvPr>
            <p:ph type="pic" idx="21"/>
          </p:nvPr>
        </p:nvSpPr>
        <p:spPr>
          <a:xfrm>
            <a:off x="838200" y="0"/>
            <a:ext cx="11353800" cy="6858000"/>
          </a:xfrm>
          <a:prstGeom prst="rect">
            <a:avLst/>
          </a:prstGeom>
        </p:spPr>
        <p:txBody>
          <a:bodyPr lIns="91439" rIns="91439">
            <a:noAutofit/>
          </a:bodyPr>
          <a:lstStyle/>
          <a:p>
            <a:endParaRPr/>
          </a:p>
        </p:txBody>
      </p:sp>
      <p:sp>
        <p:nvSpPr>
          <p:cNvPr id="277" name="Cliquez pour modifier Style du titre du Master"/>
          <p:cNvSpPr txBox="1">
            <a:spLocks noGrp="1"/>
          </p:cNvSpPr>
          <p:nvPr>
            <p:ph type="title" hasCustomPrompt="1"/>
          </p:nvPr>
        </p:nvSpPr>
        <p:spPr>
          <a:xfrm>
            <a:off x="838200" y="4566451"/>
            <a:ext cx="5007015" cy="1440001"/>
          </a:xfrm>
          <a:prstGeom prst="rect">
            <a:avLst/>
          </a:prstGeom>
          <a:solidFill>
            <a:srgbClr val="FFFFFF"/>
          </a:solidFill>
        </p:spPr>
        <p:txBody>
          <a:bodyPr/>
          <a:lstStyle>
            <a:lvl1pPr>
              <a:defRPr sz="4000"/>
            </a:lvl1pPr>
          </a:lstStyle>
          <a:p>
            <a:r>
              <a:t>Cliquez pour modifier Style du titre du Master</a:t>
            </a:r>
          </a:p>
        </p:txBody>
      </p:sp>
      <p:sp>
        <p:nvSpPr>
          <p:cNvPr id="278"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49_Disposition personnalisée">
    <p:spTree>
      <p:nvGrpSpPr>
        <p:cNvPr id="1" name=""/>
        <p:cNvGrpSpPr/>
        <p:nvPr/>
      </p:nvGrpSpPr>
      <p:grpSpPr>
        <a:xfrm>
          <a:off x="0" y="0"/>
          <a:ext cx="0" cy="0"/>
          <a:chOff x="0" y="0"/>
          <a:chExt cx="0" cy="0"/>
        </a:xfrm>
      </p:grpSpPr>
      <p:sp>
        <p:nvSpPr>
          <p:cNvPr id="285" name="Espace réservé d’image 4"/>
          <p:cNvSpPr>
            <a:spLocks noGrp="1"/>
          </p:cNvSpPr>
          <p:nvPr>
            <p:ph type="pic" idx="21"/>
          </p:nvPr>
        </p:nvSpPr>
        <p:spPr>
          <a:xfrm>
            <a:off x="838200" y="0"/>
            <a:ext cx="11353800" cy="6858000"/>
          </a:xfrm>
          <a:prstGeom prst="rect">
            <a:avLst/>
          </a:prstGeom>
        </p:spPr>
        <p:txBody>
          <a:bodyPr lIns="91439" rIns="91439">
            <a:noAutofit/>
          </a:bodyPr>
          <a:lstStyle/>
          <a:p>
            <a:endParaRPr/>
          </a:p>
        </p:txBody>
      </p:sp>
      <p:sp>
        <p:nvSpPr>
          <p:cNvPr id="286" name="Texte niveau 1…"/>
          <p:cNvSpPr txBox="1">
            <a:spLocks noGrp="1"/>
          </p:cNvSpPr>
          <p:nvPr>
            <p:ph type="body" sz="quarter" idx="1" hasCustomPrompt="1"/>
          </p:nvPr>
        </p:nvSpPr>
        <p:spPr>
          <a:xfrm>
            <a:off x="0" y="-1478756"/>
            <a:ext cx="4572000" cy="1189038"/>
          </a:xfrm>
          <a:prstGeom prst="rect">
            <a:avLst/>
          </a:prstGeom>
        </p:spPr>
        <p:txBody>
          <a:bodyPr anchor="b"/>
          <a:lstStyle>
            <a:lvl1pPr marL="0" indent="0">
              <a:buSzTx/>
              <a:buFontTx/>
              <a:buNone/>
              <a:defRPr sz="2800">
                <a:solidFill>
                  <a:srgbClr val="D9D9D9"/>
                </a:solidFill>
              </a:defRPr>
            </a:lvl1pPr>
            <a:lvl2pPr marL="812800" indent="-355600">
              <a:buFontTx/>
              <a:defRPr sz="2800">
                <a:solidFill>
                  <a:srgbClr val="D9D9D9"/>
                </a:solidFill>
              </a:defRPr>
            </a:lvl2pPr>
            <a:lvl3pPr marL="1314450" indent="-400050">
              <a:buFontTx/>
              <a:defRPr sz="2800">
                <a:solidFill>
                  <a:srgbClr val="D9D9D9"/>
                </a:solidFill>
              </a:defRPr>
            </a:lvl3pPr>
            <a:lvl4pPr marL="1828800" indent="-457200">
              <a:buFontTx/>
              <a:defRPr sz="2800">
                <a:solidFill>
                  <a:srgbClr val="D9D9D9"/>
                </a:solidFill>
              </a:defRPr>
            </a:lvl4pPr>
            <a:lvl5pPr marL="2286000" indent="-457200">
              <a:buFontTx/>
              <a:defRPr sz="2800">
                <a:solidFill>
                  <a:srgbClr val="D9D9D9"/>
                </a:solidFill>
              </a:defRPr>
            </a:lvl5pPr>
          </a:lstStyle>
          <a:p>
            <a:r>
              <a:t>Titre de la diapositive</a:t>
            </a:r>
          </a:p>
          <a:p>
            <a:pPr lvl="1"/>
            <a:endParaRPr/>
          </a:p>
          <a:p>
            <a:pPr lvl="2"/>
            <a:endParaRPr/>
          </a:p>
          <a:p>
            <a:pPr lvl="3"/>
            <a:endParaRPr/>
          </a:p>
          <a:p>
            <a:pPr lvl="4"/>
            <a:endParaRPr/>
          </a:p>
        </p:txBody>
      </p:sp>
      <p:sp>
        <p:nvSpPr>
          <p:cNvPr id="287"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48_Disposition personnalisée">
    <p:spTree>
      <p:nvGrpSpPr>
        <p:cNvPr id="1" name=""/>
        <p:cNvGrpSpPr/>
        <p:nvPr/>
      </p:nvGrpSpPr>
      <p:grpSpPr>
        <a:xfrm>
          <a:off x="0" y="0"/>
          <a:ext cx="0" cy="0"/>
          <a:chOff x="0" y="0"/>
          <a:chExt cx="0" cy="0"/>
        </a:xfrm>
      </p:grpSpPr>
      <p:sp>
        <p:nvSpPr>
          <p:cNvPr id="294" name="Espace réservé d’image 4"/>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95" name="Texte du titre"/>
          <p:cNvSpPr txBox="1">
            <a:spLocks noGrp="1"/>
          </p:cNvSpPr>
          <p:nvPr>
            <p:ph type="title"/>
          </p:nvPr>
        </p:nvSpPr>
        <p:spPr>
          <a:xfrm>
            <a:off x="0" y="4705634"/>
            <a:ext cx="5845215" cy="1440001"/>
          </a:xfrm>
          <a:prstGeom prst="rect">
            <a:avLst/>
          </a:prstGeom>
          <a:solidFill>
            <a:srgbClr val="FFFFFF"/>
          </a:solidFill>
        </p:spPr>
        <p:txBody>
          <a:bodyPr/>
          <a:lstStyle>
            <a:lvl1pPr>
              <a:defRPr sz="4000"/>
            </a:lvl1pPr>
          </a:lstStyle>
          <a:p>
            <a:r>
              <a:t>Texte du titre</a:t>
            </a:r>
          </a:p>
        </p:txBody>
      </p:sp>
      <p:sp>
        <p:nvSpPr>
          <p:cNvPr id="29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47_Disposition personnalisée">
    <p:spTree>
      <p:nvGrpSpPr>
        <p:cNvPr id="1" name=""/>
        <p:cNvGrpSpPr/>
        <p:nvPr/>
      </p:nvGrpSpPr>
      <p:grpSpPr>
        <a:xfrm>
          <a:off x="0" y="0"/>
          <a:ext cx="0" cy="0"/>
          <a:chOff x="0" y="0"/>
          <a:chExt cx="0" cy="0"/>
        </a:xfrm>
      </p:grpSpPr>
      <p:sp>
        <p:nvSpPr>
          <p:cNvPr id="303" name="Espace réservé d’image 4"/>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304"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46_Disposition personnalisée">
    <p:spTree>
      <p:nvGrpSpPr>
        <p:cNvPr id="1" name=""/>
        <p:cNvGrpSpPr/>
        <p:nvPr/>
      </p:nvGrpSpPr>
      <p:grpSpPr>
        <a:xfrm>
          <a:off x="0" y="0"/>
          <a:ext cx="0" cy="0"/>
          <a:chOff x="0" y="0"/>
          <a:chExt cx="0" cy="0"/>
        </a:xfrm>
      </p:grpSpPr>
      <p:sp>
        <p:nvSpPr>
          <p:cNvPr id="311" name="Espace réservé d’image 4"/>
          <p:cNvSpPr>
            <a:spLocks noGrp="1"/>
          </p:cNvSpPr>
          <p:nvPr>
            <p:ph type="pic" idx="21"/>
          </p:nvPr>
        </p:nvSpPr>
        <p:spPr>
          <a:xfrm>
            <a:off x="0" y="0"/>
            <a:ext cx="12192000" cy="5497975"/>
          </a:xfrm>
          <a:prstGeom prst="rect">
            <a:avLst/>
          </a:prstGeom>
        </p:spPr>
        <p:txBody>
          <a:bodyPr lIns="91439" rIns="91439">
            <a:noAutofit/>
          </a:bodyPr>
          <a:lstStyle/>
          <a:p>
            <a:endParaRPr/>
          </a:p>
        </p:txBody>
      </p:sp>
      <p:sp>
        <p:nvSpPr>
          <p:cNvPr id="312" name="Texte du titre"/>
          <p:cNvSpPr txBox="1">
            <a:spLocks noGrp="1"/>
          </p:cNvSpPr>
          <p:nvPr>
            <p:ph type="title"/>
          </p:nvPr>
        </p:nvSpPr>
        <p:spPr>
          <a:xfrm>
            <a:off x="853439" y="5688402"/>
            <a:ext cx="8717282" cy="823071"/>
          </a:xfrm>
          <a:prstGeom prst="rect">
            <a:avLst/>
          </a:prstGeom>
          <a:solidFill>
            <a:srgbClr val="FFFFFF"/>
          </a:solidFill>
        </p:spPr>
        <p:txBody>
          <a:bodyPr lIns="0" tIns="0" rIns="0" bIns="0"/>
          <a:lstStyle/>
          <a:p>
            <a:r>
              <a:t>Texte du titre</a:t>
            </a:r>
          </a:p>
        </p:txBody>
      </p:sp>
      <p:sp>
        <p:nvSpPr>
          <p:cNvPr id="313"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45_Disposition personnalisée">
    <p:spTree>
      <p:nvGrpSpPr>
        <p:cNvPr id="1" name=""/>
        <p:cNvGrpSpPr/>
        <p:nvPr/>
      </p:nvGrpSpPr>
      <p:grpSpPr>
        <a:xfrm>
          <a:off x="0" y="0"/>
          <a:ext cx="0" cy="0"/>
          <a:chOff x="0" y="0"/>
          <a:chExt cx="0" cy="0"/>
        </a:xfrm>
      </p:grpSpPr>
      <p:sp>
        <p:nvSpPr>
          <p:cNvPr id="320" name="Espace réservé d’image 4"/>
          <p:cNvSpPr>
            <a:spLocks noGrp="1"/>
          </p:cNvSpPr>
          <p:nvPr>
            <p:ph type="pic" idx="21"/>
          </p:nvPr>
        </p:nvSpPr>
        <p:spPr>
          <a:xfrm>
            <a:off x="0" y="0"/>
            <a:ext cx="12192000" cy="5497975"/>
          </a:xfrm>
          <a:prstGeom prst="rect">
            <a:avLst/>
          </a:prstGeom>
        </p:spPr>
        <p:txBody>
          <a:bodyPr lIns="91439" rIns="91439">
            <a:noAutofit/>
          </a:bodyPr>
          <a:lstStyle/>
          <a:p>
            <a:endParaRPr/>
          </a:p>
        </p:txBody>
      </p:sp>
      <p:sp>
        <p:nvSpPr>
          <p:cNvPr id="32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44_Disposition personnalisée">
    <p:spTree>
      <p:nvGrpSpPr>
        <p:cNvPr id="1" name=""/>
        <p:cNvGrpSpPr/>
        <p:nvPr/>
      </p:nvGrpSpPr>
      <p:grpSpPr>
        <a:xfrm>
          <a:off x="0" y="0"/>
          <a:ext cx="0" cy="0"/>
          <a:chOff x="0" y="0"/>
          <a:chExt cx="0" cy="0"/>
        </a:xfrm>
      </p:grpSpPr>
      <p:sp>
        <p:nvSpPr>
          <p:cNvPr id="328" name="Espace réservé d’image 4"/>
          <p:cNvSpPr>
            <a:spLocks noGrp="1"/>
          </p:cNvSpPr>
          <p:nvPr>
            <p:ph type="pic" idx="21"/>
          </p:nvPr>
        </p:nvSpPr>
        <p:spPr>
          <a:xfrm>
            <a:off x="838200" y="1"/>
            <a:ext cx="11353800" cy="5547360"/>
          </a:xfrm>
          <a:prstGeom prst="rect">
            <a:avLst/>
          </a:prstGeom>
        </p:spPr>
        <p:txBody>
          <a:bodyPr lIns="91439" rIns="91439">
            <a:noAutofit/>
          </a:bodyPr>
          <a:lstStyle/>
          <a:p>
            <a:endParaRPr/>
          </a:p>
        </p:txBody>
      </p:sp>
      <p:sp>
        <p:nvSpPr>
          <p:cNvPr id="329" name="Texte du titre"/>
          <p:cNvSpPr txBox="1">
            <a:spLocks noGrp="1"/>
          </p:cNvSpPr>
          <p:nvPr>
            <p:ph type="title"/>
          </p:nvPr>
        </p:nvSpPr>
        <p:spPr>
          <a:xfrm>
            <a:off x="853439" y="5688402"/>
            <a:ext cx="8717282" cy="823071"/>
          </a:xfrm>
          <a:prstGeom prst="rect">
            <a:avLst/>
          </a:prstGeom>
          <a:solidFill>
            <a:srgbClr val="FFFFFF"/>
          </a:solidFill>
        </p:spPr>
        <p:txBody>
          <a:bodyPr lIns="0" tIns="0" rIns="0" bIns="0"/>
          <a:lstStyle/>
          <a:p>
            <a:r>
              <a:t>Texte du titre</a:t>
            </a:r>
          </a:p>
        </p:txBody>
      </p:sp>
      <p:sp>
        <p:nvSpPr>
          <p:cNvPr id="330"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43_Disposition personnalisée">
    <p:spTree>
      <p:nvGrpSpPr>
        <p:cNvPr id="1" name=""/>
        <p:cNvGrpSpPr/>
        <p:nvPr/>
      </p:nvGrpSpPr>
      <p:grpSpPr>
        <a:xfrm>
          <a:off x="0" y="0"/>
          <a:ext cx="0" cy="0"/>
          <a:chOff x="0" y="0"/>
          <a:chExt cx="0" cy="0"/>
        </a:xfrm>
      </p:grpSpPr>
      <p:sp>
        <p:nvSpPr>
          <p:cNvPr id="337" name="Espace réservé d’image 4"/>
          <p:cNvSpPr>
            <a:spLocks noGrp="1"/>
          </p:cNvSpPr>
          <p:nvPr>
            <p:ph type="pic" idx="21"/>
          </p:nvPr>
        </p:nvSpPr>
        <p:spPr>
          <a:xfrm>
            <a:off x="838200" y="853441"/>
            <a:ext cx="11353800" cy="5151119"/>
          </a:xfrm>
          <a:prstGeom prst="rect">
            <a:avLst/>
          </a:prstGeom>
        </p:spPr>
        <p:txBody>
          <a:bodyPr lIns="91439" rIns="91439">
            <a:noAutofit/>
          </a:bodyPr>
          <a:lstStyle/>
          <a:p>
            <a:endParaRPr/>
          </a:p>
        </p:txBody>
      </p:sp>
      <p:sp>
        <p:nvSpPr>
          <p:cNvPr id="338"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4_Diapositive de titre avec image">
    <p:bg>
      <p:bgPr>
        <a:solidFill>
          <a:schemeClr val="accent1"/>
        </a:solidFill>
        <a:effectLst/>
      </p:bgPr>
    </p:bg>
    <p:spTree>
      <p:nvGrpSpPr>
        <p:cNvPr id="1" name=""/>
        <p:cNvGrpSpPr/>
        <p:nvPr/>
      </p:nvGrpSpPr>
      <p:grpSpPr>
        <a:xfrm>
          <a:off x="0" y="0"/>
          <a:ext cx="0" cy="0"/>
          <a:chOff x="0" y="0"/>
          <a:chExt cx="0" cy="0"/>
        </a:xfrm>
      </p:grpSpPr>
      <p:sp>
        <p:nvSpPr>
          <p:cNvPr id="35" name="Espace réservé d’image 11"/>
          <p:cNvSpPr>
            <a:spLocks noGrp="1"/>
          </p:cNvSpPr>
          <p:nvPr>
            <p:ph type="pic" idx="21"/>
          </p:nvPr>
        </p:nvSpPr>
        <p:spPr>
          <a:xfrm>
            <a:off x="-1" y="-1"/>
            <a:ext cx="12191997" cy="6858001"/>
          </a:xfrm>
          <a:prstGeom prst="rect">
            <a:avLst/>
          </a:prstGeom>
        </p:spPr>
        <p:txBody>
          <a:bodyPr lIns="91439" rIns="91439">
            <a:noAutofit/>
          </a:bodyPr>
          <a:lstStyle/>
          <a:p>
            <a:endParaRPr/>
          </a:p>
        </p:txBody>
      </p:sp>
      <p:sp>
        <p:nvSpPr>
          <p:cNvPr id="36" name="CLIQUEZ POUR AJOUTER UN TITRE"/>
          <p:cNvSpPr txBox="1">
            <a:spLocks noGrp="1"/>
          </p:cNvSpPr>
          <p:nvPr>
            <p:ph type="title" hasCustomPrompt="1"/>
          </p:nvPr>
        </p:nvSpPr>
        <p:spPr>
          <a:xfrm>
            <a:off x="838199" y="2002420"/>
            <a:ext cx="7252506" cy="891251"/>
          </a:xfrm>
          <a:prstGeom prst="rect">
            <a:avLst/>
          </a:prstGeom>
        </p:spPr>
        <p:txBody>
          <a:bodyPr anchor="t"/>
          <a:lstStyle>
            <a:lvl1pPr>
              <a:defRPr sz="5000">
                <a:solidFill>
                  <a:srgbClr val="FFFFFF"/>
                </a:solidFill>
              </a:defRPr>
            </a:lvl1pPr>
          </a:lstStyle>
          <a:p>
            <a:r>
              <a:t>CLIQUEZ POUR AJOUTER UN TITRE</a:t>
            </a:r>
          </a:p>
        </p:txBody>
      </p:sp>
      <p:sp>
        <p:nvSpPr>
          <p:cNvPr id="37" name="Texte niveau 1…"/>
          <p:cNvSpPr txBox="1">
            <a:spLocks noGrp="1"/>
          </p:cNvSpPr>
          <p:nvPr>
            <p:ph type="body" sz="quarter" idx="1" hasCustomPrompt="1"/>
          </p:nvPr>
        </p:nvSpPr>
        <p:spPr>
          <a:xfrm>
            <a:off x="838200" y="3090443"/>
            <a:ext cx="7252504"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LE SOUS-TITRE SE PLACE ICI</a:t>
            </a:r>
          </a:p>
          <a:p>
            <a:pPr lvl="1"/>
            <a:endParaRPr/>
          </a:p>
          <a:p>
            <a:pPr lvl="2"/>
            <a:endParaRPr/>
          </a:p>
          <a:p>
            <a:pPr lvl="3"/>
            <a:endParaRPr/>
          </a:p>
          <a:p>
            <a:pPr lvl="4"/>
            <a:endParaRPr/>
          </a:p>
        </p:txBody>
      </p:sp>
      <p:sp>
        <p:nvSpPr>
          <p:cNvPr id="38" name="Forme 62"/>
          <p:cNvSpPr/>
          <p:nvPr/>
        </p:nvSpPr>
        <p:spPr>
          <a:xfrm flipH="1" flipV="1">
            <a:off x="-1" y="2914246"/>
            <a:ext cx="2188806" cy="3"/>
          </a:xfrm>
          <a:prstGeom prst="line">
            <a:avLst/>
          </a:prstGeom>
          <a:ln w="25400">
            <a:solidFill>
              <a:srgbClr val="FFFFFF"/>
            </a:solidFill>
            <a:miter lim="400000"/>
          </a:ln>
        </p:spPr>
        <p:txBody>
          <a:bodyPr lIns="45719" rIns="45719"/>
          <a:lstStyle/>
          <a:p>
            <a:endParaRPr/>
          </a:p>
        </p:txBody>
      </p:sp>
      <p:sp>
        <p:nvSpPr>
          <p:cNvPr id="39"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42_Disposition personnalisée">
    <p:spTree>
      <p:nvGrpSpPr>
        <p:cNvPr id="1" name=""/>
        <p:cNvGrpSpPr/>
        <p:nvPr/>
      </p:nvGrpSpPr>
      <p:grpSpPr>
        <a:xfrm>
          <a:off x="0" y="0"/>
          <a:ext cx="0" cy="0"/>
          <a:chOff x="0" y="0"/>
          <a:chExt cx="0" cy="0"/>
        </a:xfrm>
      </p:grpSpPr>
      <p:sp>
        <p:nvSpPr>
          <p:cNvPr id="345" name="Espace réservé d’image 4"/>
          <p:cNvSpPr>
            <a:spLocks noGrp="1"/>
          </p:cNvSpPr>
          <p:nvPr>
            <p:ph type="pic" idx="21"/>
          </p:nvPr>
        </p:nvSpPr>
        <p:spPr>
          <a:xfrm>
            <a:off x="1314209" y="1203768"/>
            <a:ext cx="9563583" cy="5060064"/>
          </a:xfrm>
          <a:prstGeom prst="rect">
            <a:avLst/>
          </a:prstGeom>
        </p:spPr>
        <p:txBody>
          <a:bodyPr lIns="91439" rIns="91439">
            <a:noAutofit/>
          </a:bodyPr>
          <a:lstStyle/>
          <a:p>
            <a:endParaRPr/>
          </a:p>
        </p:txBody>
      </p:sp>
      <p:sp>
        <p:nvSpPr>
          <p:cNvPr id="346" name="Texte du titre"/>
          <p:cNvSpPr txBox="1">
            <a:spLocks noGrp="1"/>
          </p:cNvSpPr>
          <p:nvPr>
            <p:ph type="title"/>
          </p:nvPr>
        </p:nvSpPr>
        <p:spPr>
          <a:xfrm>
            <a:off x="1314207" y="339162"/>
            <a:ext cx="9563583" cy="823071"/>
          </a:xfrm>
          <a:prstGeom prst="rect">
            <a:avLst/>
          </a:prstGeom>
        </p:spPr>
        <p:txBody>
          <a:bodyPr lIns="0" tIns="0" rIns="0" bIns="0"/>
          <a:lstStyle>
            <a:lvl1pPr>
              <a:defRPr sz="4000"/>
            </a:lvl1pPr>
          </a:lstStyle>
          <a:p>
            <a:r>
              <a:t>Texte du titre</a:t>
            </a:r>
          </a:p>
        </p:txBody>
      </p:sp>
      <p:sp>
        <p:nvSpPr>
          <p:cNvPr id="347"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1_Disposition personnalisée">
    <p:spTree>
      <p:nvGrpSpPr>
        <p:cNvPr id="1" name=""/>
        <p:cNvGrpSpPr/>
        <p:nvPr/>
      </p:nvGrpSpPr>
      <p:grpSpPr>
        <a:xfrm>
          <a:off x="0" y="0"/>
          <a:ext cx="0" cy="0"/>
          <a:chOff x="0" y="0"/>
          <a:chExt cx="0" cy="0"/>
        </a:xfrm>
      </p:grpSpPr>
      <p:sp>
        <p:nvSpPr>
          <p:cNvPr id="354" name="Espace réservé d’image 4"/>
          <p:cNvSpPr>
            <a:spLocks noGrp="1"/>
          </p:cNvSpPr>
          <p:nvPr>
            <p:ph type="pic" idx="21"/>
          </p:nvPr>
        </p:nvSpPr>
        <p:spPr>
          <a:xfrm>
            <a:off x="836029" y="746999"/>
            <a:ext cx="10519942" cy="5364002"/>
          </a:xfrm>
          <a:prstGeom prst="rect">
            <a:avLst/>
          </a:prstGeom>
        </p:spPr>
        <p:txBody>
          <a:bodyPr lIns="91439" rIns="91439">
            <a:noAutofit/>
          </a:bodyPr>
          <a:lstStyle/>
          <a:p>
            <a:endParaRPr/>
          </a:p>
        </p:txBody>
      </p:sp>
      <p:sp>
        <p:nvSpPr>
          <p:cNvPr id="35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40_Disposition personnalisée">
    <p:spTree>
      <p:nvGrpSpPr>
        <p:cNvPr id="1" name=""/>
        <p:cNvGrpSpPr/>
        <p:nvPr/>
      </p:nvGrpSpPr>
      <p:grpSpPr>
        <a:xfrm>
          <a:off x="0" y="0"/>
          <a:ext cx="0" cy="0"/>
          <a:chOff x="0" y="0"/>
          <a:chExt cx="0" cy="0"/>
        </a:xfrm>
      </p:grpSpPr>
      <p:sp>
        <p:nvSpPr>
          <p:cNvPr id="362" name="Rectangle 15"/>
          <p:cNvSpPr/>
          <p:nvPr/>
        </p:nvSpPr>
        <p:spPr>
          <a:xfrm>
            <a:off x="-16641" y="0"/>
            <a:ext cx="11370441" cy="6858000"/>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363" name="En-tête de section"/>
          <p:cNvSpPr txBox="1">
            <a:spLocks noGrp="1"/>
          </p:cNvSpPr>
          <p:nvPr>
            <p:ph type="title" hasCustomPrompt="1"/>
          </p:nvPr>
        </p:nvSpPr>
        <p:spPr>
          <a:xfrm>
            <a:off x="838200" y="365125"/>
            <a:ext cx="7634289" cy="1325563"/>
          </a:xfrm>
          <a:prstGeom prst="rect">
            <a:avLst/>
          </a:prstGeom>
        </p:spPr>
        <p:txBody>
          <a:bodyPr/>
          <a:lstStyle>
            <a:lvl1pPr>
              <a:defRPr sz="6000">
                <a:solidFill>
                  <a:srgbClr val="FFFFFF"/>
                </a:solidFill>
              </a:defRPr>
            </a:lvl1pPr>
          </a:lstStyle>
          <a:p>
            <a:r>
              <a:t>En-tête de section</a:t>
            </a:r>
          </a:p>
        </p:txBody>
      </p:sp>
      <p:sp>
        <p:nvSpPr>
          <p:cNvPr id="364" name="Texte niveau 1…"/>
          <p:cNvSpPr txBox="1">
            <a:spLocks noGrp="1"/>
          </p:cNvSpPr>
          <p:nvPr>
            <p:ph type="body" sz="quarter" idx="1" hasCustomPrompt="1"/>
          </p:nvPr>
        </p:nvSpPr>
        <p:spPr>
          <a:xfrm>
            <a:off x="8530360" y="4719573"/>
            <a:ext cx="2489201" cy="3124201"/>
          </a:xfrm>
          <a:prstGeom prst="rect">
            <a:avLst/>
          </a:prstGeom>
        </p:spPr>
        <p:txBody>
          <a:bodyPr lIns="0" tIns="0" rIns="0" bIns="0" anchor="b"/>
          <a:lstStyle>
            <a:lvl1pPr marL="0" indent="0" algn="r">
              <a:buSzTx/>
              <a:buFontTx/>
              <a:buNone/>
              <a:defRPr sz="30000">
                <a:solidFill>
                  <a:srgbClr val="FFFFFF">
                    <a:alpha val="20000"/>
                  </a:srgbClr>
                </a:solidFill>
                <a:latin typeface="Constantia"/>
                <a:ea typeface="Constantia"/>
                <a:cs typeface="Constantia"/>
                <a:sym typeface="Constantia"/>
              </a:defRPr>
            </a:lvl1pPr>
            <a:lvl2pPr marL="4267200" indent="-3810000" algn="r">
              <a:buFontTx/>
              <a:defRPr sz="30000">
                <a:solidFill>
                  <a:srgbClr val="FFFFFF">
                    <a:alpha val="20000"/>
                  </a:srgbClr>
                </a:solidFill>
                <a:latin typeface="Constantia"/>
                <a:ea typeface="Constantia"/>
                <a:cs typeface="Constantia"/>
                <a:sym typeface="Constantia"/>
              </a:defRPr>
            </a:lvl2pPr>
            <a:lvl3pPr marL="5200650" indent="-4286250" algn="r">
              <a:buFontTx/>
              <a:defRPr sz="30000">
                <a:solidFill>
                  <a:srgbClr val="FFFFFF">
                    <a:alpha val="20000"/>
                  </a:srgbClr>
                </a:solidFill>
                <a:latin typeface="Constantia"/>
                <a:ea typeface="Constantia"/>
                <a:cs typeface="Constantia"/>
                <a:sym typeface="Constantia"/>
              </a:defRPr>
            </a:lvl3pPr>
            <a:lvl4pPr marL="6270171" indent="-4898571" algn="r">
              <a:buFontTx/>
              <a:defRPr sz="30000">
                <a:solidFill>
                  <a:srgbClr val="FFFFFF">
                    <a:alpha val="20000"/>
                  </a:srgbClr>
                </a:solidFill>
                <a:latin typeface="Constantia"/>
                <a:ea typeface="Constantia"/>
                <a:cs typeface="Constantia"/>
                <a:sym typeface="Constantia"/>
              </a:defRPr>
            </a:lvl4pPr>
            <a:lvl5pPr marL="6727371" indent="-4898571" algn="r">
              <a:buFontTx/>
              <a:defRPr sz="30000">
                <a:solidFill>
                  <a:srgbClr val="FFFFFF">
                    <a:alpha val="20000"/>
                  </a:srgbClr>
                </a:solidFill>
                <a:latin typeface="Constantia"/>
                <a:ea typeface="Constantia"/>
                <a:cs typeface="Constantia"/>
                <a:sym typeface="Constantia"/>
              </a:defRPr>
            </a:lvl5pPr>
          </a:lstStyle>
          <a:p>
            <a:r>
              <a:t>1</a:t>
            </a:r>
          </a:p>
          <a:p>
            <a:pPr lvl="1"/>
            <a:endParaRPr/>
          </a:p>
          <a:p>
            <a:pPr lvl="2"/>
            <a:endParaRPr/>
          </a:p>
          <a:p>
            <a:pPr lvl="3"/>
            <a:endParaRPr/>
          </a:p>
          <a:p>
            <a:pPr lvl="4"/>
            <a:endParaRPr/>
          </a:p>
        </p:txBody>
      </p:sp>
      <p:sp>
        <p:nvSpPr>
          <p:cNvPr id="36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39_Disposition personnalisée">
    <p:spTree>
      <p:nvGrpSpPr>
        <p:cNvPr id="1" name=""/>
        <p:cNvGrpSpPr/>
        <p:nvPr/>
      </p:nvGrpSpPr>
      <p:grpSpPr>
        <a:xfrm>
          <a:off x="0" y="0"/>
          <a:ext cx="0" cy="0"/>
          <a:chOff x="0" y="0"/>
          <a:chExt cx="0" cy="0"/>
        </a:xfrm>
      </p:grpSpPr>
      <p:sp>
        <p:nvSpPr>
          <p:cNvPr id="372" name="Rectangle 15"/>
          <p:cNvSpPr/>
          <p:nvPr/>
        </p:nvSpPr>
        <p:spPr>
          <a:xfrm>
            <a:off x="5831840" y="0"/>
            <a:ext cx="5521960" cy="6858000"/>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373" name="Section En-tête"/>
          <p:cNvSpPr txBox="1">
            <a:spLocks noGrp="1"/>
          </p:cNvSpPr>
          <p:nvPr>
            <p:ph type="title" hasCustomPrompt="1"/>
          </p:nvPr>
        </p:nvSpPr>
        <p:spPr>
          <a:xfrm>
            <a:off x="838200" y="771525"/>
            <a:ext cx="4699000" cy="1694180"/>
          </a:xfrm>
          <a:prstGeom prst="rect">
            <a:avLst/>
          </a:prstGeom>
        </p:spPr>
        <p:txBody>
          <a:bodyPr lIns="0" tIns="0" rIns="0" bIns="0" anchor="t"/>
          <a:lstStyle>
            <a:lvl1pPr>
              <a:defRPr sz="6600"/>
            </a:lvl1pPr>
          </a:lstStyle>
          <a:p>
            <a:r>
              <a:t>Section En-tête</a:t>
            </a:r>
          </a:p>
        </p:txBody>
      </p:sp>
      <p:sp>
        <p:nvSpPr>
          <p:cNvPr id="374" name="Texte niveau 1…"/>
          <p:cNvSpPr txBox="1">
            <a:spLocks noGrp="1"/>
          </p:cNvSpPr>
          <p:nvPr>
            <p:ph type="body" sz="quarter" idx="1" hasCustomPrompt="1"/>
          </p:nvPr>
        </p:nvSpPr>
        <p:spPr>
          <a:xfrm>
            <a:off x="8530360" y="4554446"/>
            <a:ext cx="2489201" cy="3124199"/>
          </a:xfrm>
          <a:prstGeom prst="rect">
            <a:avLst/>
          </a:prstGeom>
        </p:spPr>
        <p:txBody>
          <a:bodyPr lIns="0" tIns="0" rIns="0" bIns="0" anchor="b"/>
          <a:lstStyle>
            <a:lvl1pPr marL="0" indent="0" algn="r">
              <a:buSzTx/>
              <a:buFontTx/>
              <a:buNone/>
              <a:defRPr sz="25000">
                <a:solidFill>
                  <a:srgbClr val="FFFFFF">
                    <a:alpha val="20000"/>
                  </a:srgbClr>
                </a:solidFill>
                <a:latin typeface="Constantia"/>
                <a:ea typeface="Constantia"/>
                <a:cs typeface="Constantia"/>
                <a:sym typeface="Constantia"/>
              </a:defRPr>
            </a:lvl1pPr>
            <a:lvl2pPr marL="3632200" indent="-3175000" algn="r">
              <a:buFontTx/>
              <a:defRPr sz="25000">
                <a:solidFill>
                  <a:srgbClr val="FFFFFF">
                    <a:alpha val="20000"/>
                  </a:srgbClr>
                </a:solidFill>
                <a:latin typeface="Constantia"/>
                <a:ea typeface="Constantia"/>
                <a:cs typeface="Constantia"/>
                <a:sym typeface="Constantia"/>
              </a:defRPr>
            </a:lvl2pPr>
            <a:lvl3pPr marL="4486275" indent="-3571875" algn="r">
              <a:buFontTx/>
              <a:defRPr sz="25000">
                <a:solidFill>
                  <a:srgbClr val="FFFFFF">
                    <a:alpha val="20000"/>
                  </a:srgbClr>
                </a:solidFill>
                <a:latin typeface="Constantia"/>
                <a:ea typeface="Constantia"/>
                <a:cs typeface="Constantia"/>
                <a:sym typeface="Constantia"/>
              </a:defRPr>
            </a:lvl3pPr>
            <a:lvl4pPr marL="5453742" indent="-4082142" algn="r">
              <a:buFontTx/>
              <a:defRPr sz="25000">
                <a:solidFill>
                  <a:srgbClr val="FFFFFF">
                    <a:alpha val="20000"/>
                  </a:srgbClr>
                </a:solidFill>
                <a:latin typeface="Constantia"/>
                <a:ea typeface="Constantia"/>
                <a:cs typeface="Constantia"/>
                <a:sym typeface="Constantia"/>
              </a:defRPr>
            </a:lvl4pPr>
            <a:lvl5pPr marL="5910942" indent="-4082142" algn="r">
              <a:buFontTx/>
              <a:defRPr sz="25000">
                <a:solidFill>
                  <a:srgbClr val="FFFFFF">
                    <a:alpha val="20000"/>
                  </a:srgbClr>
                </a:solidFill>
                <a:latin typeface="Constantia"/>
                <a:ea typeface="Constantia"/>
                <a:cs typeface="Constantia"/>
                <a:sym typeface="Constantia"/>
              </a:defRPr>
            </a:lvl5pPr>
          </a:lstStyle>
          <a:p>
            <a:r>
              <a:t>2</a:t>
            </a:r>
          </a:p>
          <a:p>
            <a:pPr lvl="1"/>
            <a:endParaRPr/>
          </a:p>
          <a:p>
            <a:pPr lvl="2"/>
            <a:endParaRPr/>
          </a:p>
          <a:p>
            <a:pPr lvl="3"/>
            <a:endParaRPr/>
          </a:p>
          <a:p>
            <a:pPr lvl="4"/>
            <a:endParaRPr/>
          </a:p>
        </p:txBody>
      </p:sp>
      <p:sp>
        <p:nvSpPr>
          <p:cNvPr id="37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8_Disposition personnalisée">
    <p:spTree>
      <p:nvGrpSpPr>
        <p:cNvPr id="1" name=""/>
        <p:cNvGrpSpPr/>
        <p:nvPr/>
      </p:nvGrpSpPr>
      <p:grpSpPr>
        <a:xfrm>
          <a:off x="0" y="0"/>
          <a:ext cx="0" cy="0"/>
          <a:chOff x="0" y="0"/>
          <a:chExt cx="0" cy="0"/>
        </a:xfrm>
      </p:grpSpPr>
      <p:sp>
        <p:nvSpPr>
          <p:cNvPr id="382" name="Rectangle 15"/>
          <p:cNvSpPr/>
          <p:nvPr/>
        </p:nvSpPr>
        <p:spPr>
          <a:xfrm>
            <a:off x="1" y="0"/>
            <a:ext cx="7056119" cy="6858000"/>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383" name="En-tête de section"/>
          <p:cNvSpPr txBox="1">
            <a:spLocks noGrp="1"/>
          </p:cNvSpPr>
          <p:nvPr>
            <p:ph type="title" hasCustomPrompt="1"/>
          </p:nvPr>
        </p:nvSpPr>
        <p:spPr>
          <a:xfrm>
            <a:off x="838200" y="771525"/>
            <a:ext cx="5257800" cy="1694180"/>
          </a:xfrm>
          <a:prstGeom prst="rect">
            <a:avLst/>
          </a:prstGeom>
        </p:spPr>
        <p:txBody>
          <a:bodyPr lIns="0" tIns="0" rIns="0" bIns="0" anchor="t"/>
          <a:lstStyle>
            <a:lvl1pPr>
              <a:defRPr sz="6000">
                <a:solidFill>
                  <a:srgbClr val="FFFFFF"/>
                </a:solidFill>
              </a:defRPr>
            </a:lvl1pPr>
          </a:lstStyle>
          <a:p>
            <a:r>
              <a:t>En-tête de section</a:t>
            </a:r>
          </a:p>
        </p:txBody>
      </p:sp>
      <p:sp>
        <p:nvSpPr>
          <p:cNvPr id="384" name="Texte niveau 1…"/>
          <p:cNvSpPr txBox="1">
            <a:spLocks noGrp="1"/>
          </p:cNvSpPr>
          <p:nvPr>
            <p:ph type="body" sz="quarter" idx="1" hasCustomPrompt="1"/>
          </p:nvPr>
        </p:nvSpPr>
        <p:spPr>
          <a:xfrm>
            <a:off x="9502636" y="4463007"/>
            <a:ext cx="2489201" cy="3124199"/>
          </a:xfrm>
          <a:prstGeom prst="rect">
            <a:avLst/>
          </a:prstGeom>
        </p:spPr>
        <p:txBody>
          <a:bodyPr lIns="0" tIns="0" rIns="0" bIns="0" anchor="b"/>
          <a:lstStyle>
            <a:lvl1pPr marL="0" indent="0" algn="r">
              <a:buSzTx/>
              <a:buFontTx/>
              <a:buNone/>
              <a:defRPr sz="25000">
                <a:solidFill>
                  <a:srgbClr val="D9D9D9">
                    <a:alpha val="20000"/>
                  </a:srgbClr>
                </a:solidFill>
                <a:latin typeface="Constantia"/>
                <a:ea typeface="Constantia"/>
                <a:cs typeface="Constantia"/>
                <a:sym typeface="Constantia"/>
              </a:defRPr>
            </a:lvl1pPr>
            <a:lvl2pPr marL="3632200" indent="-3175000" algn="r">
              <a:buFontTx/>
              <a:defRPr sz="25000">
                <a:solidFill>
                  <a:srgbClr val="D9D9D9">
                    <a:alpha val="20000"/>
                  </a:srgbClr>
                </a:solidFill>
                <a:latin typeface="Constantia"/>
                <a:ea typeface="Constantia"/>
                <a:cs typeface="Constantia"/>
                <a:sym typeface="Constantia"/>
              </a:defRPr>
            </a:lvl2pPr>
            <a:lvl3pPr marL="4486275" indent="-3571875" algn="r">
              <a:buFontTx/>
              <a:defRPr sz="25000">
                <a:solidFill>
                  <a:srgbClr val="D9D9D9">
                    <a:alpha val="20000"/>
                  </a:srgbClr>
                </a:solidFill>
                <a:latin typeface="Constantia"/>
                <a:ea typeface="Constantia"/>
                <a:cs typeface="Constantia"/>
                <a:sym typeface="Constantia"/>
              </a:defRPr>
            </a:lvl3pPr>
            <a:lvl4pPr marL="5453742" indent="-4082142" algn="r">
              <a:buFontTx/>
              <a:defRPr sz="25000">
                <a:solidFill>
                  <a:srgbClr val="D9D9D9">
                    <a:alpha val="20000"/>
                  </a:srgbClr>
                </a:solidFill>
                <a:latin typeface="Constantia"/>
                <a:ea typeface="Constantia"/>
                <a:cs typeface="Constantia"/>
                <a:sym typeface="Constantia"/>
              </a:defRPr>
            </a:lvl4pPr>
            <a:lvl5pPr marL="5910942" indent="-4082142" algn="r">
              <a:buFontTx/>
              <a:defRPr sz="25000">
                <a:solidFill>
                  <a:srgbClr val="D9D9D9">
                    <a:alpha val="20000"/>
                  </a:srgbClr>
                </a:solidFill>
                <a:latin typeface="Constantia"/>
                <a:ea typeface="Constantia"/>
                <a:cs typeface="Constantia"/>
                <a:sym typeface="Constantia"/>
              </a:defRPr>
            </a:lvl5pPr>
          </a:lstStyle>
          <a:p>
            <a:r>
              <a:t>#</a:t>
            </a:r>
          </a:p>
          <a:p>
            <a:pPr lvl="1"/>
            <a:endParaRPr/>
          </a:p>
          <a:p>
            <a:pPr lvl="2"/>
            <a:endParaRPr/>
          </a:p>
          <a:p>
            <a:pPr lvl="3"/>
            <a:endParaRPr/>
          </a:p>
          <a:p>
            <a:pPr lvl="4"/>
            <a:endParaRPr/>
          </a:p>
        </p:txBody>
      </p:sp>
      <p:sp>
        <p:nvSpPr>
          <p:cNvPr id="38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37_Disposition personnalisée">
    <p:spTree>
      <p:nvGrpSpPr>
        <p:cNvPr id="1" name=""/>
        <p:cNvGrpSpPr/>
        <p:nvPr/>
      </p:nvGrpSpPr>
      <p:grpSpPr>
        <a:xfrm>
          <a:off x="0" y="0"/>
          <a:ext cx="0" cy="0"/>
          <a:chOff x="0" y="0"/>
          <a:chExt cx="0" cy="0"/>
        </a:xfrm>
      </p:grpSpPr>
      <p:sp>
        <p:nvSpPr>
          <p:cNvPr id="392" name="Texte niveau 1…"/>
          <p:cNvSpPr txBox="1">
            <a:spLocks noGrp="1"/>
          </p:cNvSpPr>
          <p:nvPr>
            <p:ph type="body" sz="quarter" idx="1" hasCustomPrompt="1"/>
          </p:nvPr>
        </p:nvSpPr>
        <p:spPr>
          <a:xfrm>
            <a:off x="7335646" y="3145491"/>
            <a:ext cx="2489201" cy="3124199"/>
          </a:xfrm>
          <a:prstGeom prst="rect">
            <a:avLst/>
          </a:prstGeom>
        </p:spPr>
        <p:txBody>
          <a:bodyPr lIns="0" tIns="0" rIns="0" bIns="0" anchor="b"/>
          <a:lstStyle>
            <a:lvl1pPr marL="0" indent="0">
              <a:buSzTx/>
              <a:buFontTx/>
              <a:buNone/>
              <a:defRPr sz="25000">
                <a:solidFill>
                  <a:srgbClr val="5DAAB0">
                    <a:alpha val="20000"/>
                  </a:srgbClr>
                </a:solidFill>
                <a:latin typeface="Constantia"/>
                <a:ea typeface="Constantia"/>
                <a:cs typeface="Constantia"/>
                <a:sym typeface="Constantia"/>
              </a:defRPr>
            </a:lvl1pPr>
            <a:lvl2pPr marL="3632200" indent="-3175000">
              <a:buFontTx/>
              <a:defRPr sz="25000">
                <a:solidFill>
                  <a:srgbClr val="5DAAB0">
                    <a:alpha val="20000"/>
                  </a:srgbClr>
                </a:solidFill>
                <a:latin typeface="Constantia"/>
                <a:ea typeface="Constantia"/>
                <a:cs typeface="Constantia"/>
                <a:sym typeface="Constantia"/>
              </a:defRPr>
            </a:lvl2pPr>
            <a:lvl3pPr marL="4486275" indent="-3571875">
              <a:buFontTx/>
              <a:defRPr sz="25000">
                <a:solidFill>
                  <a:srgbClr val="5DAAB0">
                    <a:alpha val="20000"/>
                  </a:srgbClr>
                </a:solidFill>
                <a:latin typeface="Constantia"/>
                <a:ea typeface="Constantia"/>
                <a:cs typeface="Constantia"/>
                <a:sym typeface="Constantia"/>
              </a:defRPr>
            </a:lvl3pPr>
            <a:lvl4pPr marL="5453742" indent="-4082142">
              <a:buFontTx/>
              <a:defRPr sz="25000">
                <a:solidFill>
                  <a:srgbClr val="5DAAB0">
                    <a:alpha val="20000"/>
                  </a:srgbClr>
                </a:solidFill>
                <a:latin typeface="Constantia"/>
                <a:ea typeface="Constantia"/>
                <a:cs typeface="Constantia"/>
                <a:sym typeface="Constantia"/>
              </a:defRPr>
            </a:lvl4pPr>
            <a:lvl5pPr marL="5910942" indent="-4082142">
              <a:buFontTx/>
              <a:defRPr sz="25000">
                <a:solidFill>
                  <a:srgbClr val="5DAAB0">
                    <a:alpha val="20000"/>
                  </a:srgbClr>
                </a:solidFill>
                <a:latin typeface="Constantia"/>
                <a:ea typeface="Constantia"/>
                <a:cs typeface="Constantia"/>
                <a:sym typeface="Constantia"/>
              </a:defRPr>
            </a:lvl5pPr>
          </a:lstStyle>
          <a:p>
            <a:r>
              <a:t>#</a:t>
            </a:r>
          </a:p>
          <a:p>
            <a:pPr lvl="1"/>
            <a:endParaRPr/>
          </a:p>
          <a:p>
            <a:pPr lvl="2"/>
            <a:endParaRPr/>
          </a:p>
          <a:p>
            <a:pPr lvl="3"/>
            <a:endParaRPr/>
          </a:p>
          <a:p>
            <a:pPr lvl="4"/>
            <a:endParaRPr/>
          </a:p>
        </p:txBody>
      </p:sp>
      <p:sp>
        <p:nvSpPr>
          <p:cNvPr id="393" name="Rectangle 15"/>
          <p:cNvSpPr/>
          <p:nvPr/>
        </p:nvSpPr>
        <p:spPr>
          <a:xfrm>
            <a:off x="-1" y="1394370"/>
            <a:ext cx="7056123" cy="4069261"/>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394" name="En-tête de section"/>
          <p:cNvSpPr txBox="1">
            <a:spLocks noGrp="1"/>
          </p:cNvSpPr>
          <p:nvPr>
            <p:ph type="title" hasCustomPrompt="1"/>
          </p:nvPr>
        </p:nvSpPr>
        <p:spPr>
          <a:xfrm>
            <a:off x="822960" y="1934210"/>
            <a:ext cx="5273041" cy="1694180"/>
          </a:xfrm>
          <a:prstGeom prst="rect">
            <a:avLst/>
          </a:prstGeom>
        </p:spPr>
        <p:txBody>
          <a:bodyPr lIns="0" tIns="0" rIns="0" bIns="0" anchor="t"/>
          <a:lstStyle>
            <a:lvl1pPr>
              <a:defRPr sz="6000">
                <a:solidFill>
                  <a:srgbClr val="FFFFFF"/>
                </a:solidFill>
              </a:defRPr>
            </a:lvl1pPr>
          </a:lstStyle>
          <a:p>
            <a:r>
              <a:t>En-tête de section</a:t>
            </a:r>
          </a:p>
        </p:txBody>
      </p:sp>
      <p:sp>
        <p:nvSpPr>
          <p:cNvPr id="39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36_Disposition personnalisée">
    <p:spTree>
      <p:nvGrpSpPr>
        <p:cNvPr id="1" name=""/>
        <p:cNvGrpSpPr/>
        <p:nvPr/>
      </p:nvGrpSpPr>
      <p:grpSpPr>
        <a:xfrm>
          <a:off x="0" y="0"/>
          <a:ext cx="0" cy="0"/>
          <a:chOff x="0" y="0"/>
          <a:chExt cx="0" cy="0"/>
        </a:xfrm>
      </p:grpSpPr>
      <p:sp>
        <p:nvSpPr>
          <p:cNvPr id="402" name="Rectangle 15"/>
          <p:cNvSpPr/>
          <p:nvPr/>
        </p:nvSpPr>
        <p:spPr>
          <a:xfrm>
            <a:off x="-16641" y="1"/>
            <a:ext cx="12208641" cy="4907280"/>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403" name="En-tête de section"/>
          <p:cNvSpPr txBox="1">
            <a:spLocks noGrp="1"/>
          </p:cNvSpPr>
          <p:nvPr>
            <p:ph type="title" hasCustomPrompt="1"/>
          </p:nvPr>
        </p:nvSpPr>
        <p:spPr>
          <a:xfrm>
            <a:off x="822958" y="2691446"/>
            <a:ext cx="6272322" cy="1694181"/>
          </a:xfrm>
          <a:prstGeom prst="rect">
            <a:avLst/>
          </a:prstGeom>
        </p:spPr>
        <p:txBody>
          <a:bodyPr lIns="0" tIns="0" rIns="0" bIns="0" anchor="b"/>
          <a:lstStyle>
            <a:lvl1pPr>
              <a:defRPr sz="6600">
                <a:solidFill>
                  <a:srgbClr val="FFFFFF"/>
                </a:solidFill>
              </a:defRPr>
            </a:lvl1pPr>
          </a:lstStyle>
          <a:p>
            <a:r>
              <a:t>En-tête de section</a:t>
            </a:r>
          </a:p>
        </p:txBody>
      </p:sp>
      <p:sp>
        <p:nvSpPr>
          <p:cNvPr id="404" name="Texte niveau 1…"/>
          <p:cNvSpPr txBox="1">
            <a:spLocks noGrp="1"/>
          </p:cNvSpPr>
          <p:nvPr>
            <p:ph type="body" sz="quarter" idx="1" hasCustomPrompt="1"/>
          </p:nvPr>
        </p:nvSpPr>
        <p:spPr>
          <a:xfrm>
            <a:off x="7591825" y="2613056"/>
            <a:ext cx="2489201" cy="3124200"/>
          </a:xfrm>
          <a:prstGeom prst="rect">
            <a:avLst/>
          </a:prstGeom>
        </p:spPr>
        <p:txBody>
          <a:bodyPr lIns="0" tIns="0" rIns="0" bIns="0" anchor="b"/>
          <a:lstStyle>
            <a:lvl1pPr marL="0" indent="0">
              <a:buSzTx/>
              <a:buFontTx/>
              <a:buNone/>
              <a:defRPr sz="25000">
                <a:solidFill>
                  <a:srgbClr val="3B7579"/>
                </a:solidFill>
                <a:latin typeface="Constantia"/>
                <a:ea typeface="Constantia"/>
                <a:cs typeface="Constantia"/>
                <a:sym typeface="Constantia"/>
              </a:defRPr>
            </a:lvl1pPr>
            <a:lvl2pPr marL="3632200" indent="-3175000">
              <a:buFontTx/>
              <a:defRPr sz="25000">
                <a:solidFill>
                  <a:srgbClr val="3B7579"/>
                </a:solidFill>
                <a:latin typeface="Constantia"/>
                <a:ea typeface="Constantia"/>
                <a:cs typeface="Constantia"/>
                <a:sym typeface="Constantia"/>
              </a:defRPr>
            </a:lvl2pPr>
            <a:lvl3pPr marL="4486275" indent="-3571875">
              <a:buFontTx/>
              <a:defRPr sz="25000">
                <a:solidFill>
                  <a:srgbClr val="3B7579"/>
                </a:solidFill>
                <a:latin typeface="Constantia"/>
                <a:ea typeface="Constantia"/>
                <a:cs typeface="Constantia"/>
                <a:sym typeface="Constantia"/>
              </a:defRPr>
            </a:lvl3pPr>
            <a:lvl4pPr marL="5453742" indent="-4082142">
              <a:buFontTx/>
              <a:defRPr sz="25000">
                <a:solidFill>
                  <a:srgbClr val="3B7579"/>
                </a:solidFill>
                <a:latin typeface="Constantia"/>
                <a:ea typeface="Constantia"/>
                <a:cs typeface="Constantia"/>
                <a:sym typeface="Constantia"/>
              </a:defRPr>
            </a:lvl4pPr>
            <a:lvl5pPr marL="5910942" indent="-4082142">
              <a:buFontTx/>
              <a:defRPr sz="25000">
                <a:solidFill>
                  <a:srgbClr val="3B7579"/>
                </a:solidFill>
                <a:latin typeface="Constantia"/>
                <a:ea typeface="Constantia"/>
                <a:cs typeface="Constantia"/>
                <a:sym typeface="Constantia"/>
              </a:defRPr>
            </a:lvl5pPr>
          </a:lstStyle>
          <a:p>
            <a:r>
              <a:t>#</a:t>
            </a:r>
          </a:p>
          <a:p>
            <a:pPr lvl="1"/>
            <a:endParaRPr/>
          </a:p>
          <a:p>
            <a:pPr lvl="2"/>
            <a:endParaRPr/>
          </a:p>
          <a:p>
            <a:pPr lvl="3"/>
            <a:endParaRPr/>
          </a:p>
          <a:p>
            <a:pPr lvl="4"/>
            <a:endParaRPr/>
          </a:p>
        </p:txBody>
      </p:sp>
      <p:sp>
        <p:nvSpPr>
          <p:cNvPr id="40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35_Disposition personnalisée">
    <p:spTree>
      <p:nvGrpSpPr>
        <p:cNvPr id="1" name=""/>
        <p:cNvGrpSpPr/>
        <p:nvPr/>
      </p:nvGrpSpPr>
      <p:grpSpPr>
        <a:xfrm>
          <a:off x="0" y="0"/>
          <a:ext cx="0" cy="0"/>
          <a:chOff x="0" y="0"/>
          <a:chExt cx="0" cy="0"/>
        </a:xfrm>
      </p:grpSpPr>
      <p:sp>
        <p:nvSpPr>
          <p:cNvPr id="412"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Image et contenu">
    <p:spTree>
      <p:nvGrpSpPr>
        <p:cNvPr id="1" name=""/>
        <p:cNvGrpSpPr/>
        <p:nvPr/>
      </p:nvGrpSpPr>
      <p:grpSpPr>
        <a:xfrm>
          <a:off x="0" y="0"/>
          <a:ext cx="0" cy="0"/>
          <a:chOff x="0" y="0"/>
          <a:chExt cx="0" cy="0"/>
        </a:xfrm>
      </p:grpSpPr>
      <p:sp>
        <p:nvSpPr>
          <p:cNvPr id="419" name="Rectangle 6"/>
          <p:cNvSpPr/>
          <p:nvPr/>
        </p:nvSpPr>
        <p:spPr>
          <a:xfrm>
            <a:off x="6134100" y="-1"/>
            <a:ext cx="6057900" cy="6857997"/>
          </a:xfrm>
          <a:prstGeom prst="rect">
            <a:avLst/>
          </a:prstGeom>
          <a:solidFill>
            <a:schemeClr val="accent2">
              <a:alpha val="99000"/>
            </a:schemeClr>
          </a:solidFill>
          <a:ln w="12700">
            <a:miter lim="400000"/>
          </a:ln>
        </p:spPr>
        <p:txBody>
          <a:bodyPr lIns="45719" rIns="45719" anchor="ctr"/>
          <a:lstStyle/>
          <a:p>
            <a:pPr>
              <a:spcBef>
                <a:spcPts val="1000"/>
              </a:spcBef>
              <a:defRPr sz="1400">
                <a:solidFill>
                  <a:srgbClr val="373545"/>
                </a:solidFill>
              </a:defRPr>
            </a:pPr>
            <a:endParaRPr/>
          </a:p>
        </p:txBody>
      </p:sp>
      <p:sp>
        <p:nvSpPr>
          <p:cNvPr id="420" name="Cliquez pour ajouter le titre de la diapositive ici"/>
          <p:cNvSpPr txBox="1">
            <a:spLocks noGrp="1"/>
          </p:cNvSpPr>
          <p:nvPr>
            <p:ph type="title" hasCustomPrompt="1"/>
          </p:nvPr>
        </p:nvSpPr>
        <p:spPr>
          <a:xfrm>
            <a:off x="841056" y="1100290"/>
            <a:ext cx="4008439" cy="1395208"/>
          </a:xfrm>
          <a:prstGeom prst="rect">
            <a:avLst/>
          </a:prstGeom>
        </p:spPr>
        <p:txBody>
          <a:bodyPr lIns="0" tIns="0" rIns="0" bIns="0" anchor="b"/>
          <a:lstStyle/>
          <a:p>
            <a:r>
              <a:t>Cliquez pour ajouter le titre de la diapositive ici</a:t>
            </a:r>
          </a:p>
        </p:txBody>
      </p:sp>
      <p:sp>
        <p:nvSpPr>
          <p:cNvPr id="421" name="Texte niveau 1…"/>
          <p:cNvSpPr txBox="1">
            <a:spLocks noGrp="1"/>
          </p:cNvSpPr>
          <p:nvPr>
            <p:ph type="body" sz="quarter" idx="1" hasCustomPrompt="1"/>
          </p:nvPr>
        </p:nvSpPr>
        <p:spPr>
          <a:xfrm>
            <a:off x="841057" y="2561158"/>
            <a:ext cx="4008439" cy="602888"/>
          </a:xfrm>
          <a:prstGeom prst="rect">
            <a:avLst/>
          </a:prstGeom>
        </p:spPr>
        <p:txBody>
          <a:bodyPr lIns="0" tIns="0" rIns="0" bIns="0"/>
          <a:lstStyle>
            <a:lvl1pPr marL="0" indent="0">
              <a:buSzTx/>
              <a:buFontTx/>
              <a:buNone/>
              <a:defRPr sz="1400" spc="300"/>
            </a:lvl1pPr>
            <a:lvl2pPr marL="748145" indent="-290945">
              <a:buFontTx/>
              <a:defRPr sz="1400" spc="300"/>
            </a:lvl2pPr>
            <a:lvl3pPr marL="1234439" indent="-320039">
              <a:buFontTx/>
              <a:defRPr sz="1400" spc="300"/>
            </a:lvl3pPr>
            <a:lvl4pPr marL="1691639" indent="-320039">
              <a:buFontTx/>
              <a:defRPr sz="1400" spc="300"/>
            </a:lvl4pPr>
            <a:lvl5pPr marL="2148839" indent="-320039">
              <a:buFontTx/>
              <a:defRPr sz="1400" spc="300"/>
            </a:lvl5pPr>
          </a:lstStyle>
          <a:p>
            <a:r>
              <a:t>SOUS-TITRE ICI</a:t>
            </a:r>
          </a:p>
          <a:p>
            <a:pPr lvl="1"/>
            <a:endParaRPr/>
          </a:p>
          <a:p>
            <a:pPr lvl="2"/>
            <a:endParaRPr/>
          </a:p>
          <a:p>
            <a:pPr lvl="3"/>
            <a:endParaRPr/>
          </a:p>
          <a:p>
            <a:pPr lvl="4"/>
            <a:endParaRPr/>
          </a:p>
        </p:txBody>
      </p:sp>
      <p:sp>
        <p:nvSpPr>
          <p:cNvPr id="422" name="Forme 62"/>
          <p:cNvSpPr/>
          <p:nvPr/>
        </p:nvSpPr>
        <p:spPr>
          <a:xfrm flipH="1" flipV="1">
            <a:off x="635" y="984081"/>
            <a:ext cx="1930311" cy="1"/>
          </a:xfrm>
          <a:prstGeom prst="line">
            <a:avLst/>
          </a:prstGeom>
          <a:ln w="19050">
            <a:solidFill>
              <a:srgbClr val="373545"/>
            </a:solidFill>
            <a:miter lim="400000"/>
          </a:ln>
        </p:spPr>
        <p:txBody>
          <a:bodyPr lIns="45719" rIns="45719"/>
          <a:lstStyle/>
          <a:p>
            <a:endParaRPr/>
          </a:p>
        </p:txBody>
      </p:sp>
      <p:sp>
        <p:nvSpPr>
          <p:cNvPr id="423" name="Espace réservé d’image 5"/>
          <p:cNvSpPr>
            <a:spLocks noGrp="1"/>
          </p:cNvSpPr>
          <p:nvPr>
            <p:ph type="pic" sz="quarter" idx="21"/>
          </p:nvPr>
        </p:nvSpPr>
        <p:spPr>
          <a:xfrm>
            <a:off x="6687422" y="1038724"/>
            <a:ext cx="804761" cy="804761"/>
          </a:xfrm>
          <a:prstGeom prst="rect">
            <a:avLst/>
          </a:prstGeom>
          <a:ln w="38100">
            <a:solidFill>
              <a:srgbClr val="FFFFFF"/>
            </a:solidFill>
            <a:round/>
          </a:ln>
        </p:spPr>
        <p:txBody>
          <a:bodyPr lIns="91439" rIns="91439">
            <a:noAutofit/>
          </a:bodyPr>
          <a:lstStyle/>
          <a:p>
            <a:endParaRPr/>
          </a:p>
        </p:txBody>
      </p:sp>
      <p:sp>
        <p:nvSpPr>
          <p:cNvPr id="424" name="Espace réservé d’image 5"/>
          <p:cNvSpPr>
            <a:spLocks noGrp="1"/>
          </p:cNvSpPr>
          <p:nvPr>
            <p:ph type="pic" sz="quarter" idx="22"/>
          </p:nvPr>
        </p:nvSpPr>
        <p:spPr>
          <a:xfrm>
            <a:off x="6687422" y="2330235"/>
            <a:ext cx="804761" cy="804761"/>
          </a:xfrm>
          <a:prstGeom prst="rect">
            <a:avLst/>
          </a:prstGeom>
          <a:ln w="38100">
            <a:solidFill>
              <a:srgbClr val="FFFFFF"/>
            </a:solidFill>
            <a:round/>
          </a:ln>
        </p:spPr>
        <p:txBody>
          <a:bodyPr lIns="91439" rIns="91439">
            <a:noAutofit/>
          </a:bodyPr>
          <a:lstStyle/>
          <a:p>
            <a:endParaRPr/>
          </a:p>
        </p:txBody>
      </p:sp>
      <p:sp>
        <p:nvSpPr>
          <p:cNvPr id="425" name="Espace réservé d’image 5"/>
          <p:cNvSpPr>
            <a:spLocks noGrp="1"/>
          </p:cNvSpPr>
          <p:nvPr>
            <p:ph type="pic" sz="quarter" idx="23"/>
          </p:nvPr>
        </p:nvSpPr>
        <p:spPr>
          <a:xfrm>
            <a:off x="6687422" y="3621745"/>
            <a:ext cx="804761" cy="804762"/>
          </a:xfrm>
          <a:prstGeom prst="rect">
            <a:avLst/>
          </a:prstGeom>
          <a:ln w="38100">
            <a:solidFill>
              <a:srgbClr val="FFFFFF"/>
            </a:solidFill>
            <a:round/>
          </a:ln>
        </p:spPr>
        <p:txBody>
          <a:bodyPr lIns="91439" rIns="91439">
            <a:noAutofit/>
          </a:bodyPr>
          <a:lstStyle/>
          <a:p>
            <a:endParaRPr/>
          </a:p>
        </p:txBody>
      </p:sp>
      <p:sp>
        <p:nvSpPr>
          <p:cNvPr id="426" name="Espace réservé d’image 5"/>
          <p:cNvSpPr>
            <a:spLocks noGrp="1"/>
          </p:cNvSpPr>
          <p:nvPr>
            <p:ph type="pic" sz="quarter" idx="24"/>
          </p:nvPr>
        </p:nvSpPr>
        <p:spPr>
          <a:xfrm>
            <a:off x="6687422" y="4913257"/>
            <a:ext cx="804761" cy="804761"/>
          </a:xfrm>
          <a:prstGeom prst="rect">
            <a:avLst/>
          </a:prstGeom>
          <a:ln w="38100">
            <a:solidFill>
              <a:srgbClr val="FFFFFF"/>
            </a:solidFill>
            <a:round/>
          </a:ln>
        </p:spPr>
        <p:txBody>
          <a:bodyPr lIns="91439" rIns="91439">
            <a:noAutofit/>
          </a:bodyPr>
          <a:lstStyle/>
          <a:p>
            <a:endParaRPr/>
          </a:p>
        </p:txBody>
      </p:sp>
      <p:sp>
        <p:nvSpPr>
          <p:cNvPr id="427" name="Espace réservé du texte 8"/>
          <p:cNvSpPr>
            <a:spLocks noGrp="1"/>
          </p:cNvSpPr>
          <p:nvPr>
            <p:ph type="body" sz="quarter" idx="25" hasCustomPrompt="1"/>
          </p:nvPr>
        </p:nvSpPr>
        <p:spPr>
          <a:xfrm>
            <a:off x="7718322" y="1074809"/>
            <a:ext cx="3977649" cy="731695"/>
          </a:xfrm>
          <a:prstGeom prst="rect">
            <a:avLst/>
          </a:prstGeom>
        </p:spPr>
        <p:txBody>
          <a:bodyPr anchor="ctr"/>
          <a:lstStyle>
            <a:lvl1pPr marL="0" indent="0">
              <a:buSzTx/>
              <a:buFontTx/>
              <a:buNone/>
              <a:defRPr sz="1400"/>
            </a:lvl1pPr>
          </a:lstStyle>
          <a:p>
            <a:r>
              <a:t>Modifiez les styles du texte</a:t>
            </a:r>
          </a:p>
        </p:txBody>
      </p:sp>
      <p:sp>
        <p:nvSpPr>
          <p:cNvPr id="428" name="Espace réservé du texte 8"/>
          <p:cNvSpPr>
            <a:spLocks noGrp="1"/>
          </p:cNvSpPr>
          <p:nvPr>
            <p:ph type="body" sz="quarter" idx="26" hasCustomPrompt="1"/>
          </p:nvPr>
        </p:nvSpPr>
        <p:spPr>
          <a:xfrm>
            <a:off x="7718322" y="2365537"/>
            <a:ext cx="3977649" cy="731695"/>
          </a:xfrm>
          <a:prstGeom prst="rect">
            <a:avLst/>
          </a:prstGeom>
        </p:spPr>
        <p:txBody>
          <a:bodyPr anchor="ctr"/>
          <a:lstStyle>
            <a:lvl1pPr marL="0" indent="0">
              <a:buSzTx/>
              <a:buFontTx/>
              <a:buNone/>
              <a:defRPr sz="1400"/>
            </a:lvl1pPr>
          </a:lstStyle>
          <a:p>
            <a:r>
              <a:t>Modifiez les styles du texte</a:t>
            </a:r>
          </a:p>
        </p:txBody>
      </p:sp>
      <p:sp>
        <p:nvSpPr>
          <p:cNvPr id="429" name="Espace réservé du texte 8"/>
          <p:cNvSpPr>
            <a:spLocks noGrp="1"/>
          </p:cNvSpPr>
          <p:nvPr>
            <p:ph type="body" sz="quarter" idx="27" hasCustomPrompt="1"/>
          </p:nvPr>
        </p:nvSpPr>
        <p:spPr>
          <a:xfrm>
            <a:off x="7718322" y="3656264"/>
            <a:ext cx="3977649" cy="731695"/>
          </a:xfrm>
          <a:prstGeom prst="rect">
            <a:avLst/>
          </a:prstGeom>
        </p:spPr>
        <p:txBody>
          <a:bodyPr anchor="ctr"/>
          <a:lstStyle>
            <a:lvl1pPr marL="0" indent="0">
              <a:buSzTx/>
              <a:buFontTx/>
              <a:buNone/>
              <a:defRPr sz="1400"/>
            </a:lvl1pPr>
          </a:lstStyle>
          <a:p>
            <a:r>
              <a:t>Modifiez les styles du texte</a:t>
            </a:r>
          </a:p>
        </p:txBody>
      </p:sp>
      <p:sp>
        <p:nvSpPr>
          <p:cNvPr id="430" name="Espace réservé du texte 8"/>
          <p:cNvSpPr>
            <a:spLocks noGrp="1"/>
          </p:cNvSpPr>
          <p:nvPr>
            <p:ph type="body" sz="quarter" idx="28" hasCustomPrompt="1"/>
          </p:nvPr>
        </p:nvSpPr>
        <p:spPr>
          <a:xfrm>
            <a:off x="7718322" y="4946994"/>
            <a:ext cx="3977649" cy="731695"/>
          </a:xfrm>
          <a:prstGeom prst="rect">
            <a:avLst/>
          </a:prstGeom>
        </p:spPr>
        <p:txBody>
          <a:bodyPr anchor="ctr"/>
          <a:lstStyle>
            <a:lvl1pPr marL="0" indent="0">
              <a:buSzTx/>
              <a:buFontTx/>
              <a:buNone/>
              <a:defRPr sz="1400"/>
            </a:lvl1pPr>
          </a:lstStyle>
          <a:p>
            <a:r>
              <a:t>Modifiez les styles du texte</a:t>
            </a:r>
          </a:p>
        </p:txBody>
      </p:sp>
      <p:sp>
        <p:nvSpPr>
          <p:cNvPr id="431" name="Espace réservé du texte 6"/>
          <p:cNvSpPr>
            <a:spLocks noGrp="1"/>
          </p:cNvSpPr>
          <p:nvPr>
            <p:ph type="body" sz="quarter" idx="29" hasCustomPrompt="1"/>
          </p:nvPr>
        </p:nvSpPr>
        <p:spPr>
          <a:xfrm>
            <a:off x="838200" y="3278528"/>
            <a:ext cx="4008438" cy="2560899"/>
          </a:xfrm>
          <a:prstGeom prst="rect">
            <a:avLst/>
          </a:prstGeom>
        </p:spPr>
        <p:txBody>
          <a:bodyPr lIns="0" tIns="0" rIns="0" bIns="0"/>
          <a:lstStyle>
            <a:lvl1pPr marL="0" indent="0">
              <a:lnSpc>
                <a:spcPct val="100000"/>
              </a:lnSpc>
              <a:buSzTx/>
              <a:buFontTx/>
              <a:buNone/>
              <a:defRPr sz="1400"/>
            </a:lvl1pPr>
          </a:lstStyle>
          <a:p>
            <a:r>
              <a:t>Modifiez les styles du texte</a:t>
            </a:r>
          </a:p>
        </p:txBody>
      </p:sp>
      <p:sp>
        <p:nvSpPr>
          <p:cNvPr id="432"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0_Image et contenu">
    <p:spTree>
      <p:nvGrpSpPr>
        <p:cNvPr id="1" name=""/>
        <p:cNvGrpSpPr/>
        <p:nvPr/>
      </p:nvGrpSpPr>
      <p:grpSpPr>
        <a:xfrm>
          <a:off x="0" y="0"/>
          <a:ext cx="0" cy="0"/>
          <a:chOff x="0" y="0"/>
          <a:chExt cx="0" cy="0"/>
        </a:xfrm>
      </p:grpSpPr>
      <p:sp>
        <p:nvSpPr>
          <p:cNvPr id="439" name="Rectangle 6"/>
          <p:cNvSpPr/>
          <p:nvPr/>
        </p:nvSpPr>
        <p:spPr>
          <a:xfrm>
            <a:off x="0" y="-1"/>
            <a:ext cx="6057900" cy="6857997"/>
          </a:xfrm>
          <a:prstGeom prst="rect">
            <a:avLst/>
          </a:prstGeom>
          <a:solidFill>
            <a:schemeClr val="accent2"/>
          </a:solidFill>
          <a:ln w="12700">
            <a:miter lim="400000"/>
          </a:ln>
        </p:spPr>
        <p:txBody>
          <a:bodyPr lIns="45719" rIns="45719" anchor="ctr"/>
          <a:lstStyle/>
          <a:p>
            <a:pPr>
              <a:spcBef>
                <a:spcPts val="1000"/>
              </a:spcBef>
              <a:defRPr sz="1400">
                <a:solidFill>
                  <a:srgbClr val="373545"/>
                </a:solidFill>
              </a:defRPr>
            </a:pPr>
            <a:endParaRPr/>
          </a:p>
        </p:txBody>
      </p:sp>
      <p:sp>
        <p:nvSpPr>
          <p:cNvPr id="440" name="Cliquez pour ajouter le titre de la diapositive ici"/>
          <p:cNvSpPr txBox="1">
            <a:spLocks noGrp="1"/>
          </p:cNvSpPr>
          <p:nvPr>
            <p:ph type="title" hasCustomPrompt="1"/>
          </p:nvPr>
        </p:nvSpPr>
        <p:spPr>
          <a:xfrm>
            <a:off x="841056" y="1100290"/>
            <a:ext cx="4008439" cy="1395208"/>
          </a:xfrm>
          <a:prstGeom prst="rect">
            <a:avLst/>
          </a:prstGeom>
        </p:spPr>
        <p:txBody>
          <a:bodyPr lIns="0" tIns="0" rIns="0" bIns="0" anchor="b"/>
          <a:lstStyle/>
          <a:p>
            <a:r>
              <a:t>Cliquez pour ajouter le titre de la diapositive ici</a:t>
            </a:r>
          </a:p>
        </p:txBody>
      </p:sp>
      <p:sp>
        <p:nvSpPr>
          <p:cNvPr id="441" name="Texte niveau 1…"/>
          <p:cNvSpPr txBox="1">
            <a:spLocks noGrp="1"/>
          </p:cNvSpPr>
          <p:nvPr>
            <p:ph type="body" sz="quarter" idx="1" hasCustomPrompt="1"/>
          </p:nvPr>
        </p:nvSpPr>
        <p:spPr>
          <a:xfrm>
            <a:off x="841057" y="2561158"/>
            <a:ext cx="4008439" cy="602888"/>
          </a:xfrm>
          <a:prstGeom prst="rect">
            <a:avLst/>
          </a:prstGeom>
        </p:spPr>
        <p:txBody>
          <a:bodyPr lIns="0" tIns="0" rIns="0" bIns="0"/>
          <a:lstStyle>
            <a:lvl1pPr marL="0" indent="0">
              <a:buSzTx/>
              <a:buFontTx/>
              <a:buNone/>
              <a:defRPr sz="1400" spc="300"/>
            </a:lvl1pPr>
            <a:lvl2pPr marL="748145" indent="-290945">
              <a:buFontTx/>
              <a:defRPr sz="1400" spc="300"/>
            </a:lvl2pPr>
            <a:lvl3pPr marL="1234439" indent="-320039">
              <a:buFontTx/>
              <a:defRPr sz="1400" spc="300"/>
            </a:lvl3pPr>
            <a:lvl4pPr marL="1691639" indent="-320039">
              <a:buFontTx/>
              <a:defRPr sz="1400" spc="300"/>
            </a:lvl4pPr>
            <a:lvl5pPr marL="2148839" indent="-320039">
              <a:buFontTx/>
              <a:defRPr sz="1400" spc="300"/>
            </a:lvl5pPr>
          </a:lstStyle>
          <a:p>
            <a:r>
              <a:t>SOUS-TITRE ICI</a:t>
            </a:r>
          </a:p>
          <a:p>
            <a:pPr lvl="1"/>
            <a:endParaRPr/>
          </a:p>
          <a:p>
            <a:pPr lvl="2"/>
            <a:endParaRPr/>
          </a:p>
          <a:p>
            <a:pPr lvl="3"/>
            <a:endParaRPr/>
          </a:p>
          <a:p>
            <a:pPr lvl="4"/>
            <a:endParaRPr/>
          </a:p>
        </p:txBody>
      </p:sp>
      <p:sp>
        <p:nvSpPr>
          <p:cNvPr id="442" name="Forme 62"/>
          <p:cNvSpPr/>
          <p:nvPr/>
        </p:nvSpPr>
        <p:spPr>
          <a:xfrm flipH="1" flipV="1">
            <a:off x="635" y="984081"/>
            <a:ext cx="1930311" cy="1"/>
          </a:xfrm>
          <a:prstGeom prst="line">
            <a:avLst/>
          </a:prstGeom>
          <a:ln w="19050">
            <a:solidFill>
              <a:srgbClr val="373545"/>
            </a:solidFill>
            <a:miter lim="400000"/>
          </a:ln>
        </p:spPr>
        <p:txBody>
          <a:bodyPr lIns="45719" rIns="45719"/>
          <a:lstStyle/>
          <a:p>
            <a:endParaRPr/>
          </a:p>
        </p:txBody>
      </p:sp>
      <p:sp>
        <p:nvSpPr>
          <p:cNvPr id="443" name="Espace réservé du texte 8"/>
          <p:cNvSpPr>
            <a:spLocks noGrp="1"/>
          </p:cNvSpPr>
          <p:nvPr>
            <p:ph type="body" sz="quarter" idx="21" hasCustomPrompt="1"/>
          </p:nvPr>
        </p:nvSpPr>
        <p:spPr>
          <a:xfrm>
            <a:off x="7718322" y="1074809"/>
            <a:ext cx="3977649" cy="731695"/>
          </a:xfrm>
          <a:prstGeom prst="rect">
            <a:avLst/>
          </a:prstGeom>
        </p:spPr>
        <p:txBody>
          <a:bodyPr anchor="ctr"/>
          <a:lstStyle>
            <a:lvl1pPr marL="0" indent="0">
              <a:buSzTx/>
              <a:buFontTx/>
              <a:buNone/>
              <a:defRPr sz="1400"/>
            </a:lvl1pPr>
          </a:lstStyle>
          <a:p>
            <a:r>
              <a:t>Modifiez les styles du texte</a:t>
            </a:r>
          </a:p>
        </p:txBody>
      </p:sp>
      <p:sp>
        <p:nvSpPr>
          <p:cNvPr id="444" name="Espace réservé du texte 8"/>
          <p:cNvSpPr>
            <a:spLocks noGrp="1"/>
          </p:cNvSpPr>
          <p:nvPr>
            <p:ph type="body" sz="quarter" idx="22" hasCustomPrompt="1"/>
          </p:nvPr>
        </p:nvSpPr>
        <p:spPr>
          <a:xfrm>
            <a:off x="7718322" y="2365537"/>
            <a:ext cx="3977649" cy="731695"/>
          </a:xfrm>
          <a:prstGeom prst="rect">
            <a:avLst/>
          </a:prstGeom>
        </p:spPr>
        <p:txBody>
          <a:bodyPr anchor="ctr"/>
          <a:lstStyle>
            <a:lvl1pPr marL="0" indent="0">
              <a:buSzTx/>
              <a:buFontTx/>
              <a:buNone/>
              <a:defRPr sz="1400"/>
            </a:lvl1pPr>
          </a:lstStyle>
          <a:p>
            <a:r>
              <a:t>Modifiez les styles du texte</a:t>
            </a:r>
          </a:p>
        </p:txBody>
      </p:sp>
      <p:sp>
        <p:nvSpPr>
          <p:cNvPr id="445" name="Espace réservé du texte 8"/>
          <p:cNvSpPr>
            <a:spLocks noGrp="1"/>
          </p:cNvSpPr>
          <p:nvPr>
            <p:ph type="body" sz="quarter" idx="23" hasCustomPrompt="1"/>
          </p:nvPr>
        </p:nvSpPr>
        <p:spPr>
          <a:xfrm>
            <a:off x="7718322" y="3656264"/>
            <a:ext cx="3977649" cy="731695"/>
          </a:xfrm>
          <a:prstGeom prst="rect">
            <a:avLst/>
          </a:prstGeom>
        </p:spPr>
        <p:txBody>
          <a:bodyPr anchor="ctr"/>
          <a:lstStyle>
            <a:lvl1pPr marL="0" indent="0">
              <a:buSzTx/>
              <a:buFontTx/>
              <a:buNone/>
              <a:defRPr sz="1400"/>
            </a:lvl1pPr>
          </a:lstStyle>
          <a:p>
            <a:r>
              <a:t>Modifiez les styles du texte</a:t>
            </a:r>
          </a:p>
        </p:txBody>
      </p:sp>
      <p:sp>
        <p:nvSpPr>
          <p:cNvPr id="446" name="Espace réservé du texte 8"/>
          <p:cNvSpPr>
            <a:spLocks noGrp="1"/>
          </p:cNvSpPr>
          <p:nvPr>
            <p:ph type="body" sz="quarter" idx="24" hasCustomPrompt="1"/>
          </p:nvPr>
        </p:nvSpPr>
        <p:spPr>
          <a:xfrm>
            <a:off x="7718322" y="4946994"/>
            <a:ext cx="3977649" cy="731695"/>
          </a:xfrm>
          <a:prstGeom prst="rect">
            <a:avLst/>
          </a:prstGeom>
        </p:spPr>
        <p:txBody>
          <a:bodyPr anchor="ctr"/>
          <a:lstStyle>
            <a:lvl1pPr marL="0" indent="0">
              <a:buSzTx/>
              <a:buFontTx/>
              <a:buNone/>
              <a:defRPr sz="1400"/>
            </a:lvl1pPr>
          </a:lstStyle>
          <a:p>
            <a:r>
              <a:t>Modifiez les styles du texte</a:t>
            </a:r>
          </a:p>
        </p:txBody>
      </p:sp>
      <p:sp>
        <p:nvSpPr>
          <p:cNvPr id="447" name="Espace réservé du texte 6"/>
          <p:cNvSpPr>
            <a:spLocks noGrp="1"/>
          </p:cNvSpPr>
          <p:nvPr>
            <p:ph type="body" sz="quarter" idx="25" hasCustomPrompt="1"/>
          </p:nvPr>
        </p:nvSpPr>
        <p:spPr>
          <a:xfrm>
            <a:off x="838200" y="3278528"/>
            <a:ext cx="4008438" cy="2560899"/>
          </a:xfrm>
          <a:prstGeom prst="rect">
            <a:avLst/>
          </a:prstGeom>
        </p:spPr>
        <p:txBody>
          <a:bodyPr lIns="0" tIns="0" rIns="0" bIns="0"/>
          <a:lstStyle>
            <a:lvl1pPr marL="0" indent="0">
              <a:lnSpc>
                <a:spcPct val="100000"/>
              </a:lnSpc>
              <a:buSzTx/>
              <a:buFontTx/>
              <a:buNone/>
              <a:defRPr sz="1400"/>
            </a:lvl1pPr>
          </a:lstStyle>
          <a:p>
            <a:r>
              <a:t>Modifiez les styles du texte</a:t>
            </a:r>
          </a:p>
        </p:txBody>
      </p:sp>
      <p:sp>
        <p:nvSpPr>
          <p:cNvPr id="448" name="Espace réservé d’image 5"/>
          <p:cNvSpPr>
            <a:spLocks noGrp="1"/>
          </p:cNvSpPr>
          <p:nvPr>
            <p:ph type="pic" sz="quarter" idx="26"/>
          </p:nvPr>
        </p:nvSpPr>
        <p:spPr>
          <a:xfrm>
            <a:off x="6790155" y="1042383"/>
            <a:ext cx="804761" cy="804761"/>
          </a:xfrm>
          <a:prstGeom prst="rect">
            <a:avLst/>
          </a:prstGeom>
          <a:ln w="19050">
            <a:solidFill>
              <a:srgbClr val="1F1F26"/>
            </a:solidFill>
            <a:round/>
          </a:ln>
        </p:spPr>
        <p:txBody>
          <a:bodyPr lIns="91439" rIns="91439">
            <a:noAutofit/>
          </a:bodyPr>
          <a:lstStyle/>
          <a:p>
            <a:endParaRPr/>
          </a:p>
        </p:txBody>
      </p:sp>
      <p:sp>
        <p:nvSpPr>
          <p:cNvPr id="449" name="Espace réservé d’image 5"/>
          <p:cNvSpPr>
            <a:spLocks noGrp="1"/>
          </p:cNvSpPr>
          <p:nvPr>
            <p:ph type="pic" sz="quarter" idx="27"/>
          </p:nvPr>
        </p:nvSpPr>
        <p:spPr>
          <a:xfrm>
            <a:off x="6790155" y="2331742"/>
            <a:ext cx="804761" cy="804761"/>
          </a:xfrm>
          <a:prstGeom prst="rect">
            <a:avLst/>
          </a:prstGeom>
          <a:ln w="19050">
            <a:solidFill>
              <a:srgbClr val="1F1F26"/>
            </a:solidFill>
            <a:round/>
          </a:ln>
        </p:spPr>
        <p:txBody>
          <a:bodyPr lIns="91439" rIns="91439">
            <a:noAutofit/>
          </a:bodyPr>
          <a:lstStyle/>
          <a:p>
            <a:endParaRPr/>
          </a:p>
        </p:txBody>
      </p:sp>
      <p:sp>
        <p:nvSpPr>
          <p:cNvPr id="450" name="Espace réservé d’image 5"/>
          <p:cNvSpPr>
            <a:spLocks noGrp="1"/>
          </p:cNvSpPr>
          <p:nvPr>
            <p:ph type="pic" sz="quarter" idx="28"/>
          </p:nvPr>
        </p:nvSpPr>
        <p:spPr>
          <a:xfrm>
            <a:off x="6790155" y="3621101"/>
            <a:ext cx="804761" cy="804761"/>
          </a:xfrm>
          <a:prstGeom prst="rect">
            <a:avLst/>
          </a:prstGeom>
          <a:ln w="19050">
            <a:solidFill>
              <a:srgbClr val="1F1F26"/>
            </a:solidFill>
            <a:round/>
          </a:ln>
        </p:spPr>
        <p:txBody>
          <a:bodyPr lIns="91439" rIns="91439">
            <a:noAutofit/>
          </a:bodyPr>
          <a:lstStyle/>
          <a:p>
            <a:endParaRPr/>
          </a:p>
        </p:txBody>
      </p:sp>
      <p:sp>
        <p:nvSpPr>
          <p:cNvPr id="451" name="Espace réservé d’image 5"/>
          <p:cNvSpPr>
            <a:spLocks noGrp="1"/>
          </p:cNvSpPr>
          <p:nvPr>
            <p:ph type="pic" sz="quarter" idx="29"/>
          </p:nvPr>
        </p:nvSpPr>
        <p:spPr>
          <a:xfrm>
            <a:off x="6790155" y="4910461"/>
            <a:ext cx="804761" cy="804761"/>
          </a:xfrm>
          <a:prstGeom prst="rect">
            <a:avLst/>
          </a:prstGeom>
          <a:ln w="19050">
            <a:solidFill>
              <a:srgbClr val="1F1F26"/>
            </a:solidFill>
            <a:round/>
          </a:ln>
        </p:spPr>
        <p:txBody>
          <a:bodyPr lIns="91439" rIns="91439">
            <a:noAutofit/>
          </a:bodyPr>
          <a:lstStyle/>
          <a:p>
            <a:endParaRPr/>
          </a:p>
        </p:txBody>
      </p:sp>
      <p:sp>
        <p:nvSpPr>
          <p:cNvPr id="452"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3_Diapositive de titre avec image">
    <p:bg>
      <p:bgPr>
        <a:solidFill>
          <a:schemeClr val="accent1"/>
        </a:solidFill>
        <a:effectLst/>
      </p:bgPr>
    </p:bg>
    <p:spTree>
      <p:nvGrpSpPr>
        <p:cNvPr id="1" name=""/>
        <p:cNvGrpSpPr/>
        <p:nvPr/>
      </p:nvGrpSpPr>
      <p:grpSpPr>
        <a:xfrm>
          <a:off x="0" y="0"/>
          <a:ext cx="0" cy="0"/>
          <a:chOff x="0" y="0"/>
          <a:chExt cx="0" cy="0"/>
        </a:xfrm>
      </p:grpSpPr>
      <p:sp>
        <p:nvSpPr>
          <p:cNvPr id="46" name="CLIQUEZ POUR AJOUTER UN TITRE"/>
          <p:cNvSpPr txBox="1">
            <a:spLocks noGrp="1"/>
          </p:cNvSpPr>
          <p:nvPr>
            <p:ph type="title" hasCustomPrompt="1"/>
          </p:nvPr>
        </p:nvSpPr>
        <p:spPr>
          <a:xfrm>
            <a:off x="838199" y="578735"/>
            <a:ext cx="7252506" cy="891251"/>
          </a:xfrm>
          <a:prstGeom prst="rect">
            <a:avLst/>
          </a:prstGeom>
        </p:spPr>
        <p:txBody>
          <a:bodyPr anchor="t"/>
          <a:lstStyle>
            <a:lvl1pPr>
              <a:defRPr sz="5000">
                <a:solidFill>
                  <a:srgbClr val="FFFFFF"/>
                </a:solidFill>
              </a:defRPr>
            </a:lvl1pPr>
          </a:lstStyle>
          <a:p>
            <a:r>
              <a:t>CLIQUEZ POUR AJOUTER UN TITRE</a:t>
            </a:r>
          </a:p>
        </p:txBody>
      </p:sp>
      <p:sp>
        <p:nvSpPr>
          <p:cNvPr id="47" name="Texte niveau 1…"/>
          <p:cNvSpPr txBox="1">
            <a:spLocks noGrp="1"/>
          </p:cNvSpPr>
          <p:nvPr>
            <p:ph type="body" sz="quarter" idx="1" hasCustomPrompt="1"/>
          </p:nvPr>
        </p:nvSpPr>
        <p:spPr>
          <a:xfrm>
            <a:off x="838200" y="1666758"/>
            <a:ext cx="7252504"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LE SOUS-TITRE SE PLACE ICI</a:t>
            </a:r>
          </a:p>
          <a:p>
            <a:pPr lvl="1"/>
            <a:endParaRPr/>
          </a:p>
          <a:p>
            <a:pPr lvl="2"/>
            <a:endParaRPr/>
          </a:p>
          <a:p>
            <a:pPr lvl="3"/>
            <a:endParaRPr/>
          </a:p>
          <a:p>
            <a:pPr lvl="4"/>
            <a:endParaRPr/>
          </a:p>
        </p:txBody>
      </p:sp>
      <p:sp>
        <p:nvSpPr>
          <p:cNvPr id="48" name="Forme 62"/>
          <p:cNvSpPr/>
          <p:nvPr/>
        </p:nvSpPr>
        <p:spPr>
          <a:xfrm flipH="1" flipV="1">
            <a:off x="-1" y="1490561"/>
            <a:ext cx="2188806" cy="3"/>
          </a:xfrm>
          <a:prstGeom prst="line">
            <a:avLst/>
          </a:prstGeom>
          <a:ln w="25400">
            <a:solidFill>
              <a:srgbClr val="FFFFFF"/>
            </a:solidFill>
            <a:miter lim="400000"/>
          </a:ln>
        </p:spPr>
        <p:txBody>
          <a:bodyPr lIns="45719" rIns="45719"/>
          <a:lstStyle/>
          <a:p>
            <a:endParaRPr/>
          </a:p>
        </p:txBody>
      </p:sp>
      <p:sp>
        <p:nvSpPr>
          <p:cNvPr id="49" name="Espace réservé d’image 4"/>
          <p:cNvSpPr>
            <a:spLocks noGrp="1"/>
          </p:cNvSpPr>
          <p:nvPr>
            <p:ph type="pic" sz="half" idx="21"/>
          </p:nvPr>
        </p:nvSpPr>
        <p:spPr>
          <a:xfrm>
            <a:off x="8866206" y="0"/>
            <a:ext cx="3325793" cy="6858000"/>
          </a:xfrm>
          <a:prstGeom prst="rect">
            <a:avLst/>
          </a:prstGeom>
        </p:spPr>
        <p:txBody>
          <a:bodyPr lIns="91439" rIns="91439">
            <a:noAutofit/>
          </a:bodyPr>
          <a:lstStyle/>
          <a:p>
            <a:endParaRPr/>
          </a:p>
        </p:txBody>
      </p:sp>
      <p:sp>
        <p:nvSpPr>
          <p:cNvPr id="50"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9_Image et contenu">
    <p:spTree>
      <p:nvGrpSpPr>
        <p:cNvPr id="1" name=""/>
        <p:cNvGrpSpPr/>
        <p:nvPr/>
      </p:nvGrpSpPr>
      <p:grpSpPr>
        <a:xfrm>
          <a:off x="0" y="0"/>
          <a:ext cx="0" cy="0"/>
          <a:chOff x="0" y="0"/>
          <a:chExt cx="0" cy="0"/>
        </a:xfrm>
      </p:grpSpPr>
      <p:sp>
        <p:nvSpPr>
          <p:cNvPr id="459" name="Espace réservé d’image 2"/>
          <p:cNvSpPr>
            <a:spLocks noGrp="1"/>
          </p:cNvSpPr>
          <p:nvPr>
            <p:ph type="pic" sz="quarter" idx="21"/>
          </p:nvPr>
        </p:nvSpPr>
        <p:spPr>
          <a:xfrm>
            <a:off x="841375" y="3097232"/>
            <a:ext cx="4008121" cy="2742197"/>
          </a:xfrm>
          <a:prstGeom prst="rect">
            <a:avLst/>
          </a:prstGeom>
        </p:spPr>
        <p:txBody>
          <a:bodyPr lIns="91439" rIns="91439">
            <a:noAutofit/>
          </a:bodyPr>
          <a:lstStyle/>
          <a:p>
            <a:endParaRPr/>
          </a:p>
        </p:txBody>
      </p:sp>
      <p:sp>
        <p:nvSpPr>
          <p:cNvPr id="460" name="Cliquez pour ajouter Titre de la diapositive ici"/>
          <p:cNvSpPr txBox="1">
            <a:spLocks noGrp="1"/>
          </p:cNvSpPr>
          <p:nvPr>
            <p:ph type="title" hasCustomPrompt="1"/>
          </p:nvPr>
        </p:nvSpPr>
        <p:spPr>
          <a:xfrm>
            <a:off x="841056" y="1100290"/>
            <a:ext cx="4008439" cy="1395208"/>
          </a:xfrm>
          <a:prstGeom prst="rect">
            <a:avLst/>
          </a:prstGeom>
        </p:spPr>
        <p:txBody>
          <a:bodyPr lIns="0" tIns="0" rIns="0" bIns="0" anchor="b"/>
          <a:lstStyle>
            <a:lvl1pPr>
              <a:defRPr sz="4000"/>
            </a:lvl1pPr>
          </a:lstStyle>
          <a:p>
            <a:r>
              <a:t>Cliquez pour ajouter Titre de la diapositive ici</a:t>
            </a:r>
          </a:p>
        </p:txBody>
      </p:sp>
      <p:sp>
        <p:nvSpPr>
          <p:cNvPr id="461" name="Texte niveau 1…"/>
          <p:cNvSpPr txBox="1">
            <a:spLocks noGrp="1"/>
          </p:cNvSpPr>
          <p:nvPr>
            <p:ph type="body" sz="quarter" idx="1" hasCustomPrompt="1"/>
          </p:nvPr>
        </p:nvSpPr>
        <p:spPr>
          <a:xfrm>
            <a:off x="841057" y="2561158"/>
            <a:ext cx="4008439" cy="375082"/>
          </a:xfrm>
          <a:prstGeom prst="rect">
            <a:avLst/>
          </a:prstGeom>
        </p:spPr>
        <p:txBody>
          <a:bodyPr lIns="0" tIns="0" rIns="0" bIns="0"/>
          <a:lstStyle>
            <a:lvl1pPr marL="0" indent="0">
              <a:buSzTx/>
              <a:buFontTx/>
              <a:buNone/>
              <a:defRPr sz="1400" spc="300"/>
            </a:lvl1pPr>
            <a:lvl2pPr marL="748145" indent="-290945">
              <a:buFontTx/>
              <a:defRPr sz="1400" spc="300"/>
            </a:lvl2pPr>
            <a:lvl3pPr marL="1234439" indent="-320039">
              <a:buFontTx/>
              <a:defRPr sz="1400" spc="300"/>
            </a:lvl3pPr>
            <a:lvl4pPr marL="1691639" indent="-320039">
              <a:buFontTx/>
              <a:defRPr sz="1400" spc="300"/>
            </a:lvl4pPr>
            <a:lvl5pPr marL="2148839" indent="-320039">
              <a:buFontTx/>
              <a:defRPr sz="1400" spc="300"/>
            </a:lvl5pPr>
          </a:lstStyle>
          <a:p>
            <a:r>
              <a:t>SOUS-TITRE ICI</a:t>
            </a:r>
          </a:p>
          <a:p>
            <a:pPr lvl="1"/>
            <a:endParaRPr/>
          </a:p>
          <a:p>
            <a:pPr lvl="2"/>
            <a:endParaRPr/>
          </a:p>
          <a:p>
            <a:pPr lvl="3"/>
            <a:endParaRPr/>
          </a:p>
          <a:p>
            <a:pPr lvl="4"/>
            <a:endParaRPr/>
          </a:p>
        </p:txBody>
      </p:sp>
      <p:sp>
        <p:nvSpPr>
          <p:cNvPr id="462" name="Forme 62"/>
          <p:cNvSpPr/>
          <p:nvPr/>
        </p:nvSpPr>
        <p:spPr>
          <a:xfrm flipH="1" flipV="1">
            <a:off x="635" y="984081"/>
            <a:ext cx="1930311" cy="1"/>
          </a:xfrm>
          <a:prstGeom prst="line">
            <a:avLst/>
          </a:prstGeom>
          <a:ln w="19050">
            <a:solidFill>
              <a:srgbClr val="373545"/>
            </a:solidFill>
            <a:miter lim="400000"/>
          </a:ln>
        </p:spPr>
        <p:txBody>
          <a:bodyPr lIns="45719" rIns="45719"/>
          <a:lstStyle/>
          <a:p>
            <a:endParaRPr/>
          </a:p>
        </p:txBody>
      </p:sp>
      <p:sp>
        <p:nvSpPr>
          <p:cNvPr id="463" name="Espace réservé du texte 8"/>
          <p:cNvSpPr>
            <a:spLocks noGrp="1"/>
          </p:cNvSpPr>
          <p:nvPr>
            <p:ph type="body" sz="quarter" idx="22" hasCustomPrompt="1"/>
          </p:nvPr>
        </p:nvSpPr>
        <p:spPr>
          <a:xfrm>
            <a:off x="7718322" y="1074809"/>
            <a:ext cx="3977649" cy="731695"/>
          </a:xfrm>
          <a:prstGeom prst="rect">
            <a:avLst/>
          </a:prstGeom>
        </p:spPr>
        <p:txBody>
          <a:bodyPr anchor="ctr"/>
          <a:lstStyle>
            <a:lvl1pPr marL="0" indent="0">
              <a:buSzTx/>
              <a:buFontTx/>
              <a:buNone/>
              <a:defRPr sz="1400"/>
            </a:lvl1pPr>
          </a:lstStyle>
          <a:p>
            <a:r>
              <a:t>Modifiez les styles du texte</a:t>
            </a:r>
          </a:p>
        </p:txBody>
      </p:sp>
      <p:sp>
        <p:nvSpPr>
          <p:cNvPr id="464" name="Espace réservé du texte 8"/>
          <p:cNvSpPr>
            <a:spLocks noGrp="1"/>
          </p:cNvSpPr>
          <p:nvPr>
            <p:ph type="body" sz="quarter" idx="23" hasCustomPrompt="1"/>
          </p:nvPr>
        </p:nvSpPr>
        <p:spPr>
          <a:xfrm>
            <a:off x="7718322" y="2365537"/>
            <a:ext cx="3977649" cy="731695"/>
          </a:xfrm>
          <a:prstGeom prst="rect">
            <a:avLst/>
          </a:prstGeom>
        </p:spPr>
        <p:txBody>
          <a:bodyPr anchor="ctr"/>
          <a:lstStyle>
            <a:lvl1pPr marL="0" indent="0">
              <a:buSzTx/>
              <a:buFontTx/>
              <a:buNone/>
              <a:defRPr sz="1400"/>
            </a:lvl1pPr>
          </a:lstStyle>
          <a:p>
            <a:r>
              <a:t>Modifiez les styles du texte</a:t>
            </a:r>
          </a:p>
        </p:txBody>
      </p:sp>
      <p:sp>
        <p:nvSpPr>
          <p:cNvPr id="465" name="Espace réservé du texte 8"/>
          <p:cNvSpPr>
            <a:spLocks noGrp="1"/>
          </p:cNvSpPr>
          <p:nvPr>
            <p:ph type="body" sz="quarter" idx="24" hasCustomPrompt="1"/>
          </p:nvPr>
        </p:nvSpPr>
        <p:spPr>
          <a:xfrm>
            <a:off x="7718322" y="3656264"/>
            <a:ext cx="3977649" cy="731695"/>
          </a:xfrm>
          <a:prstGeom prst="rect">
            <a:avLst/>
          </a:prstGeom>
        </p:spPr>
        <p:txBody>
          <a:bodyPr anchor="ctr"/>
          <a:lstStyle>
            <a:lvl1pPr marL="0" indent="0">
              <a:buSzTx/>
              <a:buFontTx/>
              <a:buNone/>
              <a:defRPr sz="1400"/>
            </a:lvl1pPr>
          </a:lstStyle>
          <a:p>
            <a:r>
              <a:t>Modifiez les styles du texte</a:t>
            </a:r>
          </a:p>
        </p:txBody>
      </p:sp>
      <p:sp>
        <p:nvSpPr>
          <p:cNvPr id="466" name="Espace réservé du texte 8"/>
          <p:cNvSpPr>
            <a:spLocks noGrp="1"/>
          </p:cNvSpPr>
          <p:nvPr>
            <p:ph type="body" sz="quarter" idx="25" hasCustomPrompt="1"/>
          </p:nvPr>
        </p:nvSpPr>
        <p:spPr>
          <a:xfrm>
            <a:off x="7718322" y="4946994"/>
            <a:ext cx="3977649" cy="731695"/>
          </a:xfrm>
          <a:prstGeom prst="rect">
            <a:avLst/>
          </a:prstGeom>
        </p:spPr>
        <p:txBody>
          <a:bodyPr anchor="ctr"/>
          <a:lstStyle>
            <a:lvl1pPr marL="0" indent="0">
              <a:buSzTx/>
              <a:buFontTx/>
              <a:buNone/>
              <a:defRPr sz="1400"/>
            </a:lvl1pPr>
          </a:lstStyle>
          <a:p>
            <a:r>
              <a:t>Modifiez les styles du texte</a:t>
            </a:r>
          </a:p>
        </p:txBody>
      </p:sp>
      <p:sp>
        <p:nvSpPr>
          <p:cNvPr id="467" name="Espace réservé d’image 5"/>
          <p:cNvSpPr>
            <a:spLocks noGrp="1"/>
          </p:cNvSpPr>
          <p:nvPr>
            <p:ph type="pic" sz="quarter" idx="26"/>
          </p:nvPr>
        </p:nvSpPr>
        <p:spPr>
          <a:xfrm>
            <a:off x="6790155" y="1042383"/>
            <a:ext cx="804761" cy="804761"/>
          </a:xfrm>
          <a:prstGeom prst="rect">
            <a:avLst/>
          </a:prstGeom>
        </p:spPr>
        <p:txBody>
          <a:bodyPr lIns="91439" rIns="91439">
            <a:noAutofit/>
          </a:bodyPr>
          <a:lstStyle/>
          <a:p>
            <a:endParaRPr/>
          </a:p>
        </p:txBody>
      </p:sp>
      <p:sp>
        <p:nvSpPr>
          <p:cNvPr id="468" name="Espace réservé d’image 5"/>
          <p:cNvSpPr>
            <a:spLocks noGrp="1"/>
          </p:cNvSpPr>
          <p:nvPr>
            <p:ph type="pic" sz="quarter" idx="27"/>
          </p:nvPr>
        </p:nvSpPr>
        <p:spPr>
          <a:xfrm>
            <a:off x="6790155" y="2331742"/>
            <a:ext cx="804761" cy="804761"/>
          </a:xfrm>
          <a:prstGeom prst="rect">
            <a:avLst/>
          </a:prstGeom>
        </p:spPr>
        <p:txBody>
          <a:bodyPr lIns="91439" rIns="91439">
            <a:noAutofit/>
          </a:bodyPr>
          <a:lstStyle/>
          <a:p>
            <a:endParaRPr/>
          </a:p>
        </p:txBody>
      </p:sp>
      <p:sp>
        <p:nvSpPr>
          <p:cNvPr id="469" name="Espace réservé d’image 5"/>
          <p:cNvSpPr>
            <a:spLocks noGrp="1"/>
          </p:cNvSpPr>
          <p:nvPr>
            <p:ph type="pic" sz="quarter" idx="28"/>
          </p:nvPr>
        </p:nvSpPr>
        <p:spPr>
          <a:xfrm>
            <a:off x="6790155" y="3621101"/>
            <a:ext cx="804761" cy="804761"/>
          </a:xfrm>
          <a:prstGeom prst="rect">
            <a:avLst/>
          </a:prstGeom>
        </p:spPr>
        <p:txBody>
          <a:bodyPr lIns="91439" rIns="91439">
            <a:noAutofit/>
          </a:bodyPr>
          <a:lstStyle/>
          <a:p>
            <a:endParaRPr/>
          </a:p>
        </p:txBody>
      </p:sp>
      <p:sp>
        <p:nvSpPr>
          <p:cNvPr id="470" name="Espace réservé d’image 5"/>
          <p:cNvSpPr>
            <a:spLocks noGrp="1"/>
          </p:cNvSpPr>
          <p:nvPr>
            <p:ph type="pic" sz="quarter" idx="29"/>
          </p:nvPr>
        </p:nvSpPr>
        <p:spPr>
          <a:xfrm>
            <a:off x="6790155" y="4910461"/>
            <a:ext cx="804761" cy="804761"/>
          </a:xfrm>
          <a:prstGeom prst="rect">
            <a:avLst/>
          </a:prstGeom>
        </p:spPr>
        <p:txBody>
          <a:bodyPr lIns="91439" rIns="91439">
            <a:noAutofit/>
          </a:bodyPr>
          <a:lstStyle/>
          <a:p>
            <a:endParaRPr/>
          </a:p>
        </p:txBody>
      </p:sp>
      <p:sp>
        <p:nvSpPr>
          <p:cNvPr id="47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8_Image et contenu">
    <p:spTree>
      <p:nvGrpSpPr>
        <p:cNvPr id="1" name=""/>
        <p:cNvGrpSpPr/>
        <p:nvPr/>
      </p:nvGrpSpPr>
      <p:grpSpPr>
        <a:xfrm>
          <a:off x="0" y="0"/>
          <a:ext cx="0" cy="0"/>
          <a:chOff x="0" y="0"/>
          <a:chExt cx="0" cy="0"/>
        </a:xfrm>
      </p:grpSpPr>
      <p:sp>
        <p:nvSpPr>
          <p:cNvPr id="478" name="Rectangle 6"/>
          <p:cNvSpPr/>
          <p:nvPr/>
        </p:nvSpPr>
        <p:spPr>
          <a:xfrm>
            <a:off x="0" y="3721472"/>
            <a:ext cx="12192000" cy="3136524"/>
          </a:xfrm>
          <a:prstGeom prst="rect">
            <a:avLst/>
          </a:prstGeom>
          <a:solidFill>
            <a:schemeClr val="accent2"/>
          </a:solidFill>
          <a:ln w="12700">
            <a:miter lim="400000"/>
          </a:ln>
        </p:spPr>
        <p:txBody>
          <a:bodyPr lIns="45719" rIns="45719" anchor="ctr"/>
          <a:lstStyle/>
          <a:p>
            <a:pPr>
              <a:spcBef>
                <a:spcPts val="1000"/>
              </a:spcBef>
              <a:defRPr sz="1400">
                <a:solidFill>
                  <a:srgbClr val="373545"/>
                </a:solidFill>
              </a:defRPr>
            </a:pPr>
            <a:endParaRPr/>
          </a:p>
        </p:txBody>
      </p:sp>
      <p:sp>
        <p:nvSpPr>
          <p:cNvPr id="479" name="Cliquez pour ajouter le titre de la diapositive ici"/>
          <p:cNvSpPr txBox="1">
            <a:spLocks noGrp="1"/>
          </p:cNvSpPr>
          <p:nvPr>
            <p:ph type="title" hasCustomPrompt="1"/>
          </p:nvPr>
        </p:nvSpPr>
        <p:spPr>
          <a:xfrm>
            <a:off x="668543" y="358609"/>
            <a:ext cx="10854915" cy="804761"/>
          </a:xfrm>
          <a:prstGeom prst="rect">
            <a:avLst/>
          </a:prstGeom>
        </p:spPr>
        <p:txBody>
          <a:bodyPr lIns="0" tIns="0" rIns="0" bIns="0" anchor="b"/>
          <a:lstStyle>
            <a:lvl1pPr algn="ctr">
              <a:defRPr sz="4000"/>
            </a:lvl1pPr>
          </a:lstStyle>
          <a:p>
            <a:r>
              <a:t>Cliquez pour ajouter le titre de la diapositive ici</a:t>
            </a:r>
          </a:p>
        </p:txBody>
      </p:sp>
      <p:sp>
        <p:nvSpPr>
          <p:cNvPr id="480" name="Espace réservé d’image 5"/>
          <p:cNvSpPr>
            <a:spLocks noGrp="1"/>
          </p:cNvSpPr>
          <p:nvPr>
            <p:ph type="pic" sz="quarter" idx="21"/>
          </p:nvPr>
        </p:nvSpPr>
        <p:spPr>
          <a:xfrm>
            <a:off x="1463303" y="2677210"/>
            <a:ext cx="804761" cy="804761"/>
          </a:xfrm>
          <a:prstGeom prst="rect">
            <a:avLst/>
          </a:prstGeom>
          <a:ln w="19050">
            <a:solidFill>
              <a:srgbClr val="1F1F26"/>
            </a:solidFill>
            <a:round/>
          </a:ln>
        </p:spPr>
        <p:txBody>
          <a:bodyPr lIns="91439" rIns="91439">
            <a:noAutofit/>
          </a:bodyPr>
          <a:lstStyle/>
          <a:p>
            <a:endParaRPr/>
          </a:p>
        </p:txBody>
      </p:sp>
      <p:sp>
        <p:nvSpPr>
          <p:cNvPr id="481" name="Espace réservé d’image 5"/>
          <p:cNvSpPr>
            <a:spLocks noGrp="1"/>
          </p:cNvSpPr>
          <p:nvPr>
            <p:ph type="pic" sz="quarter" idx="22"/>
          </p:nvPr>
        </p:nvSpPr>
        <p:spPr>
          <a:xfrm>
            <a:off x="4310607" y="2677210"/>
            <a:ext cx="804761" cy="804761"/>
          </a:xfrm>
          <a:prstGeom prst="rect">
            <a:avLst/>
          </a:prstGeom>
          <a:ln w="19050">
            <a:solidFill>
              <a:srgbClr val="1F1F26"/>
            </a:solidFill>
            <a:round/>
          </a:ln>
        </p:spPr>
        <p:txBody>
          <a:bodyPr lIns="91439" rIns="91439">
            <a:noAutofit/>
          </a:bodyPr>
          <a:lstStyle/>
          <a:p>
            <a:endParaRPr/>
          </a:p>
        </p:txBody>
      </p:sp>
      <p:sp>
        <p:nvSpPr>
          <p:cNvPr id="482" name="Espace réservé d’image 5"/>
          <p:cNvSpPr>
            <a:spLocks noGrp="1"/>
          </p:cNvSpPr>
          <p:nvPr>
            <p:ph type="pic" sz="quarter" idx="23"/>
          </p:nvPr>
        </p:nvSpPr>
        <p:spPr>
          <a:xfrm>
            <a:off x="7157912" y="2677210"/>
            <a:ext cx="804761" cy="804761"/>
          </a:xfrm>
          <a:prstGeom prst="rect">
            <a:avLst/>
          </a:prstGeom>
          <a:ln w="19050">
            <a:solidFill>
              <a:srgbClr val="1F1F26"/>
            </a:solidFill>
            <a:round/>
          </a:ln>
        </p:spPr>
        <p:txBody>
          <a:bodyPr lIns="91439" rIns="91439">
            <a:noAutofit/>
          </a:bodyPr>
          <a:lstStyle/>
          <a:p>
            <a:endParaRPr/>
          </a:p>
        </p:txBody>
      </p:sp>
      <p:sp>
        <p:nvSpPr>
          <p:cNvPr id="483" name="Espace réservé d’image 5"/>
          <p:cNvSpPr>
            <a:spLocks noGrp="1"/>
          </p:cNvSpPr>
          <p:nvPr>
            <p:ph type="pic" sz="quarter" idx="24"/>
          </p:nvPr>
        </p:nvSpPr>
        <p:spPr>
          <a:xfrm>
            <a:off x="10005217" y="2677210"/>
            <a:ext cx="804762" cy="804761"/>
          </a:xfrm>
          <a:prstGeom prst="rect">
            <a:avLst/>
          </a:prstGeom>
          <a:ln w="19050">
            <a:solidFill>
              <a:srgbClr val="1F1F26"/>
            </a:solidFill>
            <a:round/>
          </a:ln>
        </p:spPr>
        <p:txBody>
          <a:bodyPr lIns="91439" rIns="91439">
            <a:noAutofit/>
          </a:bodyPr>
          <a:lstStyle/>
          <a:p>
            <a:endParaRPr/>
          </a:p>
        </p:txBody>
      </p:sp>
      <p:sp>
        <p:nvSpPr>
          <p:cNvPr id="484" name="Texte niveau 1…"/>
          <p:cNvSpPr txBox="1">
            <a:spLocks noGrp="1"/>
          </p:cNvSpPr>
          <p:nvPr>
            <p:ph type="body" sz="quarter" idx="1" hasCustomPrompt="1"/>
          </p:nvPr>
        </p:nvSpPr>
        <p:spPr>
          <a:xfrm>
            <a:off x="630780" y="3920809"/>
            <a:ext cx="2469807" cy="731695"/>
          </a:xfrm>
          <a:prstGeom prst="rect">
            <a:avLst/>
          </a:prstGeom>
        </p:spPr>
        <p:txBody>
          <a:bodyPr/>
          <a:lstStyle>
            <a:lvl1pPr marL="0" indent="0" algn="ctr">
              <a:buSzTx/>
              <a:buFontTx/>
              <a:buNone/>
              <a:defRPr sz="1400"/>
            </a:lvl1pPr>
            <a:lvl2pPr marL="635000" indent="-177800" algn="ctr">
              <a:buFontTx/>
              <a:defRPr sz="1400"/>
            </a:lvl2pPr>
            <a:lvl3pPr marL="1114425" indent="-200025" algn="ctr">
              <a:buFontTx/>
              <a:defRPr sz="1400"/>
            </a:lvl3pPr>
            <a:lvl4pPr marL="1600200" indent="-228600" algn="ctr">
              <a:buFontTx/>
              <a:defRPr sz="1400"/>
            </a:lvl4pPr>
            <a:lvl5pPr marL="2057400" indent="-228600" algn="ctr">
              <a:buFontTx/>
              <a:defRPr sz="1400"/>
            </a:lvl5pPr>
          </a:lstStyle>
          <a:p>
            <a:r>
              <a:t>Modifiez les styles du texte</a:t>
            </a:r>
          </a:p>
          <a:p>
            <a:pPr lvl="1"/>
            <a:endParaRPr/>
          </a:p>
          <a:p>
            <a:pPr lvl="2"/>
            <a:endParaRPr/>
          </a:p>
          <a:p>
            <a:pPr lvl="3"/>
            <a:endParaRPr/>
          </a:p>
          <a:p>
            <a:pPr lvl="4"/>
            <a:endParaRPr/>
          </a:p>
        </p:txBody>
      </p:sp>
      <p:sp>
        <p:nvSpPr>
          <p:cNvPr id="485" name="Espace réservé du texte 8"/>
          <p:cNvSpPr>
            <a:spLocks noGrp="1"/>
          </p:cNvSpPr>
          <p:nvPr>
            <p:ph type="body" sz="quarter" idx="25" hasCustomPrompt="1"/>
          </p:nvPr>
        </p:nvSpPr>
        <p:spPr>
          <a:xfrm>
            <a:off x="3476824" y="3923751"/>
            <a:ext cx="2469808" cy="731695"/>
          </a:xfrm>
          <a:prstGeom prst="rect">
            <a:avLst/>
          </a:prstGeom>
        </p:spPr>
        <p:txBody>
          <a:bodyPr/>
          <a:lstStyle>
            <a:lvl1pPr marL="0" indent="0" algn="ctr">
              <a:buSzTx/>
              <a:buFontTx/>
              <a:buNone/>
              <a:defRPr sz="1400"/>
            </a:lvl1pPr>
          </a:lstStyle>
          <a:p>
            <a:r>
              <a:t>Modifiez les styles du texte</a:t>
            </a:r>
          </a:p>
        </p:txBody>
      </p:sp>
      <p:sp>
        <p:nvSpPr>
          <p:cNvPr id="486" name="Espace réservé du texte 8"/>
          <p:cNvSpPr>
            <a:spLocks noGrp="1"/>
          </p:cNvSpPr>
          <p:nvPr>
            <p:ph type="body" sz="quarter" idx="26" hasCustomPrompt="1"/>
          </p:nvPr>
        </p:nvSpPr>
        <p:spPr>
          <a:xfrm>
            <a:off x="6322869" y="3920809"/>
            <a:ext cx="2469807" cy="731695"/>
          </a:xfrm>
          <a:prstGeom prst="rect">
            <a:avLst/>
          </a:prstGeom>
        </p:spPr>
        <p:txBody>
          <a:bodyPr/>
          <a:lstStyle>
            <a:lvl1pPr marL="0" indent="0" algn="ctr">
              <a:buSzTx/>
              <a:buFontTx/>
              <a:buNone/>
              <a:defRPr sz="1400"/>
            </a:lvl1pPr>
          </a:lstStyle>
          <a:p>
            <a:r>
              <a:t>Modifiez les styles du texte</a:t>
            </a:r>
          </a:p>
        </p:txBody>
      </p:sp>
      <p:sp>
        <p:nvSpPr>
          <p:cNvPr id="487" name="Espace réservé du texte 8"/>
          <p:cNvSpPr>
            <a:spLocks noGrp="1"/>
          </p:cNvSpPr>
          <p:nvPr>
            <p:ph type="body" sz="quarter" idx="27" hasCustomPrompt="1"/>
          </p:nvPr>
        </p:nvSpPr>
        <p:spPr>
          <a:xfrm>
            <a:off x="9168916" y="3916626"/>
            <a:ext cx="2469807" cy="731695"/>
          </a:xfrm>
          <a:prstGeom prst="rect">
            <a:avLst/>
          </a:prstGeom>
        </p:spPr>
        <p:txBody>
          <a:bodyPr/>
          <a:lstStyle>
            <a:lvl1pPr marL="0" indent="0" algn="ctr">
              <a:buSzTx/>
              <a:buFontTx/>
              <a:buNone/>
              <a:defRPr sz="1400"/>
            </a:lvl1pPr>
          </a:lstStyle>
          <a:p>
            <a:r>
              <a:t>Modifiez les styles du texte</a:t>
            </a:r>
          </a:p>
        </p:txBody>
      </p:sp>
      <p:sp>
        <p:nvSpPr>
          <p:cNvPr id="488" name="Espace réservé du texte 6"/>
          <p:cNvSpPr>
            <a:spLocks noGrp="1"/>
          </p:cNvSpPr>
          <p:nvPr>
            <p:ph type="body" sz="quarter" idx="28" hasCustomPrompt="1"/>
          </p:nvPr>
        </p:nvSpPr>
        <p:spPr>
          <a:xfrm>
            <a:off x="838200" y="1337301"/>
            <a:ext cx="10685258" cy="541484"/>
          </a:xfrm>
          <a:prstGeom prst="rect">
            <a:avLst/>
          </a:prstGeom>
        </p:spPr>
        <p:txBody>
          <a:bodyPr lIns="0" tIns="0" rIns="0" bIns="0"/>
          <a:lstStyle>
            <a:lvl1pPr marL="0" indent="0" algn="ctr">
              <a:lnSpc>
                <a:spcPct val="100000"/>
              </a:lnSpc>
              <a:buSzTx/>
              <a:buFontTx/>
              <a:buNone/>
              <a:defRPr sz="1400"/>
            </a:lvl1pPr>
          </a:lstStyle>
          <a:p>
            <a:r>
              <a:t>Modifiez les styles du texte</a:t>
            </a:r>
          </a:p>
        </p:txBody>
      </p:sp>
      <p:sp>
        <p:nvSpPr>
          <p:cNvPr id="489"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7_Image et contenu">
    <p:spTree>
      <p:nvGrpSpPr>
        <p:cNvPr id="1" name=""/>
        <p:cNvGrpSpPr/>
        <p:nvPr/>
      </p:nvGrpSpPr>
      <p:grpSpPr>
        <a:xfrm>
          <a:off x="0" y="0"/>
          <a:ext cx="0" cy="0"/>
          <a:chOff x="0" y="0"/>
          <a:chExt cx="0" cy="0"/>
        </a:xfrm>
      </p:grpSpPr>
      <p:sp>
        <p:nvSpPr>
          <p:cNvPr id="496" name="Cliquez pour ajouter le titre de la diapositive ici"/>
          <p:cNvSpPr txBox="1">
            <a:spLocks noGrp="1"/>
          </p:cNvSpPr>
          <p:nvPr>
            <p:ph type="title" hasCustomPrompt="1"/>
          </p:nvPr>
        </p:nvSpPr>
        <p:spPr>
          <a:xfrm>
            <a:off x="668543" y="1039329"/>
            <a:ext cx="10854915" cy="804760"/>
          </a:xfrm>
          <a:prstGeom prst="rect">
            <a:avLst/>
          </a:prstGeom>
        </p:spPr>
        <p:txBody>
          <a:bodyPr lIns="0" tIns="0" rIns="0" bIns="0" anchor="b"/>
          <a:lstStyle>
            <a:lvl1pPr algn="ctr">
              <a:defRPr sz="4000"/>
            </a:lvl1pPr>
          </a:lstStyle>
          <a:p>
            <a:r>
              <a:t>Cliquez pour ajouter le titre de la diapositive ici</a:t>
            </a:r>
          </a:p>
        </p:txBody>
      </p:sp>
      <p:sp>
        <p:nvSpPr>
          <p:cNvPr id="497" name="Espace réservé d’image 5"/>
          <p:cNvSpPr>
            <a:spLocks noGrp="1"/>
          </p:cNvSpPr>
          <p:nvPr>
            <p:ph type="pic" sz="quarter" idx="21"/>
          </p:nvPr>
        </p:nvSpPr>
        <p:spPr>
          <a:xfrm>
            <a:off x="1341119" y="3235748"/>
            <a:ext cx="1049127" cy="1049125"/>
          </a:xfrm>
          <a:prstGeom prst="rect">
            <a:avLst/>
          </a:prstGeom>
        </p:spPr>
        <p:txBody>
          <a:bodyPr lIns="91439" rIns="91439">
            <a:noAutofit/>
          </a:bodyPr>
          <a:lstStyle/>
          <a:p>
            <a:endParaRPr/>
          </a:p>
        </p:txBody>
      </p:sp>
      <p:sp>
        <p:nvSpPr>
          <p:cNvPr id="498" name="Espace réservé d’image 5"/>
          <p:cNvSpPr>
            <a:spLocks noGrp="1"/>
          </p:cNvSpPr>
          <p:nvPr>
            <p:ph type="pic" sz="quarter" idx="22"/>
          </p:nvPr>
        </p:nvSpPr>
        <p:spPr>
          <a:xfrm>
            <a:off x="4188424" y="3235748"/>
            <a:ext cx="1049127" cy="1049125"/>
          </a:xfrm>
          <a:prstGeom prst="rect">
            <a:avLst/>
          </a:prstGeom>
        </p:spPr>
        <p:txBody>
          <a:bodyPr lIns="91439" rIns="91439">
            <a:noAutofit/>
          </a:bodyPr>
          <a:lstStyle/>
          <a:p>
            <a:endParaRPr/>
          </a:p>
        </p:txBody>
      </p:sp>
      <p:sp>
        <p:nvSpPr>
          <p:cNvPr id="499" name="Espace réservé d’image 5"/>
          <p:cNvSpPr>
            <a:spLocks noGrp="1"/>
          </p:cNvSpPr>
          <p:nvPr>
            <p:ph type="pic" sz="quarter" idx="23"/>
          </p:nvPr>
        </p:nvSpPr>
        <p:spPr>
          <a:xfrm>
            <a:off x="7035730" y="3235748"/>
            <a:ext cx="1049127" cy="1049125"/>
          </a:xfrm>
          <a:prstGeom prst="rect">
            <a:avLst/>
          </a:prstGeom>
        </p:spPr>
        <p:txBody>
          <a:bodyPr lIns="91439" rIns="91439">
            <a:noAutofit/>
          </a:bodyPr>
          <a:lstStyle/>
          <a:p>
            <a:endParaRPr/>
          </a:p>
        </p:txBody>
      </p:sp>
      <p:sp>
        <p:nvSpPr>
          <p:cNvPr id="500" name="Espace réservé d’image 5"/>
          <p:cNvSpPr>
            <a:spLocks noGrp="1"/>
          </p:cNvSpPr>
          <p:nvPr>
            <p:ph type="pic" sz="quarter" idx="24"/>
          </p:nvPr>
        </p:nvSpPr>
        <p:spPr>
          <a:xfrm>
            <a:off x="9883034" y="3235748"/>
            <a:ext cx="1049127" cy="1049125"/>
          </a:xfrm>
          <a:prstGeom prst="rect">
            <a:avLst/>
          </a:prstGeom>
        </p:spPr>
        <p:txBody>
          <a:bodyPr lIns="91439" rIns="91439">
            <a:noAutofit/>
          </a:bodyPr>
          <a:lstStyle/>
          <a:p>
            <a:endParaRPr/>
          </a:p>
        </p:txBody>
      </p:sp>
      <p:sp>
        <p:nvSpPr>
          <p:cNvPr id="501" name="Texte niveau 1…"/>
          <p:cNvSpPr txBox="1">
            <a:spLocks noGrp="1"/>
          </p:cNvSpPr>
          <p:nvPr>
            <p:ph type="body" sz="quarter" idx="1" hasCustomPrompt="1"/>
          </p:nvPr>
        </p:nvSpPr>
        <p:spPr>
          <a:xfrm>
            <a:off x="630780" y="4601528"/>
            <a:ext cx="2469807" cy="731695"/>
          </a:xfrm>
          <a:prstGeom prst="rect">
            <a:avLst/>
          </a:prstGeom>
        </p:spPr>
        <p:txBody>
          <a:bodyPr/>
          <a:lstStyle>
            <a:lvl1pPr marL="0" indent="0" algn="ctr">
              <a:buSzTx/>
              <a:buFontTx/>
              <a:buNone/>
              <a:defRPr sz="1400"/>
            </a:lvl1pPr>
            <a:lvl2pPr marL="635000" indent="-177800" algn="ctr">
              <a:buFontTx/>
              <a:defRPr sz="1400"/>
            </a:lvl2pPr>
            <a:lvl3pPr marL="1114425" indent="-200025" algn="ctr">
              <a:buFontTx/>
              <a:defRPr sz="1400"/>
            </a:lvl3pPr>
            <a:lvl4pPr marL="1600200" indent="-228600" algn="ctr">
              <a:buFontTx/>
              <a:defRPr sz="1400"/>
            </a:lvl4pPr>
            <a:lvl5pPr marL="2057400" indent="-228600" algn="ctr">
              <a:buFontTx/>
              <a:defRPr sz="1400"/>
            </a:lvl5pPr>
          </a:lstStyle>
          <a:p>
            <a:r>
              <a:t>Modifiez les styles du texte</a:t>
            </a:r>
          </a:p>
          <a:p>
            <a:pPr lvl="1"/>
            <a:endParaRPr/>
          </a:p>
          <a:p>
            <a:pPr lvl="2"/>
            <a:endParaRPr/>
          </a:p>
          <a:p>
            <a:pPr lvl="3"/>
            <a:endParaRPr/>
          </a:p>
          <a:p>
            <a:pPr lvl="4"/>
            <a:endParaRPr/>
          </a:p>
        </p:txBody>
      </p:sp>
      <p:sp>
        <p:nvSpPr>
          <p:cNvPr id="502" name="Espace réservé du texte 8"/>
          <p:cNvSpPr>
            <a:spLocks noGrp="1"/>
          </p:cNvSpPr>
          <p:nvPr>
            <p:ph type="body" sz="quarter" idx="25" hasCustomPrompt="1"/>
          </p:nvPr>
        </p:nvSpPr>
        <p:spPr>
          <a:xfrm>
            <a:off x="3476824" y="4604472"/>
            <a:ext cx="2469808" cy="731695"/>
          </a:xfrm>
          <a:prstGeom prst="rect">
            <a:avLst/>
          </a:prstGeom>
        </p:spPr>
        <p:txBody>
          <a:bodyPr/>
          <a:lstStyle>
            <a:lvl1pPr marL="0" indent="0" algn="ctr">
              <a:buSzTx/>
              <a:buFontTx/>
              <a:buNone/>
              <a:defRPr sz="1400"/>
            </a:lvl1pPr>
          </a:lstStyle>
          <a:p>
            <a:r>
              <a:t>Modifiez les styles du texte</a:t>
            </a:r>
          </a:p>
        </p:txBody>
      </p:sp>
      <p:sp>
        <p:nvSpPr>
          <p:cNvPr id="503" name="Espace réservé du texte 8"/>
          <p:cNvSpPr>
            <a:spLocks noGrp="1"/>
          </p:cNvSpPr>
          <p:nvPr>
            <p:ph type="body" sz="quarter" idx="26" hasCustomPrompt="1"/>
          </p:nvPr>
        </p:nvSpPr>
        <p:spPr>
          <a:xfrm>
            <a:off x="6322869" y="4601528"/>
            <a:ext cx="2469807" cy="731695"/>
          </a:xfrm>
          <a:prstGeom prst="rect">
            <a:avLst/>
          </a:prstGeom>
        </p:spPr>
        <p:txBody>
          <a:bodyPr/>
          <a:lstStyle>
            <a:lvl1pPr marL="0" indent="0" algn="ctr">
              <a:buSzTx/>
              <a:buFontTx/>
              <a:buNone/>
              <a:defRPr sz="1400"/>
            </a:lvl1pPr>
          </a:lstStyle>
          <a:p>
            <a:r>
              <a:t>Modifiez les styles du texte</a:t>
            </a:r>
          </a:p>
        </p:txBody>
      </p:sp>
      <p:sp>
        <p:nvSpPr>
          <p:cNvPr id="504" name="Espace réservé du texte 8"/>
          <p:cNvSpPr>
            <a:spLocks noGrp="1"/>
          </p:cNvSpPr>
          <p:nvPr>
            <p:ph type="body" sz="quarter" idx="27" hasCustomPrompt="1"/>
          </p:nvPr>
        </p:nvSpPr>
        <p:spPr>
          <a:xfrm>
            <a:off x="9168916" y="4597346"/>
            <a:ext cx="2469807" cy="731695"/>
          </a:xfrm>
          <a:prstGeom prst="rect">
            <a:avLst/>
          </a:prstGeom>
        </p:spPr>
        <p:txBody>
          <a:bodyPr/>
          <a:lstStyle>
            <a:lvl1pPr marL="0" indent="0" algn="ctr">
              <a:buSzTx/>
              <a:buFontTx/>
              <a:buNone/>
              <a:defRPr sz="1400"/>
            </a:lvl1pPr>
          </a:lstStyle>
          <a:p>
            <a:r>
              <a:t>Modifiez les styles du texte</a:t>
            </a:r>
          </a:p>
        </p:txBody>
      </p:sp>
      <p:sp>
        <p:nvSpPr>
          <p:cNvPr id="505" name="Espace réservé du texte 6"/>
          <p:cNvSpPr>
            <a:spLocks noGrp="1"/>
          </p:cNvSpPr>
          <p:nvPr>
            <p:ph type="body" sz="quarter" idx="28" hasCustomPrompt="1"/>
          </p:nvPr>
        </p:nvSpPr>
        <p:spPr>
          <a:xfrm>
            <a:off x="838200" y="2018021"/>
            <a:ext cx="10685258" cy="541484"/>
          </a:xfrm>
          <a:prstGeom prst="rect">
            <a:avLst/>
          </a:prstGeom>
        </p:spPr>
        <p:txBody>
          <a:bodyPr lIns="0" tIns="0" rIns="0" bIns="0"/>
          <a:lstStyle>
            <a:lvl1pPr marL="0" indent="0" algn="ctr">
              <a:lnSpc>
                <a:spcPct val="100000"/>
              </a:lnSpc>
              <a:buSzTx/>
              <a:buFontTx/>
              <a:buNone/>
              <a:defRPr sz="1400"/>
            </a:lvl1pPr>
          </a:lstStyle>
          <a:p>
            <a:r>
              <a:t>Modifiez les styles du texte</a:t>
            </a:r>
          </a:p>
        </p:txBody>
      </p:sp>
      <p:sp>
        <p:nvSpPr>
          <p:cNvPr id="50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6_Image et contenu">
    <p:spTree>
      <p:nvGrpSpPr>
        <p:cNvPr id="1" name=""/>
        <p:cNvGrpSpPr/>
        <p:nvPr/>
      </p:nvGrpSpPr>
      <p:grpSpPr>
        <a:xfrm>
          <a:off x="0" y="0"/>
          <a:ext cx="0" cy="0"/>
          <a:chOff x="0" y="0"/>
          <a:chExt cx="0" cy="0"/>
        </a:xfrm>
      </p:grpSpPr>
      <p:sp>
        <p:nvSpPr>
          <p:cNvPr id="513" name="Rectangle 6"/>
          <p:cNvSpPr/>
          <p:nvPr/>
        </p:nvSpPr>
        <p:spPr>
          <a:xfrm>
            <a:off x="6134100" y="-1"/>
            <a:ext cx="6057900" cy="6857997"/>
          </a:xfrm>
          <a:prstGeom prst="rect">
            <a:avLst/>
          </a:prstGeom>
          <a:solidFill>
            <a:srgbClr val="DFE3E9"/>
          </a:solidFill>
          <a:ln w="12700">
            <a:miter lim="400000"/>
          </a:ln>
        </p:spPr>
        <p:txBody>
          <a:bodyPr lIns="45719" rIns="45719" anchor="ctr"/>
          <a:lstStyle/>
          <a:p>
            <a:pPr>
              <a:spcBef>
                <a:spcPts val="1000"/>
              </a:spcBef>
              <a:defRPr sz="1400">
                <a:solidFill>
                  <a:srgbClr val="373545"/>
                </a:solidFill>
              </a:defRPr>
            </a:pPr>
            <a:endParaRPr/>
          </a:p>
        </p:txBody>
      </p:sp>
      <p:sp>
        <p:nvSpPr>
          <p:cNvPr id="514" name="Cliquez pour ajouter le titre de la diapositive ici"/>
          <p:cNvSpPr txBox="1">
            <a:spLocks noGrp="1"/>
          </p:cNvSpPr>
          <p:nvPr>
            <p:ph type="title" hasCustomPrompt="1"/>
          </p:nvPr>
        </p:nvSpPr>
        <p:spPr>
          <a:xfrm>
            <a:off x="841056" y="2234609"/>
            <a:ext cx="4008439" cy="1395209"/>
          </a:xfrm>
          <a:prstGeom prst="rect">
            <a:avLst/>
          </a:prstGeom>
        </p:spPr>
        <p:txBody>
          <a:bodyPr lIns="0" tIns="0" rIns="0" bIns="0" anchor="b"/>
          <a:lstStyle/>
          <a:p>
            <a:r>
              <a:t>Cliquez pour ajouter le titre de la diapositive ici</a:t>
            </a:r>
          </a:p>
        </p:txBody>
      </p:sp>
      <p:sp>
        <p:nvSpPr>
          <p:cNvPr id="515" name="Texte niveau 1…"/>
          <p:cNvSpPr txBox="1">
            <a:spLocks noGrp="1"/>
          </p:cNvSpPr>
          <p:nvPr>
            <p:ph type="body" sz="quarter" idx="1" hasCustomPrompt="1"/>
          </p:nvPr>
        </p:nvSpPr>
        <p:spPr>
          <a:xfrm>
            <a:off x="841057" y="3695479"/>
            <a:ext cx="4008439" cy="602888"/>
          </a:xfrm>
          <a:prstGeom prst="rect">
            <a:avLst/>
          </a:prstGeom>
        </p:spPr>
        <p:txBody>
          <a:bodyPr lIns="0" tIns="0" rIns="0" bIns="0"/>
          <a:lstStyle>
            <a:lvl1pPr marL="0" indent="0">
              <a:buSzTx/>
              <a:buFontTx/>
              <a:buNone/>
              <a:defRPr sz="1400" spc="300"/>
            </a:lvl1pPr>
            <a:lvl2pPr marL="748145" indent="-290945">
              <a:buFontTx/>
              <a:defRPr sz="1400" spc="300"/>
            </a:lvl2pPr>
            <a:lvl3pPr marL="1234439" indent="-320039">
              <a:buFontTx/>
              <a:defRPr sz="1400" spc="300"/>
            </a:lvl3pPr>
            <a:lvl4pPr marL="1691639" indent="-320039">
              <a:buFontTx/>
              <a:defRPr sz="1400" spc="300"/>
            </a:lvl4pPr>
            <a:lvl5pPr marL="2148839" indent="-320039">
              <a:buFontTx/>
              <a:defRPr sz="1400" spc="300"/>
            </a:lvl5pPr>
          </a:lstStyle>
          <a:p>
            <a:r>
              <a:t>SOUS-TITRE ICI</a:t>
            </a:r>
          </a:p>
          <a:p>
            <a:pPr lvl="1"/>
            <a:endParaRPr/>
          </a:p>
          <a:p>
            <a:pPr lvl="2"/>
            <a:endParaRPr/>
          </a:p>
          <a:p>
            <a:pPr lvl="3"/>
            <a:endParaRPr/>
          </a:p>
          <a:p>
            <a:pPr lvl="4"/>
            <a:endParaRPr/>
          </a:p>
        </p:txBody>
      </p:sp>
      <p:sp>
        <p:nvSpPr>
          <p:cNvPr id="516" name="Forme 62"/>
          <p:cNvSpPr/>
          <p:nvPr/>
        </p:nvSpPr>
        <p:spPr>
          <a:xfrm flipH="1" flipV="1">
            <a:off x="635" y="2118401"/>
            <a:ext cx="1930311" cy="1"/>
          </a:xfrm>
          <a:prstGeom prst="line">
            <a:avLst/>
          </a:prstGeom>
          <a:ln w="19050">
            <a:solidFill>
              <a:srgbClr val="373545"/>
            </a:solidFill>
            <a:miter lim="400000"/>
          </a:ln>
        </p:spPr>
        <p:txBody>
          <a:bodyPr lIns="45719" rIns="45719"/>
          <a:lstStyle/>
          <a:p>
            <a:endParaRPr/>
          </a:p>
        </p:txBody>
      </p:sp>
      <p:sp>
        <p:nvSpPr>
          <p:cNvPr id="517" name="Espace réservé d’image 5"/>
          <p:cNvSpPr>
            <a:spLocks noGrp="1"/>
          </p:cNvSpPr>
          <p:nvPr>
            <p:ph type="pic" sz="quarter" idx="21"/>
          </p:nvPr>
        </p:nvSpPr>
        <p:spPr>
          <a:xfrm>
            <a:off x="6687422" y="1038724"/>
            <a:ext cx="804761" cy="804761"/>
          </a:xfrm>
          <a:prstGeom prst="rect">
            <a:avLst/>
          </a:prstGeom>
          <a:ln w="38100">
            <a:solidFill>
              <a:srgbClr val="FFFFFF"/>
            </a:solidFill>
            <a:round/>
          </a:ln>
        </p:spPr>
        <p:txBody>
          <a:bodyPr lIns="91439" rIns="91439">
            <a:noAutofit/>
          </a:bodyPr>
          <a:lstStyle/>
          <a:p>
            <a:endParaRPr/>
          </a:p>
        </p:txBody>
      </p:sp>
      <p:sp>
        <p:nvSpPr>
          <p:cNvPr id="518" name="Espace réservé d’image 5"/>
          <p:cNvSpPr>
            <a:spLocks noGrp="1"/>
          </p:cNvSpPr>
          <p:nvPr>
            <p:ph type="pic" sz="quarter" idx="22"/>
          </p:nvPr>
        </p:nvSpPr>
        <p:spPr>
          <a:xfrm>
            <a:off x="6687422" y="2330235"/>
            <a:ext cx="804761" cy="804761"/>
          </a:xfrm>
          <a:prstGeom prst="rect">
            <a:avLst/>
          </a:prstGeom>
          <a:ln w="38100">
            <a:solidFill>
              <a:srgbClr val="FFFFFF"/>
            </a:solidFill>
            <a:round/>
          </a:ln>
        </p:spPr>
        <p:txBody>
          <a:bodyPr lIns="91439" rIns="91439">
            <a:noAutofit/>
          </a:bodyPr>
          <a:lstStyle/>
          <a:p>
            <a:endParaRPr/>
          </a:p>
        </p:txBody>
      </p:sp>
      <p:sp>
        <p:nvSpPr>
          <p:cNvPr id="519" name="Espace réservé d’image 5"/>
          <p:cNvSpPr>
            <a:spLocks noGrp="1"/>
          </p:cNvSpPr>
          <p:nvPr>
            <p:ph type="pic" sz="quarter" idx="23"/>
          </p:nvPr>
        </p:nvSpPr>
        <p:spPr>
          <a:xfrm>
            <a:off x="6687422" y="3621745"/>
            <a:ext cx="804761" cy="804762"/>
          </a:xfrm>
          <a:prstGeom prst="rect">
            <a:avLst/>
          </a:prstGeom>
          <a:ln w="38100">
            <a:solidFill>
              <a:srgbClr val="FFFFFF"/>
            </a:solidFill>
            <a:round/>
          </a:ln>
        </p:spPr>
        <p:txBody>
          <a:bodyPr lIns="91439" rIns="91439">
            <a:noAutofit/>
          </a:bodyPr>
          <a:lstStyle/>
          <a:p>
            <a:endParaRPr/>
          </a:p>
        </p:txBody>
      </p:sp>
      <p:sp>
        <p:nvSpPr>
          <p:cNvPr id="520" name="Espace réservé d’image 5"/>
          <p:cNvSpPr>
            <a:spLocks noGrp="1"/>
          </p:cNvSpPr>
          <p:nvPr>
            <p:ph type="pic" sz="quarter" idx="24"/>
          </p:nvPr>
        </p:nvSpPr>
        <p:spPr>
          <a:xfrm>
            <a:off x="6687422" y="4913257"/>
            <a:ext cx="804761" cy="804761"/>
          </a:xfrm>
          <a:prstGeom prst="rect">
            <a:avLst/>
          </a:prstGeom>
          <a:ln w="38100">
            <a:solidFill>
              <a:srgbClr val="FFFFFF"/>
            </a:solidFill>
            <a:round/>
          </a:ln>
        </p:spPr>
        <p:txBody>
          <a:bodyPr lIns="91439" rIns="91439">
            <a:noAutofit/>
          </a:bodyPr>
          <a:lstStyle/>
          <a:p>
            <a:endParaRPr/>
          </a:p>
        </p:txBody>
      </p:sp>
      <p:sp>
        <p:nvSpPr>
          <p:cNvPr id="521" name="Espace réservé du texte 8"/>
          <p:cNvSpPr>
            <a:spLocks noGrp="1"/>
          </p:cNvSpPr>
          <p:nvPr>
            <p:ph type="body" sz="quarter" idx="25" hasCustomPrompt="1"/>
          </p:nvPr>
        </p:nvSpPr>
        <p:spPr>
          <a:xfrm>
            <a:off x="7718322" y="1074809"/>
            <a:ext cx="3977649" cy="731695"/>
          </a:xfrm>
          <a:prstGeom prst="rect">
            <a:avLst/>
          </a:prstGeom>
        </p:spPr>
        <p:txBody>
          <a:bodyPr anchor="ctr"/>
          <a:lstStyle>
            <a:lvl1pPr marL="0" indent="0">
              <a:buSzTx/>
              <a:buFontTx/>
              <a:buNone/>
              <a:defRPr sz="1400"/>
            </a:lvl1pPr>
          </a:lstStyle>
          <a:p>
            <a:r>
              <a:t>Modifiez les styles du texte</a:t>
            </a:r>
          </a:p>
        </p:txBody>
      </p:sp>
      <p:sp>
        <p:nvSpPr>
          <p:cNvPr id="522" name="Espace réservé du texte 8"/>
          <p:cNvSpPr>
            <a:spLocks noGrp="1"/>
          </p:cNvSpPr>
          <p:nvPr>
            <p:ph type="body" sz="quarter" idx="26" hasCustomPrompt="1"/>
          </p:nvPr>
        </p:nvSpPr>
        <p:spPr>
          <a:xfrm>
            <a:off x="7718322" y="2365537"/>
            <a:ext cx="3977649" cy="731695"/>
          </a:xfrm>
          <a:prstGeom prst="rect">
            <a:avLst/>
          </a:prstGeom>
        </p:spPr>
        <p:txBody>
          <a:bodyPr anchor="ctr"/>
          <a:lstStyle>
            <a:lvl1pPr marL="0" indent="0">
              <a:buSzTx/>
              <a:buFontTx/>
              <a:buNone/>
              <a:defRPr sz="1400"/>
            </a:lvl1pPr>
          </a:lstStyle>
          <a:p>
            <a:r>
              <a:t>Modifiez les styles du texte</a:t>
            </a:r>
          </a:p>
        </p:txBody>
      </p:sp>
      <p:sp>
        <p:nvSpPr>
          <p:cNvPr id="523" name="Espace réservé du texte 8"/>
          <p:cNvSpPr>
            <a:spLocks noGrp="1"/>
          </p:cNvSpPr>
          <p:nvPr>
            <p:ph type="body" sz="quarter" idx="27" hasCustomPrompt="1"/>
          </p:nvPr>
        </p:nvSpPr>
        <p:spPr>
          <a:xfrm>
            <a:off x="7718322" y="3656264"/>
            <a:ext cx="3977649" cy="731695"/>
          </a:xfrm>
          <a:prstGeom prst="rect">
            <a:avLst/>
          </a:prstGeom>
        </p:spPr>
        <p:txBody>
          <a:bodyPr anchor="ctr"/>
          <a:lstStyle>
            <a:lvl1pPr marL="0" indent="0">
              <a:buSzTx/>
              <a:buFontTx/>
              <a:buNone/>
              <a:defRPr sz="1400"/>
            </a:lvl1pPr>
          </a:lstStyle>
          <a:p>
            <a:r>
              <a:t>Modifiez les styles du texte</a:t>
            </a:r>
          </a:p>
        </p:txBody>
      </p:sp>
      <p:sp>
        <p:nvSpPr>
          <p:cNvPr id="524" name="Espace réservé du texte 8"/>
          <p:cNvSpPr>
            <a:spLocks noGrp="1"/>
          </p:cNvSpPr>
          <p:nvPr>
            <p:ph type="body" sz="quarter" idx="28" hasCustomPrompt="1"/>
          </p:nvPr>
        </p:nvSpPr>
        <p:spPr>
          <a:xfrm>
            <a:off x="7718322" y="4946994"/>
            <a:ext cx="3977649" cy="731695"/>
          </a:xfrm>
          <a:prstGeom prst="rect">
            <a:avLst/>
          </a:prstGeom>
        </p:spPr>
        <p:txBody>
          <a:bodyPr anchor="ctr"/>
          <a:lstStyle>
            <a:lvl1pPr marL="0" indent="0">
              <a:buSzTx/>
              <a:buFontTx/>
              <a:buNone/>
              <a:defRPr sz="1400"/>
            </a:lvl1pPr>
          </a:lstStyle>
          <a:p>
            <a:r>
              <a:t>Modifiez les styles du texte</a:t>
            </a:r>
          </a:p>
        </p:txBody>
      </p:sp>
      <p:sp>
        <p:nvSpPr>
          <p:cNvPr id="52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34_Disposition personnalisée">
    <p:spTree>
      <p:nvGrpSpPr>
        <p:cNvPr id="1" name=""/>
        <p:cNvGrpSpPr/>
        <p:nvPr/>
      </p:nvGrpSpPr>
      <p:grpSpPr>
        <a:xfrm>
          <a:off x="0" y="0"/>
          <a:ext cx="0" cy="0"/>
          <a:chOff x="0" y="0"/>
          <a:chExt cx="0" cy="0"/>
        </a:xfrm>
      </p:grpSpPr>
      <p:sp>
        <p:nvSpPr>
          <p:cNvPr id="532" name="Texte du titre"/>
          <p:cNvSpPr txBox="1">
            <a:spLocks noGrp="1"/>
          </p:cNvSpPr>
          <p:nvPr>
            <p:ph type="title"/>
          </p:nvPr>
        </p:nvSpPr>
        <p:spPr>
          <a:xfrm>
            <a:off x="841681" y="971949"/>
            <a:ext cx="3537031" cy="2036101"/>
          </a:xfrm>
          <a:prstGeom prst="rect">
            <a:avLst/>
          </a:prstGeom>
        </p:spPr>
        <p:txBody>
          <a:bodyPr lIns="0" tIns="0" rIns="0" bIns="0"/>
          <a:lstStyle>
            <a:lvl1pPr>
              <a:defRPr>
                <a:solidFill>
                  <a:srgbClr val="5DAAB0"/>
                </a:solidFill>
              </a:defRPr>
            </a:lvl1pPr>
          </a:lstStyle>
          <a:p>
            <a:r>
              <a:t>Texte du titre</a:t>
            </a:r>
          </a:p>
        </p:txBody>
      </p:sp>
      <p:sp>
        <p:nvSpPr>
          <p:cNvPr id="533" name="Espace réservé d’image 4"/>
          <p:cNvSpPr>
            <a:spLocks noGrp="1"/>
          </p:cNvSpPr>
          <p:nvPr>
            <p:ph type="pic" sz="quarter" idx="21"/>
          </p:nvPr>
        </p:nvSpPr>
        <p:spPr>
          <a:xfrm>
            <a:off x="6076929" y="729827"/>
            <a:ext cx="1643385" cy="1643385"/>
          </a:xfrm>
          <a:prstGeom prst="rect">
            <a:avLst/>
          </a:prstGeom>
        </p:spPr>
        <p:txBody>
          <a:bodyPr lIns="91439" rIns="91439">
            <a:noAutofit/>
          </a:bodyPr>
          <a:lstStyle/>
          <a:p>
            <a:endParaRPr/>
          </a:p>
        </p:txBody>
      </p:sp>
      <p:sp>
        <p:nvSpPr>
          <p:cNvPr id="534" name="Espace réservé d’image 4"/>
          <p:cNvSpPr>
            <a:spLocks noGrp="1"/>
          </p:cNvSpPr>
          <p:nvPr>
            <p:ph type="pic" sz="quarter" idx="22"/>
          </p:nvPr>
        </p:nvSpPr>
        <p:spPr>
          <a:xfrm>
            <a:off x="8970602" y="729827"/>
            <a:ext cx="1643385" cy="1643385"/>
          </a:xfrm>
          <a:prstGeom prst="rect">
            <a:avLst/>
          </a:prstGeom>
        </p:spPr>
        <p:txBody>
          <a:bodyPr lIns="91439" rIns="91439">
            <a:noAutofit/>
          </a:bodyPr>
          <a:lstStyle/>
          <a:p>
            <a:endParaRPr/>
          </a:p>
        </p:txBody>
      </p:sp>
      <p:sp>
        <p:nvSpPr>
          <p:cNvPr id="535" name="Espace réservé d’image 4"/>
          <p:cNvSpPr>
            <a:spLocks noGrp="1"/>
          </p:cNvSpPr>
          <p:nvPr>
            <p:ph type="pic" sz="quarter" idx="23"/>
          </p:nvPr>
        </p:nvSpPr>
        <p:spPr>
          <a:xfrm>
            <a:off x="6076929" y="3646649"/>
            <a:ext cx="1643385" cy="1643385"/>
          </a:xfrm>
          <a:prstGeom prst="rect">
            <a:avLst/>
          </a:prstGeom>
        </p:spPr>
        <p:txBody>
          <a:bodyPr lIns="91439" rIns="91439">
            <a:noAutofit/>
          </a:bodyPr>
          <a:lstStyle/>
          <a:p>
            <a:endParaRPr/>
          </a:p>
        </p:txBody>
      </p:sp>
      <p:sp>
        <p:nvSpPr>
          <p:cNvPr id="536" name="Espace réservé d’image 4"/>
          <p:cNvSpPr>
            <a:spLocks noGrp="1"/>
          </p:cNvSpPr>
          <p:nvPr>
            <p:ph type="pic" sz="quarter" idx="24"/>
          </p:nvPr>
        </p:nvSpPr>
        <p:spPr>
          <a:xfrm>
            <a:off x="8970602" y="3646649"/>
            <a:ext cx="1643385" cy="1643385"/>
          </a:xfrm>
          <a:prstGeom prst="rect">
            <a:avLst/>
          </a:prstGeom>
        </p:spPr>
        <p:txBody>
          <a:bodyPr lIns="91439" rIns="91439">
            <a:noAutofit/>
          </a:bodyPr>
          <a:lstStyle/>
          <a:p>
            <a:endParaRPr/>
          </a:p>
        </p:txBody>
      </p:sp>
      <p:sp>
        <p:nvSpPr>
          <p:cNvPr id="537" name="Texte niveau 1…"/>
          <p:cNvSpPr txBox="1">
            <a:spLocks noGrp="1"/>
          </p:cNvSpPr>
          <p:nvPr>
            <p:ph type="body" sz="quarter" idx="1" hasCustomPrompt="1"/>
          </p:nvPr>
        </p:nvSpPr>
        <p:spPr>
          <a:xfrm>
            <a:off x="5642769" y="2823836"/>
            <a:ext cx="2517606" cy="484147"/>
          </a:xfrm>
          <a:prstGeom prst="rect">
            <a:avLst/>
          </a:prstGeom>
        </p:spPr>
        <p:txBody>
          <a:bodyPr lIns="0" tIns="0" rIns="0" bIns="0"/>
          <a:lstStyle>
            <a:lvl1pPr marL="0" indent="0" algn="ctr">
              <a:buSzTx/>
              <a:buFontTx/>
              <a:buNone/>
              <a:defRPr sz="1400"/>
            </a:lvl1pPr>
            <a:lvl2pPr marL="635000" indent="-177800" algn="ctr">
              <a:buFontTx/>
              <a:defRPr sz="1400"/>
            </a:lvl2pPr>
            <a:lvl3pPr marL="1114425" indent="-200025" algn="ctr">
              <a:buFontTx/>
              <a:defRPr sz="1400"/>
            </a:lvl3pPr>
            <a:lvl4pPr marL="1600200" indent="-228600" algn="ctr">
              <a:buFontTx/>
              <a:defRPr sz="1400"/>
            </a:lvl4pPr>
            <a:lvl5pPr marL="2057400" indent="-228600" algn="ctr">
              <a:buFontTx/>
              <a:defRPr sz="1400"/>
            </a:lvl5pPr>
          </a:lstStyle>
          <a:p>
            <a:r>
              <a:t>Modifiez les styles du texte</a:t>
            </a:r>
          </a:p>
          <a:p>
            <a:pPr lvl="1"/>
            <a:endParaRPr/>
          </a:p>
          <a:p>
            <a:pPr lvl="2"/>
            <a:endParaRPr/>
          </a:p>
          <a:p>
            <a:pPr lvl="3"/>
            <a:endParaRPr/>
          </a:p>
          <a:p>
            <a:pPr lvl="4"/>
            <a:endParaRPr/>
          </a:p>
        </p:txBody>
      </p:sp>
      <p:sp>
        <p:nvSpPr>
          <p:cNvPr id="538" name="Espace réservé du texte 6"/>
          <p:cNvSpPr>
            <a:spLocks noGrp="1"/>
          </p:cNvSpPr>
          <p:nvPr>
            <p:ph type="body" sz="quarter" idx="25" hasCustomPrompt="1"/>
          </p:nvPr>
        </p:nvSpPr>
        <p:spPr>
          <a:xfrm>
            <a:off x="5642769" y="2419511"/>
            <a:ext cx="2517606" cy="382750"/>
          </a:xfrm>
          <a:prstGeom prst="rect">
            <a:avLst/>
          </a:prstGeom>
        </p:spPr>
        <p:txBody>
          <a:bodyPr lIns="0" tIns="0" rIns="0" bIns="0" anchor="b"/>
          <a:lstStyle>
            <a:lvl1pPr marL="0" indent="0" algn="ctr">
              <a:buSzTx/>
              <a:buFontTx/>
              <a:buNone/>
              <a:defRPr sz="1600" b="1"/>
            </a:lvl1pPr>
          </a:lstStyle>
          <a:p>
            <a:r>
              <a:t>AJOUTER UN NOM ICI</a:t>
            </a:r>
          </a:p>
        </p:txBody>
      </p:sp>
      <p:sp>
        <p:nvSpPr>
          <p:cNvPr id="539" name="Espace réservé du texte 6"/>
          <p:cNvSpPr>
            <a:spLocks noGrp="1"/>
          </p:cNvSpPr>
          <p:nvPr>
            <p:ph type="body" sz="quarter" idx="26" hasCustomPrompt="1"/>
          </p:nvPr>
        </p:nvSpPr>
        <p:spPr>
          <a:xfrm>
            <a:off x="8544955" y="2823836"/>
            <a:ext cx="2517606" cy="484146"/>
          </a:xfrm>
          <a:prstGeom prst="rect">
            <a:avLst/>
          </a:prstGeom>
        </p:spPr>
        <p:txBody>
          <a:bodyPr lIns="0" tIns="0" rIns="0" bIns="0"/>
          <a:lstStyle>
            <a:lvl1pPr marL="0" indent="0" algn="ctr">
              <a:buSzTx/>
              <a:buFontTx/>
              <a:buNone/>
              <a:defRPr sz="1400"/>
            </a:lvl1pPr>
          </a:lstStyle>
          <a:p>
            <a:r>
              <a:t>Modifiez les styles du texte</a:t>
            </a:r>
          </a:p>
        </p:txBody>
      </p:sp>
      <p:sp>
        <p:nvSpPr>
          <p:cNvPr id="540" name="Espace réservé du texte 6"/>
          <p:cNvSpPr>
            <a:spLocks noGrp="1"/>
          </p:cNvSpPr>
          <p:nvPr>
            <p:ph type="body" sz="quarter" idx="27" hasCustomPrompt="1"/>
          </p:nvPr>
        </p:nvSpPr>
        <p:spPr>
          <a:xfrm>
            <a:off x="8544955" y="2419511"/>
            <a:ext cx="2517606" cy="382750"/>
          </a:xfrm>
          <a:prstGeom prst="rect">
            <a:avLst/>
          </a:prstGeom>
        </p:spPr>
        <p:txBody>
          <a:bodyPr lIns="0" tIns="0" rIns="0" bIns="0" anchor="b"/>
          <a:lstStyle>
            <a:lvl1pPr marL="0" indent="0" algn="ctr">
              <a:buSzTx/>
              <a:buFontTx/>
              <a:buNone/>
              <a:defRPr sz="1600" b="1"/>
            </a:lvl1pPr>
          </a:lstStyle>
          <a:p>
            <a:r>
              <a:t>AJOUTER UN NOM ICI</a:t>
            </a:r>
          </a:p>
        </p:txBody>
      </p:sp>
      <p:sp>
        <p:nvSpPr>
          <p:cNvPr id="541" name="Espace réservé du texte 6"/>
          <p:cNvSpPr>
            <a:spLocks noGrp="1"/>
          </p:cNvSpPr>
          <p:nvPr>
            <p:ph type="body" sz="quarter" idx="28" hasCustomPrompt="1"/>
          </p:nvPr>
        </p:nvSpPr>
        <p:spPr>
          <a:xfrm>
            <a:off x="5642769" y="5740656"/>
            <a:ext cx="2517606" cy="484146"/>
          </a:xfrm>
          <a:prstGeom prst="rect">
            <a:avLst/>
          </a:prstGeom>
        </p:spPr>
        <p:txBody>
          <a:bodyPr lIns="0" tIns="0" rIns="0" bIns="0"/>
          <a:lstStyle>
            <a:lvl1pPr marL="0" indent="0" algn="ctr">
              <a:buSzTx/>
              <a:buFontTx/>
              <a:buNone/>
              <a:defRPr sz="1400"/>
            </a:lvl1pPr>
          </a:lstStyle>
          <a:p>
            <a:r>
              <a:t>Modifiez les styles du texte</a:t>
            </a:r>
          </a:p>
        </p:txBody>
      </p:sp>
      <p:sp>
        <p:nvSpPr>
          <p:cNvPr id="542" name="Espace réservé du texte 6"/>
          <p:cNvSpPr>
            <a:spLocks noGrp="1"/>
          </p:cNvSpPr>
          <p:nvPr>
            <p:ph type="body" sz="quarter" idx="29" hasCustomPrompt="1"/>
          </p:nvPr>
        </p:nvSpPr>
        <p:spPr>
          <a:xfrm>
            <a:off x="5642769" y="5336330"/>
            <a:ext cx="2517606" cy="382750"/>
          </a:xfrm>
          <a:prstGeom prst="rect">
            <a:avLst/>
          </a:prstGeom>
        </p:spPr>
        <p:txBody>
          <a:bodyPr lIns="0" tIns="0" rIns="0" bIns="0" anchor="b"/>
          <a:lstStyle>
            <a:lvl1pPr marL="0" indent="0" algn="ctr">
              <a:buSzTx/>
              <a:buFontTx/>
              <a:buNone/>
              <a:defRPr sz="1600" b="1"/>
            </a:lvl1pPr>
          </a:lstStyle>
          <a:p>
            <a:r>
              <a:t>AJOUTER UN NOM ICI</a:t>
            </a:r>
          </a:p>
        </p:txBody>
      </p:sp>
      <p:sp>
        <p:nvSpPr>
          <p:cNvPr id="543" name="Espace réservé du texte 6"/>
          <p:cNvSpPr>
            <a:spLocks noGrp="1"/>
          </p:cNvSpPr>
          <p:nvPr>
            <p:ph type="body" sz="quarter" idx="30" hasCustomPrompt="1"/>
          </p:nvPr>
        </p:nvSpPr>
        <p:spPr>
          <a:xfrm>
            <a:off x="8544955" y="5740656"/>
            <a:ext cx="2517606" cy="484146"/>
          </a:xfrm>
          <a:prstGeom prst="rect">
            <a:avLst/>
          </a:prstGeom>
        </p:spPr>
        <p:txBody>
          <a:bodyPr lIns="0" tIns="0" rIns="0" bIns="0"/>
          <a:lstStyle>
            <a:lvl1pPr marL="0" indent="0" algn="ctr">
              <a:buSzTx/>
              <a:buFontTx/>
              <a:buNone/>
              <a:defRPr sz="1400"/>
            </a:lvl1pPr>
          </a:lstStyle>
          <a:p>
            <a:r>
              <a:t>Modifiez les styles du texte</a:t>
            </a:r>
          </a:p>
        </p:txBody>
      </p:sp>
      <p:sp>
        <p:nvSpPr>
          <p:cNvPr id="544" name="Espace réservé du texte 6"/>
          <p:cNvSpPr>
            <a:spLocks noGrp="1"/>
          </p:cNvSpPr>
          <p:nvPr>
            <p:ph type="body" sz="quarter" idx="31" hasCustomPrompt="1"/>
          </p:nvPr>
        </p:nvSpPr>
        <p:spPr>
          <a:xfrm>
            <a:off x="8544955" y="5336330"/>
            <a:ext cx="2517606" cy="382750"/>
          </a:xfrm>
          <a:prstGeom prst="rect">
            <a:avLst/>
          </a:prstGeom>
        </p:spPr>
        <p:txBody>
          <a:bodyPr lIns="0" tIns="0" rIns="0" bIns="0" anchor="b"/>
          <a:lstStyle>
            <a:lvl1pPr marL="0" indent="0" algn="ctr">
              <a:buSzTx/>
              <a:buFontTx/>
              <a:buNone/>
              <a:defRPr sz="1600" b="1"/>
            </a:lvl1pPr>
          </a:lstStyle>
          <a:p>
            <a:r>
              <a:t>AJOUTER UN NOM ICI</a:t>
            </a:r>
          </a:p>
        </p:txBody>
      </p:sp>
      <p:sp>
        <p:nvSpPr>
          <p:cNvPr id="545" name="Forme 62"/>
          <p:cNvSpPr/>
          <p:nvPr/>
        </p:nvSpPr>
        <p:spPr>
          <a:xfrm flipH="1" flipV="1">
            <a:off x="635" y="780881"/>
            <a:ext cx="1930311" cy="1"/>
          </a:xfrm>
          <a:prstGeom prst="line">
            <a:avLst/>
          </a:prstGeom>
          <a:ln w="19050">
            <a:solidFill>
              <a:srgbClr val="373545"/>
            </a:solidFill>
            <a:miter lim="400000"/>
          </a:ln>
        </p:spPr>
        <p:txBody>
          <a:bodyPr lIns="45719" rIns="45719"/>
          <a:lstStyle/>
          <a:p>
            <a:endParaRPr/>
          </a:p>
        </p:txBody>
      </p:sp>
      <p:sp>
        <p:nvSpPr>
          <p:cNvPr id="54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33_Disposition personnalisée">
    <p:spTree>
      <p:nvGrpSpPr>
        <p:cNvPr id="1" name=""/>
        <p:cNvGrpSpPr/>
        <p:nvPr/>
      </p:nvGrpSpPr>
      <p:grpSpPr>
        <a:xfrm>
          <a:off x="0" y="0"/>
          <a:ext cx="0" cy="0"/>
          <a:chOff x="0" y="0"/>
          <a:chExt cx="0" cy="0"/>
        </a:xfrm>
      </p:grpSpPr>
      <p:sp>
        <p:nvSpPr>
          <p:cNvPr id="553" name="Ovale 2"/>
          <p:cNvSpPr/>
          <p:nvPr/>
        </p:nvSpPr>
        <p:spPr>
          <a:xfrm>
            <a:off x="4190263" y="2280735"/>
            <a:ext cx="1874872" cy="1874871"/>
          </a:xfrm>
          <a:prstGeom prst="ellipse">
            <a:avLst/>
          </a:prstGeom>
          <a:ln w="12700">
            <a:solidFill>
              <a:srgbClr val="5DAAB0"/>
            </a:solidFill>
            <a:miter/>
          </a:ln>
        </p:spPr>
        <p:txBody>
          <a:bodyPr lIns="45719" rIns="45719" anchor="ctr"/>
          <a:lstStyle/>
          <a:p>
            <a:pPr algn="ctr">
              <a:defRPr>
                <a:solidFill>
                  <a:srgbClr val="FFFFFF"/>
                </a:solidFill>
              </a:defRPr>
            </a:pPr>
            <a:endParaRPr/>
          </a:p>
        </p:txBody>
      </p:sp>
      <p:sp>
        <p:nvSpPr>
          <p:cNvPr id="554" name="Texte du titre"/>
          <p:cNvSpPr txBox="1">
            <a:spLocks noGrp="1"/>
          </p:cNvSpPr>
          <p:nvPr>
            <p:ph type="title"/>
          </p:nvPr>
        </p:nvSpPr>
        <p:spPr>
          <a:xfrm>
            <a:off x="2106887" y="616350"/>
            <a:ext cx="7978228" cy="1062603"/>
          </a:xfrm>
          <a:prstGeom prst="rect">
            <a:avLst/>
          </a:prstGeom>
        </p:spPr>
        <p:txBody>
          <a:bodyPr lIns="0" tIns="0" rIns="0" bIns="0"/>
          <a:lstStyle>
            <a:lvl1pPr algn="ctr"/>
          </a:lstStyle>
          <a:p>
            <a:r>
              <a:t>Texte du titre</a:t>
            </a:r>
          </a:p>
        </p:txBody>
      </p:sp>
      <p:sp>
        <p:nvSpPr>
          <p:cNvPr id="555" name="Espace réservé d’image 4"/>
          <p:cNvSpPr>
            <a:spLocks noGrp="1"/>
          </p:cNvSpPr>
          <p:nvPr>
            <p:ph type="pic" sz="quarter" idx="21"/>
          </p:nvPr>
        </p:nvSpPr>
        <p:spPr>
          <a:xfrm>
            <a:off x="4306006" y="2385011"/>
            <a:ext cx="1643385" cy="1643385"/>
          </a:xfrm>
          <a:prstGeom prst="rect">
            <a:avLst/>
          </a:prstGeom>
        </p:spPr>
        <p:txBody>
          <a:bodyPr lIns="91439" rIns="91439">
            <a:noAutofit/>
          </a:bodyPr>
          <a:lstStyle/>
          <a:p>
            <a:endParaRPr/>
          </a:p>
        </p:txBody>
      </p:sp>
      <p:sp>
        <p:nvSpPr>
          <p:cNvPr id="556" name="Espace réservé d’image 4"/>
          <p:cNvSpPr>
            <a:spLocks noGrp="1"/>
          </p:cNvSpPr>
          <p:nvPr>
            <p:ph type="pic" sz="quarter" idx="22"/>
          </p:nvPr>
        </p:nvSpPr>
        <p:spPr>
          <a:xfrm>
            <a:off x="6273705" y="2385011"/>
            <a:ext cx="1643385" cy="1643385"/>
          </a:xfrm>
          <a:prstGeom prst="rect">
            <a:avLst/>
          </a:prstGeom>
        </p:spPr>
        <p:txBody>
          <a:bodyPr lIns="91439" rIns="91439">
            <a:noAutofit/>
          </a:bodyPr>
          <a:lstStyle/>
          <a:p>
            <a:endParaRPr/>
          </a:p>
        </p:txBody>
      </p:sp>
      <p:sp>
        <p:nvSpPr>
          <p:cNvPr id="557" name="Espace réservé d’image 4"/>
          <p:cNvSpPr>
            <a:spLocks noGrp="1"/>
          </p:cNvSpPr>
          <p:nvPr>
            <p:ph type="pic" sz="quarter" idx="23"/>
          </p:nvPr>
        </p:nvSpPr>
        <p:spPr>
          <a:xfrm>
            <a:off x="4306006" y="4352707"/>
            <a:ext cx="1643385" cy="1643385"/>
          </a:xfrm>
          <a:prstGeom prst="rect">
            <a:avLst/>
          </a:prstGeom>
        </p:spPr>
        <p:txBody>
          <a:bodyPr lIns="91439" rIns="91439">
            <a:noAutofit/>
          </a:bodyPr>
          <a:lstStyle/>
          <a:p>
            <a:endParaRPr/>
          </a:p>
        </p:txBody>
      </p:sp>
      <p:sp>
        <p:nvSpPr>
          <p:cNvPr id="558" name="Espace réservé d’image 4"/>
          <p:cNvSpPr>
            <a:spLocks noGrp="1"/>
          </p:cNvSpPr>
          <p:nvPr>
            <p:ph type="pic" sz="quarter" idx="24"/>
          </p:nvPr>
        </p:nvSpPr>
        <p:spPr>
          <a:xfrm>
            <a:off x="6273705" y="4352707"/>
            <a:ext cx="1643385" cy="1643385"/>
          </a:xfrm>
          <a:prstGeom prst="rect">
            <a:avLst/>
          </a:prstGeom>
        </p:spPr>
        <p:txBody>
          <a:bodyPr lIns="91439" rIns="91439">
            <a:noAutofit/>
          </a:bodyPr>
          <a:lstStyle/>
          <a:p>
            <a:endParaRPr/>
          </a:p>
        </p:txBody>
      </p:sp>
      <p:sp>
        <p:nvSpPr>
          <p:cNvPr id="559" name="Texte niveau 1…"/>
          <p:cNvSpPr txBox="1">
            <a:spLocks noGrp="1"/>
          </p:cNvSpPr>
          <p:nvPr>
            <p:ph type="body" sz="quarter" idx="1" hasCustomPrompt="1"/>
          </p:nvPr>
        </p:nvSpPr>
        <p:spPr>
          <a:xfrm>
            <a:off x="1504731" y="3168714"/>
            <a:ext cx="2517606" cy="484147"/>
          </a:xfrm>
          <a:prstGeom prst="rect">
            <a:avLst/>
          </a:prstGeom>
        </p:spPr>
        <p:txBody>
          <a:bodyPr lIns="0" tIns="0" rIns="0" bIns="0"/>
          <a:lstStyle>
            <a:lvl1pPr marL="0" indent="0" algn="r">
              <a:buSzTx/>
              <a:buFontTx/>
              <a:buNone/>
              <a:defRPr sz="1400"/>
            </a:lvl1pPr>
            <a:lvl2pPr marL="635000" indent="-177800" algn="r">
              <a:buFontTx/>
              <a:defRPr sz="1400"/>
            </a:lvl2pPr>
            <a:lvl3pPr marL="1114425" indent="-200025" algn="r">
              <a:buFontTx/>
              <a:defRPr sz="1400"/>
            </a:lvl3pPr>
            <a:lvl4pPr marL="1600200" indent="-228600" algn="r">
              <a:buFontTx/>
              <a:defRPr sz="1400"/>
            </a:lvl4pPr>
            <a:lvl5pPr marL="2057400" indent="-228600" algn="r">
              <a:buFontTx/>
              <a:defRPr sz="1400"/>
            </a:lvl5pPr>
          </a:lstStyle>
          <a:p>
            <a:r>
              <a:t>Modifiez les styles du texte</a:t>
            </a:r>
          </a:p>
          <a:p>
            <a:pPr lvl="1"/>
            <a:endParaRPr/>
          </a:p>
          <a:p>
            <a:pPr lvl="2"/>
            <a:endParaRPr/>
          </a:p>
          <a:p>
            <a:pPr lvl="3"/>
            <a:endParaRPr/>
          </a:p>
          <a:p>
            <a:pPr lvl="4"/>
            <a:endParaRPr/>
          </a:p>
        </p:txBody>
      </p:sp>
      <p:sp>
        <p:nvSpPr>
          <p:cNvPr id="560" name="Espace réservé du texte 6"/>
          <p:cNvSpPr>
            <a:spLocks noGrp="1"/>
          </p:cNvSpPr>
          <p:nvPr>
            <p:ph type="body" sz="quarter" idx="25" hasCustomPrompt="1"/>
          </p:nvPr>
        </p:nvSpPr>
        <p:spPr>
          <a:xfrm>
            <a:off x="1504731" y="2764389"/>
            <a:ext cx="2517606" cy="382750"/>
          </a:xfrm>
          <a:prstGeom prst="rect">
            <a:avLst/>
          </a:prstGeom>
        </p:spPr>
        <p:txBody>
          <a:bodyPr lIns="0" tIns="0" rIns="0" bIns="0" anchor="b"/>
          <a:lstStyle>
            <a:lvl1pPr marL="0" indent="0" algn="r">
              <a:buSzTx/>
              <a:buFontTx/>
              <a:buNone/>
              <a:defRPr sz="1600" b="1"/>
            </a:lvl1pPr>
          </a:lstStyle>
          <a:p>
            <a:r>
              <a:t>AJOUTER UN NOM ICI</a:t>
            </a:r>
          </a:p>
        </p:txBody>
      </p:sp>
      <p:sp>
        <p:nvSpPr>
          <p:cNvPr id="561" name="Espace réservé du texte 6"/>
          <p:cNvSpPr>
            <a:spLocks noGrp="1"/>
          </p:cNvSpPr>
          <p:nvPr>
            <p:ph type="body" sz="quarter" idx="26" hasCustomPrompt="1"/>
          </p:nvPr>
        </p:nvSpPr>
        <p:spPr>
          <a:xfrm>
            <a:off x="8241403" y="3168714"/>
            <a:ext cx="2517606" cy="484146"/>
          </a:xfrm>
          <a:prstGeom prst="rect">
            <a:avLst/>
          </a:prstGeom>
        </p:spPr>
        <p:txBody>
          <a:bodyPr lIns="0" tIns="0" rIns="0" bIns="0"/>
          <a:lstStyle>
            <a:lvl1pPr marL="0" indent="0">
              <a:buSzTx/>
              <a:buFontTx/>
              <a:buNone/>
              <a:defRPr sz="1400"/>
            </a:lvl1pPr>
          </a:lstStyle>
          <a:p>
            <a:r>
              <a:t>Modifiez les styles du texte</a:t>
            </a:r>
          </a:p>
        </p:txBody>
      </p:sp>
      <p:sp>
        <p:nvSpPr>
          <p:cNvPr id="562" name="Espace réservé du texte 6"/>
          <p:cNvSpPr>
            <a:spLocks noGrp="1"/>
          </p:cNvSpPr>
          <p:nvPr>
            <p:ph type="body" sz="quarter" idx="27" hasCustomPrompt="1"/>
          </p:nvPr>
        </p:nvSpPr>
        <p:spPr>
          <a:xfrm>
            <a:off x="8241403" y="2764389"/>
            <a:ext cx="2517606" cy="382750"/>
          </a:xfrm>
          <a:prstGeom prst="rect">
            <a:avLst/>
          </a:prstGeom>
        </p:spPr>
        <p:txBody>
          <a:bodyPr lIns="0" tIns="0" rIns="0" bIns="0" anchor="b"/>
          <a:lstStyle>
            <a:lvl1pPr marL="0" indent="0">
              <a:buSzTx/>
              <a:buFontTx/>
              <a:buNone/>
              <a:defRPr sz="1600" b="1"/>
            </a:lvl1pPr>
          </a:lstStyle>
          <a:p>
            <a:r>
              <a:t>AJOUTER UN NOM ICI</a:t>
            </a:r>
          </a:p>
        </p:txBody>
      </p:sp>
      <p:sp>
        <p:nvSpPr>
          <p:cNvPr id="563" name="Espace réservé du texte 6"/>
          <p:cNvSpPr>
            <a:spLocks noGrp="1"/>
          </p:cNvSpPr>
          <p:nvPr>
            <p:ph type="body" sz="quarter" idx="28" hasCustomPrompt="1"/>
          </p:nvPr>
        </p:nvSpPr>
        <p:spPr>
          <a:xfrm>
            <a:off x="1504731" y="5167572"/>
            <a:ext cx="2517606" cy="484146"/>
          </a:xfrm>
          <a:prstGeom prst="rect">
            <a:avLst/>
          </a:prstGeom>
        </p:spPr>
        <p:txBody>
          <a:bodyPr lIns="0" tIns="0" rIns="0" bIns="0"/>
          <a:lstStyle>
            <a:lvl1pPr marL="0" indent="0" algn="r">
              <a:buSzTx/>
              <a:buFontTx/>
              <a:buNone/>
              <a:defRPr sz="1400"/>
            </a:lvl1pPr>
          </a:lstStyle>
          <a:p>
            <a:r>
              <a:t>Modifiez les styles du texte</a:t>
            </a:r>
          </a:p>
        </p:txBody>
      </p:sp>
      <p:sp>
        <p:nvSpPr>
          <p:cNvPr id="564" name="Espace réservé du texte 6"/>
          <p:cNvSpPr>
            <a:spLocks noGrp="1"/>
          </p:cNvSpPr>
          <p:nvPr>
            <p:ph type="body" sz="quarter" idx="29" hasCustomPrompt="1"/>
          </p:nvPr>
        </p:nvSpPr>
        <p:spPr>
          <a:xfrm>
            <a:off x="1504731" y="4763246"/>
            <a:ext cx="2517606" cy="382750"/>
          </a:xfrm>
          <a:prstGeom prst="rect">
            <a:avLst/>
          </a:prstGeom>
        </p:spPr>
        <p:txBody>
          <a:bodyPr lIns="0" tIns="0" rIns="0" bIns="0" anchor="b"/>
          <a:lstStyle>
            <a:lvl1pPr marL="0" indent="0" algn="r">
              <a:buSzTx/>
              <a:buFontTx/>
              <a:buNone/>
              <a:defRPr sz="1600" b="1"/>
            </a:lvl1pPr>
          </a:lstStyle>
          <a:p>
            <a:r>
              <a:t>AJOUTER UN NOM ICI</a:t>
            </a:r>
          </a:p>
        </p:txBody>
      </p:sp>
      <p:sp>
        <p:nvSpPr>
          <p:cNvPr id="565" name="Espace réservé du texte 6"/>
          <p:cNvSpPr>
            <a:spLocks noGrp="1"/>
          </p:cNvSpPr>
          <p:nvPr>
            <p:ph type="body" sz="quarter" idx="30" hasCustomPrompt="1"/>
          </p:nvPr>
        </p:nvSpPr>
        <p:spPr>
          <a:xfrm>
            <a:off x="8241403" y="5167572"/>
            <a:ext cx="2517606" cy="484146"/>
          </a:xfrm>
          <a:prstGeom prst="rect">
            <a:avLst/>
          </a:prstGeom>
        </p:spPr>
        <p:txBody>
          <a:bodyPr lIns="0" tIns="0" rIns="0" bIns="0"/>
          <a:lstStyle>
            <a:lvl1pPr marL="0" indent="0">
              <a:buSzTx/>
              <a:buFontTx/>
              <a:buNone/>
              <a:defRPr sz="1400"/>
            </a:lvl1pPr>
          </a:lstStyle>
          <a:p>
            <a:r>
              <a:t>Modifiez les styles du texte</a:t>
            </a:r>
          </a:p>
        </p:txBody>
      </p:sp>
      <p:sp>
        <p:nvSpPr>
          <p:cNvPr id="566" name="Espace réservé du texte 6"/>
          <p:cNvSpPr>
            <a:spLocks noGrp="1"/>
          </p:cNvSpPr>
          <p:nvPr>
            <p:ph type="body" sz="quarter" idx="31" hasCustomPrompt="1"/>
          </p:nvPr>
        </p:nvSpPr>
        <p:spPr>
          <a:xfrm>
            <a:off x="8241403" y="4763246"/>
            <a:ext cx="2517606" cy="382750"/>
          </a:xfrm>
          <a:prstGeom prst="rect">
            <a:avLst/>
          </a:prstGeom>
        </p:spPr>
        <p:txBody>
          <a:bodyPr lIns="0" tIns="0" rIns="0" bIns="0" anchor="b"/>
          <a:lstStyle>
            <a:lvl1pPr marL="0" indent="0">
              <a:buSzTx/>
              <a:buFontTx/>
              <a:buNone/>
              <a:defRPr sz="1600" b="1"/>
            </a:lvl1pPr>
          </a:lstStyle>
          <a:p>
            <a:r>
              <a:t>AJOUTER UN NOM ICI</a:t>
            </a:r>
          </a:p>
        </p:txBody>
      </p:sp>
      <p:sp>
        <p:nvSpPr>
          <p:cNvPr id="567" name="Ovale 16"/>
          <p:cNvSpPr/>
          <p:nvPr/>
        </p:nvSpPr>
        <p:spPr>
          <a:xfrm>
            <a:off x="6157960" y="2280735"/>
            <a:ext cx="1874871" cy="1874871"/>
          </a:xfrm>
          <a:prstGeom prst="ellipse">
            <a:avLst/>
          </a:prstGeom>
          <a:ln w="12700">
            <a:solidFill>
              <a:srgbClr val="5DAAB0"/>
            </a:solidFill>
            <a:miter/>
          </a:ln>
        </p:spPr>
        <p:txBody>
          <a:bodyPr lIns="45719" rIns="45719" anchor="ctr"/>
          <a:lstStyle/>
          <a:p>
            <a:pPr algn="ctr">
              <a:defRPr>
                <a:solidFill>
                  <a:srgbClr val="FFFFFF"/>
                </a:solidFill>
              </a:defRPr>
            </a:pPr>
            <a:endParaRPr/>
          </a:p>
        </p:txBody>
      </p:sp>
      <p:sp>
        <p:nvSpPr>
          <p:cNvPr id="568" name="Ovale 17"/>
          <p:cNvSpPr/>
          <p:nvPr/>
        </p:nvSpPr>
        <p:spPr>
          <a:xfrm>
            <a:off x="4190263" y="4236856"/>
            <a:ext cx="1874872" cy="1874871"/>
          </a:xfrm>
          <a:prstGeom prst="ellipse">
            <a:avLst/>
          </a:prstGeom>
          <a:ln w="12700">
            <a:solidFill>
              <a:srgbClr val="5DAAB0"/>
            </a:solidFill>
            <a:miter/>
          </a:ln>
        </p:spPr>
        <p:txBody>
          <a:bodyPr lIns="45719" rIns="45719" anchor="ctr"/>
          <a:lstStyle/>
          <a:p>
            <a:pPr algn="ctr">
              <a:defRPr>
                <a:solidFill>
                  <a:srgbClr val="FFFFFF"/>
                </a:solidFill>
              </a:defRPr>
            </a:pPr>
            <a:endParaRPr/>
          </a:p>
        </p:txBody>
      </p:sp>
      <p:sp>
        <p:nvSpPr>
          <p:cNvPr id="569" name="Ovale 18"/>
          <p:cNvSpPr/>
          <p:nvPr/>
        </p:nvSpPr>
        <p:spPr>
          <a:xfrm>
            <a:off x="6157960" y="4236856"/>
            <a:ext cx="1874871" cy="1874871"/>
          </a:xfrm>
          <a:prstGeom prst="ellipse">
            <a:avLst/>
          </a:prstGeom>
          <a:ln w="12700">
            <a:solidFill>
              <a:srgbClr val="5DAAB0"/>
            </a:solidFill>
            <a:miter/>
          </a:ln>
        </p:spPr>
        <p:txBody>
          <a:bodyPr lIns="45719" rIns="45719" anchor="ctr"/>
          <a:lstStyle/>
          <a:p>
            <a:pPr algn="ctr">
              <a:defRPr>
                <a:solidFill>
                  <a:srgbClr val="FFFFFF"/>
                </a:solidFill>
              </a:defRPr>
            </a:pPr>
            <a:endParaRPr/>
          </a:p>
        </p:txBody>
      </p:sp>
      <p:sp>
        <p:nvSpPr>
          <p:cNvPr id="570"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5_Vide ">
    <p:spTree>
      <p:nvGrpSpPr>
        <p:cNvPr id="1" name=""/>
        <p:cNvGrpSpPr/>
        <p:nvPr/>
      </p:nvGrpSpPr>
      <p:grpSpPr>
        <a:xfrm>
          <a:off x="0" y="0"/>
          <a:ext cx="0" cy="0"/>
          <a:chOff x="0" y="0"/>
          <a:chExt cx="0" cy="0"/>
        </a:xfrm>
      </p:grpSpPr>
      <p:sp>
        <p:nvSpPr>
          <p:cNvPr id="577" name="Cliquez pour ajouter Titre de la diapositive ici"/>
          <p:cNvSpPr txBox="1">
            <a:spLocks noGrp="1"/>
          </p:cNvSpPr>
          <p:nvPr>
            <p:ph type="title" hasCustomPrompt="1"/>
          </p:nvPr>
        </p:nvSpPr>
        <p:spPr>
          <a:xfrm>
            <a:off x="6790780" y="839971"/>
            <a:ext cx="4767263" cy="1342047"/>
          </a:xfrm>
          <a:prstGeom prst="rect">
            <a:avLst/>
          </a:prstGeom>
        </p:spPr>
        <p:txBody>
          <a:bodyPr lIns="0" tIns="0" rIns="0" bIns="0" anchor="b"/>
          <a:lstStyle>
            <a:lvl1pPr>
              <a:defRPr sz="4000"/>
            </a:lvl1pPr>
          </a:lstStyle>
          <a:p>
            <a:r>
              <a:t>Cliquez pour ajouter Titre de la diapositive ici</a:t>
            </a:r>
          </a:p>
        </p:txBody>
      </p:sp>
      <p:sp>
        <p:nvSpPr>
          <p:cNvPr id="578" name="Texte niveau 1…"/>
          <p:cNvSpPr txBox="1">
            <a:spLocks noGrp="1"/>
          </p:cNvSpPr>
          <p:nvPr>
            <p:ph type="body" sz="quarter" idx="1" hasCustomPrompt="1"/>
          </p:nvPr>
        </p:nvSpPr>
        <p:spPr>
          <a:xfrm>
            <a:off x="6790780" y="2635242"/>
            <a:ext cx="4767263" cy="3483264"/>
          </a:xfrm>
          <a:prstGeom prst="rect">
            <a:avLst/>
          </a:prstGeom>
        </p:spPr>
        <p:txBody>
          <a:bodyPr lIns="0" tIns="0" rIns="0" bIns="0"/>
          <a:lstStyle>
            <a:lvl1pPr marL="0" indent="0">
              <a:lnSpc>
                <a:spcPct val="100000"/>
              </a:lnSpc>
              <a:buSzTx/>
              <a:buFontTx/>
              <a:buNone/>
              <a:defRPr sz="1400"/>
            </a:lvl1pPr>
            <a:lvl2pPr marL="0" indent="457200">
              <a:lnSpc>
                <a:spcPct val="100000"/>
              </a:lnSpc>
              <a:buSzTx/>
              <a:buFontTx/>
              <a:buNone/>
              <a:defRPr sz="1400"/>
            </a:lvl2pPr>
            <a:lvl3pPr marL="0" indent="914400">
              <a:lnSpc>
                <a:spcPct val="100000"/>
              </a:lnSpc>
              <a:buSzTx/>
              <a:buFontTx/>
              <a:buNone/>
              <a:defRPr sz="1400"/>
            </a:lvl3pPr>
            <a:lvl4pPr marL="0" indent="1371600">
              <a:lnSpc>
                <a:spcPct val="100000"/>
              </a:lnSpc>
              <a:buSzTx/>
              <a:buFontTx/>
              <a:buNone/>
              <a:defRPr sz="1400"/>
            </a:lvl4pPr>
            <a:lvl5pPr marL="0" indent="1828800">
              <a:lnSpc>
                <a:spcPct val="100000"/>
              </a:lnSpc>
              <a:buSzTx/>
              <a:buFontTx/>
              <a:buNone/>
              <a:defRPr sz="1400"/>
            </a:lvl5pPr>
          </a:lstStyle>
          <a:p>
            <a:r>
              <a:t>Modifiez les styles du texte</a:t>
            </a:r>
          </a:p>
          <a:p>
            <a:pPr lvl="1"/>
            <a:endParaRPr/>
          </a:p>
          <a:p>
            <a:pPr lvl="2"/>
            <a:endParaRPr/>
          </a:p>
          <a:p>
            <a:pPr lvl="3"/>
            <a:endParaRPr/>
          </a:p>
          <a:p>
            <a:pPr lvl="4"/>
            <a:endParaRPr/>
          </a:p>
        </p:txBody>
      </p:sp>
      <p:sp>
        <p:nvSpPr>
          <p:cNvPr id="579" name="Espace réservé du texte 11"/>
          <p:cNvSpPr>
            <a:spLocks noGrp="1"/>
          </p:cNvSpPr>
          <p:nvPr>
            <p:ph type="body" sz="quarter" idx="21" hasCustomPrompt="1"/>
          </p:nvPr>
        </p:nvSpPr>
        <p:spPr>
          <a:xfrm>
            <a:off x="6790780" y="2247679"/>
            <a:ext cx="4767263" cy="321902"/>
          </a:xfrm>
          <a:prstGeom prst="rect">
            <a:avLst/>
          </a:prstGeom>
        </p:spPr>
        <p:txBody>
          <a:bodyPr lIns="0" tIns="0" rIns="0" bIns="0"/>
          <a:lstStyle>
            <a:lvl1pPr marL="0" indent="0">
              <a:buSzTx/>
              <a:buFontTx/>
              <a:buNone/>
              <a:defRPr sz="1400" spc="300"/>
            </a:lvl1pPr>
          </a:lstStyle>
          <a:p>
            <a:r>
              <a:t>SOUS-TITRE ICI</a:t>
            </a:r>
          </a:p>
        </p:txBody>
      </p:sp>
      <p:sp>
        <p:nvSpPr>
          <p:cNvPr id="580"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_Vide ">
    <p:spTree>
      <p:nvGrpSpPr>
        <p:cNvPr id="1" name=""/>
        <p:cNvGrpSpPr/>
        <p:nvPr/>
      </p:nvGrpSpPr>
      <p:grpSpPr>
        <a:xfrm>
          <a:off x="0" y="0"/>
          <a:ext cx="0" cy="0"/>
          <a:chOff x="0" y="0"/>
          <a:chExt cx="0" cy="0"/>
        </a:xfrm>
      </p:grpSpPr>
      <p:sp>
        <p:nvSpPr>
          <p:cNvPr id="587" name="Cliquez pour ajouter Titre de la diapositive ici"/>
          <p:cNvSpPr txBox="1">
            <a:spLocks noGrp="1"/>
          </p:cNvSpPr>
          <p:nvPr>
            <p:ph type="title" hasCustomPrompt="1"/>
          </p:nvPr>
        </p:nvSpPr>
        <p:spPr>
          <a:xfrm>
            <a:off x="847179" y="687571"/>
            <a:ext cx="4767264" cy="1342047"/>
          </a:xfrm>
          <a:prstGeom prst="rect">
            <a:avLst/>
          </a:prstGeom>
        </p:spPr>
        <p:txBody>
          <a:bodyPr lIns="0" tIns="0" rIns="0" bIns="0" anchor="b"/>
          <a:lstStyle>
            <a:lvl1pPr algn="r">
              <a:defRPr sz="4000"/>
            </a:lvl1pPr>
          </a:lstStyle>
          <a:p>
            <a:r>
              <a:t>Cliquez pour ajouter Titre de la diapositive ici</a:t>
            </a:r>
          </a:p>
        </p:txBody>
      </p:sp>
      <p:sp>
        <p:nvSpPr>
          <p:cNvPr id="588" name="Texte niveau 1…"/>
          <p:cNvSpPr txBox="1">
            <a:spLocks noGrp="1"/>
          </p:cNvSpPr>
          <p:nvPr>
            <p:ph type="body" sz="quarter" idx="1" hasCustomPrompt="1"/>
          </p:nvPr>
        </p:nvSpPr>
        <p:spPr>
          <a:xfrm>
            <a:off x="5815419" y="687573"/>
            <a:ext cx="5370741" cy="1342044"/>
          </a:xfrm>
          <a:prstGeom prst="rect">
            <a:avLst/>
          </a:prstGeom>
        </p:spPr>
        <p:txBody>
          <a:bodyPr lIns="0" tIns="0" rIns="0" bIns="0"/>
          <a:lstStyle>
            <a:lvl1pPr marL="0" indent="0">
              <a:lnSpc>
                <a:spcPct val="100000"/>
              </a:lnSpc>
              <a:buSzTx/>
              <a:buFontTx/>
              <a:buNone/>
              <a:defRPr sz="1400"/>
            </a:lvl1pPr>
            <a:lvl2pPr marL="0" indent="457200">
              <a:lnSpc>
                <a:spcPct val="100000"/>
              </a:lnSpc>
              <a:buSzTx/>
              <a:buFontTx/>
              <a:buNone/>
              <a:defRPr sz="1400"/>
            </a:lvl2pPr>
            <a:lvl3pPr marL="0" indent="914400">
              <a:lnSpc>
                <a:spcPct val="100000"/>
              </a:lnSpc>
              <a:buSzTx/>
              <a:buFontTx/>
              <a:buNone/>
              <a:defRPr sz="1400"/>
            </a:lvl3pPr>
            <a:lvl4pPr marL="0" indent="1371600">
              <a:lnSpc>
                <a:spcPct val="100000"/>
              </a:lnSpc>
              <a:buSzTx/>
              <a:buFontTx/>
              <a:buNone/>
              <a:defRPr sz="1400"/>
            </a:lvl4pPr>
            <a:lvl5pPr marL="0" indent="1828800">
              <a:lnSpc>
                <a:spcPct val="100000"/>
              </a:lnSpc>
              <a:buSzTx/>
              <a:buFontTx/>
              <a:buNone/>
              <a:defRPr sz="1400"/>
            </a:lvl5pPr>
          </a:lstStyle>
          <a:p>
            <a:r>
              <a:t>Modifiez les styles du texte</a:t>
            </a:r>
          </a:p>
          <a:p>
            <a:pPr lvl="1"/>
            <a:endParaRPr/>
          </a:p>
          <a:p>
            <a:pPr lvl="2"/>
            <a:endParaRPr/>
          </a:p>
          <a:p>
            <a:pPr lvl="3"/>
            <a:endParaRPr/>
          </a:p>
          <a:p>
            <a:pPr lvl="4"/>
            <a:endParaRPr/>
          </a:p>
        </p:txBody>
      </p:sp>
      <p:sp>
        <p:nvSpPr>
          <p:cNvPr id="589"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3_Vide ">
    <p:spTree>
      <p:nvGrpSpPr>
        <p:cNvPr id="1" name=""/>
        <p:cNvGrpSpPr/>
        <p:nvPr/>
      </p:nvGrpSpPr>
      <p:grpSpPr>
        <a:xfrm>
          <a:off x="0" y="0"/>
          <a:ext cx="0" cy="0"/>
          <a:chOff x="0" y="0"/>
          <a:chExt cx="0" cy="0"/>
        </a:xfrm>
      </p:grpSpPr>
      <p:sp>
        <p:nvSpPr>
          <p:cNvPr id="596" name="Cliquez pour ajouter Titre de la diapositive ici"/>
          <p:cNvSpPr txBox="1">
            <a:spLocks noGrp="1"/>
          </p:cNvSpPr>
          <p:nvPr>
            <p:ph type="title" hasCustomPrompt="1"/>
          </p:nvPr>
        </p:nvSpPr>
        <p:spPr>
          <a:xfrm>
            <a:off x="847179" y="687571"/>
            <a:ext cx="4767264" cy="1342047"/>
          </a:xfrm>
          <a:prstGeom prst="rect">
            <a:avLst/>
          </a:prstGeom>
        </p:spPr>
        <p:txBody>
          <a:bodyPr lIns="0" tIns="0" rIns="0" bIns="0" anchor="b"/>
          <a:lstStyle>
            <a:lvl1pPr algn="r">
              <a:defRPr sz="4000"/>
            </a:lvl1pPr>
          </a:lstStyle>
          <a:p>
            <a:r>
              <a:t>Cliquez pour ajouter Titre de la diapositive ici</a:t>
            </a:r>
          </a:p>
        </p:txBody>
      </p:sp>
      <p:sp>
        <p:nvSpPr>
          <p:cNvPr id="597" name="Texte niveau 1…"/>
          <p:cNvSpPr txBox="1">
            <a:spLocks noGrp="1"/>
          </p:cNvSpPr>
          <p:nvPr>
            <p:ph type="body" sz="quarter" idx="1" hasCustomPrompt="1"/>
          </p:nvPr>
        </p:nvSpPr>
        <p:spPr>
          <a:xfrm>
            <a:off x="5815419" y="687573"/>
            <a:ext cx="5370741" cy="1342044"/>
          </a:xfrm>
          <a:prstGeom prst="rect">
            <a:avLst/>
          </a:prstGeom>
        </p:spPr>
        <p:txBody>
          <a:bodyPr lIns="0" tIns="0" rIns="0" bIns="0"/>
          <a:lstStyle>
            <a:lvl1pPr marL="0" indent="0">
              <a:lnSpc>
                <a:spcPct val="100000"/>
              </a:lnSpc>
              <a:buSzTx/>
              <a:buFontTx/>
              <a:buNone/>
              <a:defRPr sz="1400"/>
            </a:lvl1pPr>
            <a:lvl2pPr marL="0" indent="457200">
              <a:lnSpc>
                <a:spcPct val="100000"/>
              </a:lnSpc>
              <a:buSzTx/>
              <a:buFontTx/>
              <a:buNone/>
              <a:defRPr sz="1400"/>
            </a:lvl2pPr>
            <a:lvl3pPr marL="0" indent="914400">
              <a:lnSpc>
                <a:spcPct val="100000"/>
              </a:lnSpc>
              <a:buSzTx/>
              <a:buFontTx/>
              <a:buNone/>
              <a:defRPr sz="1400"/>
            </a:lvl3pPr>
            <a:lvl4pPr marL="0" indent="1371600">
              <a:lnSpc>
                <a:spcPct val="100000"/>
              </a:lnSpc>
              <a:buSzTx/>
              <a:buFontTx/>
              <a:buNone/>
              <a:defRPr sz="1400"/>
            </a:lvl4pPr>
            <a:lvl5pPr marL="0" indent="1828800">
              <a:lnSpc>
                <a:spcPct val="100000"/>
              </a:lnSpc>
              <a:buSzTx/>
              <a:buFontTx/>
              <a:buNone/>
              <a:defRPr sz="1400"/>
            </a:lvl5pPr>
          </a:lstStyle>
          <a:p>
            <a:r>
              <a:t>Modifiez les styles du texte</a:t>
            </a:r>
          </a:p>
          <a:p>
            <a:pPr lvl="1"/>
            <a:endParaRPr/>
          </a:p>
          <a:p>
            <a:pPr lvl="2"/>
            <a:endParaRPr/>
          </a:p>
          <a:p>
            <a:pPr lvl="3"/>
            <a:endParaRPr/>
          </a:p>
          <a:p>
            <a:pPr lvl="4"/>
            <a:endParaRPr/>
          </a:p>
        </p:txBody>
      </p:sp>
      <p:sp>
        <p:nvSpPr>
          <p:cNvPr id="598" name="Espace réservé d’image 3"/>
          <p:cNvSpPr>
            <a:spLocks noGrp="1"/>
          </p:cNvSpPr>
          <p:nvPr>
            <p:ph type="pic" sz="half" idx="21"/>
          </p:nvPr>
        </p:nvSpPr>
        <p:spPr>
          <a:xfrm>
            <a:off x="838200" y="2392045"/>
            <a:ext cx="4776788" cy="4023996"/>
          </a:xfrm>
          <a:prstGeom prst="rect">
            <a:avLst/>
          </a:prstGeom>
        </p:spPr>
        <p:txBody>
          <a:bodyPr lIns="91439" rIns="91439">
            <a:noAutofit/>
          </a:bodyPr>
          <a:lstStyle/>
          <a:p>
            <a:endParaRPr/>
          </a:p>
        </p:txBody>
      </p:sp>
      <p:sp>
        <p:nvSpPr>
          <p:cNvPr id="599"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4_Disposition personnalisée">
    <p:spTree>
      <p:nvGrpSpPr>
        <p:cNvPr id="1" name=""/>
        <p:cNvGrpSpPr/>
        <p:nvPr/>
      </p:nvGrpSpPr>
      <p:grpSpPr>
        <a:xfrm>
          <a:off x="0" y="0"/>
          <a:ext cx="0" cy="0"/>
          <a:chOff x="0" y="0"/>
          <a:chExt cx="0" cy="0"/>
        </a:xfrm>
      </p:grpSpPr>
      <p:sp>
        <p:nvSpPr>
          <p:cNvPr id="606" name="CLIQUEZ POUR MODIFIER LE STYLE DU TITRE DE MASQUE"/>
          <p:cNvSpPr txBox="1">
            <a:spLocks noGrp="1"/>
          </p:cNvSpPr>
          <p:nvPr>
            <p:ph type="title" hasCustomPrompt="1"/>
          </p:nvPr>
        </p:nvSpPr>
        <p:spPr>
          <a:xfrm>
            <a:off x="647700" y="289559"/>
            <a:ext cx="10896600" cy="893219"/>
          </a:xfrm>
          <a:prstGeom prst="rect">
            <a:avLst/>
          </a:prstGeom>
        </p:spPr>
        <p:txBody>
          <a:bodyPr anchor="b"/>
          <a:lstStyle>
            <a:lvl1pPr algn="ctr"/>
          </a:lstStyle>
          <a:p>
            <a:r>
              <a:t>CLIQUEZ POUR MODIFIER LE STYLE DU TITRE DE MASQUE</a:t>
            </a:r>
          </a:p>
        </p:txBody>
      </p:sp>
      <p:sp>
        <p:nvSpPr>
          <p:cNvPr id="607" name="Texte niveau 1…"/>
          <p:cNvSpPr txBox="1">
            <a:spLocks noGrp="1"/>
          </p:cNvSpPr>
          <p:nvPr>
            <p:ph type="body" sz="quarter" idx="1" hasCustomPrompt="1"/>
          </p:nvPr>
        </p:nvSpPr>
        <p:spPr>
          <a:xfrm>
            <a:off x="647700" y="1097362"/>
            <a:ext cx="10896600" cy="602888"/>
          </a:xfrm>
          <a:prstGeom prst="rect">
            <a:avLst/>
          </a:prstGeom>
        </p:spPr>
        <p:txBody>
          <a:bodyPr anchor="ctr"/>
          <a:lstStyle>
            <a:lvl1pPr marL="0" indent="0" algn="ctr">
              <a:buSzTx/>
              <a:buFontTx/>
              <a:buNone/>
              <a:defRPr sz="1400" spc="300"/>
            </a:lvl1pPr>
            <a:lvl2pPr marL="748145" indent="-290945" algn="ctr">
              <a:buFontTx/>
              <a:defRPr sz="1400" spc="300"/>
            </a:lvl2pPr>
            <a:lvl3pPr marL="1234439" indent="-320039" algn="ctr">
              <a:buFontTx/>
              <a:defRPr sz="1400" spc="300"/>
            </a:lvl3pPr>
            <a:lvl4pPr marL="1691639" indent="-320039" algn="ctr">
              <a:buFontTx/>
              <a:defRPr sz="1400" spc="300"/>
            </a:lvl4pPr>
            <a:lvl5pPr marL="2148839" indent="-320039" algn="ctr">
              <a:buFontTx/>
              <a:defRPr sz="1400" spc="300"/>
            </a:lvl5pPr>
          </a:lstStyle>
          <a:p>
            <a:r>
              <a:t>SOUS-TITRE ICI</a:t>
            </a:r>
          </a:p>
          <a:p>
            <a:pPr lvl="1"/>
            <a:endParaRPr/>
          </a:p>
          <a:p>
            <a:pPr lvl="2"/>
            <a:endParaRPr/>
          </a:p>
          <a:p>
            <a:pPr lvl="3"/>
            <a:endParaRPr/>
          </a:p>
          <a:p>
            <a:pPr lvl="4"/>
            <a:endParaRPr/>
          </a:p>
        </p:txBody>
      </p:sp>
      <p:sp>
        <p:nvSpPr>
          <p:cNvPr id="608"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Séparateur de diapositive avec image">
    <p:bg>
      <p:bgPr>
        <a:solidFill>
          <a:schemeClr val="accent1"/>
        </a:solidFill>
        <a:effectLst/>
      </p:bgPr>
    </p:bg>
    <p:spTree>
      <p:nvGrpSpPr>
        <p:cNvPr id="1" name=""/>
        <p:cNvGrpSpPr/>
        <p:nvPr/>
      </p:nvGrpSpPr>
      <p:grpSpPr>
        <a:xfrm>
          <a:off x="0" y="0"/>
          <a:ext cx="0" cy="0"/>
          <a:chOff x="0" y="0"/>
          <a:chExt cx="0" cy="0"/>
        </a:xfrm>
      </p:grpSpPr>
      <p:sp>
        <p:nvSpPr>
          <p:cNvPr id="57" name="CLIQUEZ POUR AJOUTER UN TITRE"/>
          <p:cNvSpPr txBox="1">
            <a:spLocks noGrp="1"/>
          </p:cNvSpPr>
          <p:nvPr>
            <p:ph type="title" hasCustomPrompt="1"/>
          </p:nvPr>
        </p:nvSpPr>
        <p:spPr>
          <a:xfrm>
            <a:off x="838199" y="2708474"/>
            <a:ext cx="7252506" cy="891251"/>
          </a:xfrm>
          <a:prstGeom prst="rect">
            <a:avLst/>
          </a:prstGeom>
        </p:spPr>
        <p:txBody>
          <a:bodyPr anchor="t"/>
          <a:lstStyle>
            <a:lvl1pPr>
              <a:defRPr sz="5000">
                <a:solidFill>
                  <a:srgbClr val="FFFFFF"/>
                </a:solidFill>
              </a:defRPr>
            </a:lvl1pPr>
          </a:lstStyle>
          <a:p>
            <a:r>
              <a:t>CLIQUEZ POUR AJOUTER UN TITRE</a:t>
            </a:r>
          </a:p>
        </p:txBody>
      </p:sp>
      <p:sp>
        <p:nvSpPr>
          <p:cNvPr id="58" name="Texte niveau 1…"/>
          <p:cNvSpPr txBox="1">
            <a:spLocks noGrp="1"/>
          </p:cNvSpPr>
          <p:nvPr>
            <p:ph type="body" sz="quarter" idx="1" hasCustomPrompt="1"/>
          </p:nvPr>
        </p:nvSpPr>
        <p:spPr>
          <a:xfrm>
            <a:off x="838200" y="3796498"/>
            <a:ext cx="7252504"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LE SOUS-TITRE SE PLACE ICI</a:t>
            </a:r>
          </a:p>
          <a:p>
            <a:pPr lvl="1"/>
            <a:endParaRPr/>
          </a:p>
          <a:p>
            <a:pPr lvl="2"/>
            <a:endParaRPr/>
          </a:p>
          <a:p>
            <a:pPr lvl="3"/>
            <a:endParaRPr/>
          </a:p>
          <a:p>
            <a:pPr lvl="4"/>
            <a:endParaRPr/>
          </a:p>
        </p:txBody>
      </p:sp>
      <p:sp>
        <p:nvSpPr>
          <p:cNvPr id="59" name="Forme 62"/>
          <p:cNvSpPr/>
          <p:nvPr/>
        </p:nvSpPr>
        <p:spPr>
          <a:xfrm flipH="1" flipV="1">
            <a:off x="-1" y="3620300"/>
            <a:ext cx="2188806" cy="3"/>
          </a:xfrm>
          <a:prstGeom prst="line">
            <a:avLst/>
          </a:prstGeom>
          <a:ln w="25400">
            <a:solidFill>
              <a:srgbClr val="FFFFFF"/>
            </a:solidFill>
            <a:miter lim="400000"/>
          </a:ln>
        </p:spPr>
        <p:txBody>
          <a:bodyPr lIns="45719" rIns="45719"/>
          <a:lstStyle/>
          <a:p>
            <a:endParaRPr/>
          </a:p>
        </p:txBody>
      </p:sp>
      <p:sp>
        <p:nvSpPr>
          <p:cNvPr id="60" name="Espace réservé d’image 6"/>
          <p:cNvSpPr>
            <a:spLocks noGrp="1"/>
          </p:cNvSpPr>
          <p:nvPr>
            <p:ph type="pic" idx="21"/>
          </p:nvPr>
        </p:nvSpPr>
        <p:spPr>
          <a:xfrm>
            <a:off x="-1" y="0"/>
            <a:ext cx="12192001" cy="6858000"/>
          </a:xfrm>
          <a:prstGeom prst="rect">
            <a:avLst/>
          </a:prstGeom>
        </p:spPr>
        <p:txBody>
          <a:bodyPr lIns="91439" rIns="91439">
            <a:noAutofit/>
          </a:bodyPr>
          <a:lstStyle/>
          <a:p>
            <a:endParaRPr/>
          </a:p>
        </p:txBody>
      </p:sp>
      <p:sp>
        <p:nvSpPr>
          <p:cNvPr id="6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7_Vide">
    <p:spTree>
      <p:nvGrpSpPr>
        <p:cNvPr id="1" name=""/>
        <p:cNvGrpSpPr/>
        <p:nvPr/>
      </p:nvGrpSpPr>
      <p:grpSpPr>
        <a:xfrm>
          <a:off x="0" y="0"/>
          <a:ext cx="0" cy="0"/>
          <a:chOff x="0" y="0"/>
          <a:chExt cx="0" cy="0"/>
        </a:xfrm>
      </p:grpSpPr>
      <p:sp>
        <p:nvSpPr>
          <p:cNvPr id="61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3_Vierge">
    <p:spTree>
      <p:nvGrpSpPr>
        <p:cNvPr id="1" name=""/>
        <p:cNvGrpSpPr/>
        <p:nvPr/>
      </p:nvGrpSpPr>
      <p:grpSpPr>
        <a:xfrm>
          <a:off x="0" y="0"/>
          <a:ext cx="0" cy="0"/>
          <a:chOff x="0" y="0"/>
          <a:chExt cx="0" cy="0"/>
        </a:xfrm>
      </p:grpSpPr>
      <p:sp>
        <p:nvSpPr>
          <p:cNvPr id="622" name="Rectangle 2"/>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623" name="Espace réservé d’image 6"/>
          <p:cNvSpPr>
            <a:spLocks noGrp="1"/>
          </p:cNvSpPr>
          <p:nvPr>
            <p:ph type="pic" sz="half" idx="21"/>
          </p:nvPr>
        </p:nvSpPr>
        <p:spPr>
          <a:xfrm>
            <a:off x="3236595" y="260350"/>
            <a:ext cx="4492626" cy="6300788"/>
          </a:xfrm>
          <a:prstGeom prst="rect">
            <a:avLst/>
          </a:prstGeom>
        </p:spPr>
        <p:txBody>
          <a:bodyPr lIns="91439" rIns="91439">
            <a:noAutofit/>
          </a:bodyPr>
          <a:lstStyle/>
          <a:p>
            <a:endParaRPr/>
          </a:p>
        </p:txBody>
      </p:sp>
      <p:sp>
        <p:nvSpPr>
          <p:cNvPr id="624" name="Espace réservé d’image 6"/>
          <p:cNvSpPr>
            <a:spLocks noGrp="1"/>
          </p:cNvSpPr>
          <p:nvPr>
            <p:ph type="pic" sz="quarter" idx="22"/>
          </p:nvPr>
        </p:nvSpPr>
        <p:spPr>
          <a:xfrm>
            <a:off x="7839075" y="260350"/>
            <a:ext cx="4052889" cy="3803650"/>
          </a:xfrm>
          <a:prstGeom prst="rect">
            <a:avLst/>
          </a:prstGeom>
        </p:spPr>
        <p:txBody>
          <a:bodyPr lIns="91439" rIns="91439">
            <a:noAutofit/>
          </a:bodyPr>
          <a:lstStyle/>
          <a:p>
            <a:endParaRPr/>
          </a:p>
        </p:txBody>
      </p:sp>
      <p:sp>
        <p:nvSpPr>
          <p:cNvPr id="625" name="Espace réservé d’image 6"/>
          <p:cNvSpPr>
            <a:spLocks noGrp="1"/>
          </p:cNvSpPr>
          <p:nvPr>
            <p:ph type="pic" sz="quarter" idx="23"/>
          </p:nvPr>
        </p:nvSpPr>
        <p:spPr>
          <a:xfrm>
            <a:off x="7839075" y="4165600"/>
            <a:ext cx="4052889" cy="2395539"/>
          </a:xfrm>
          <a:prstGeom prst="rect">
            <a:avLst/>
          </a:prstGeom>
        </p:spPr>
        <p:txBody>
          <a:bodyPr lIns="91439" rIns="91439">
            <a:noAutofit/>
          </a:bodyPr>
          <a:lstStyle/>
          <a:p>
            <a:endParaRPr/>
          </a:p>
        </p:txBody>
      </p:sp>
      <p:sp>
        <p:nvSpPr>
          <p:cNvPr id="626" name="Cliquez pour ajouter Titre de la diapositive ici"/>
          <p:cNvSpPr txBox="1">
            <a:spLocks noGrp="1"/>
          </p:cNvSpPr>
          <p:nvPr>
            <p:ph type="title" hasCustomPrompt="1"/>
          </p:nvPr>
        </p:nvSpPr>
        <p:spPr>
          <a:xfrm>
            <a:off x="518159" y="524171"/>
            <a:ext cx="2578101" cy="2508589"/>
          </a:xfrm>
          <a:prstGeom prst="rect">
            <a:avLst/>
          </a:prstGeom>
        </p:spPr>
        <p:txBody>
          <a:bodyPr lIns="0" tIns="0" rIns="0" bIns="0" anchor="t"/>
          <a:lstStyle>
            <a:lvl1pPr>
              <a:defRPr sz="4000"/>
            </a:lvl1pPr>
          </a:lstStyle>
          <a:p>
            <a:r>
              <a:t>Cliquez pour ajouter Titre de la diapositive ici</a:t>
            </a:r>
          </a:p>
        </p:txBody>
      </p:sp>
      <p:sp>
        <p:nvSpPr>
          <p:cNvPr id="627" name="Forme 62"/>
          <p:cNvSpPr/>
          <p:nvPr/>
        </p:nvSpPr>
        <p:spPr>
          <a:xfrm flipH="1" flipV="1">
            <a:off x="635" y="262721"/>
            <a:ext cx="1930311" cy="1"/>
          </a:xfrm>
          <a:prstGeom prst="line">
            <a:avLst/>
          </a:prstGeom>
          <a:ln w="19050">
            <a:solidFill>
              <a:srgbClr val="373545"/>
            </a:solidFill>
            <a:miter lim="400000"/>
          </a:ln>
        </p:spPr>
        <p:txBody>
          <a:bodyPr lIns="45719" rIns="45719"/>
          <a:lstStyle/>
          <a:p>
            <a:endParaRPr/>
          </a:p>
        </p:txBody>
      </p:sp>
      <p:sp>
        <p:nvSpPr>
          <p:cNvPr id="628"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6_Vide">
    <p:spTree>
      <p:nvGrpSpPr>
        <p:cNvPr id="1" name=""/>
        <p:cNvGrpSpPr/>
        <p:nvPr/>
      </p:nvGrpSpPr>
      <p:grpSpPr>
        <a:xfrm>
          <a:off x="0" y="0"/>
          <a:ext cx="0" cy="0"/>
          <a:chOff x="0" y="0"/>
          <a:chExt cx="0" cy="0"/>
        </a:xfrm>
      </p:grpSpPr>
      <p:sp>
        <p:nvSpPr>
          <p:cNvPr id="635" name="Espace réservé d’image 4"/>
          <p:cNvSpPr>
            <a:spLocks noGrp="1"/>
          </p:cNvSpPr>
          <p:nvPr>
            <p:ph type="pic" sz="quarter" idx="21"/>
          </p:nvPr>
        </p:nvSpPr>
        <p:spPr>
          <a:xfrm>
            <a:off x="212725" y="198754"/>
            <a:ext cx="3856038" cy="4235451"/>
          </a:xfrm>
          <a:prstGeom prst="rect">
            <a:avLst/>
          </a:prstGeom>
        </p:spPr>
        <p:txBody>
          <a:bodyPr lIns="91439" rIns="91439">
            <a:noAutofit/>
          </a:bodyPr>
          <a:lstStyle/>
          <a:p>
            <a:endParaRPr/>
          </a:p>
        </p:txBody>
      </p:sp>
      <p:sp>
        <p:nvSpPr>
          <p:cNvPr id="636" name="Espace réservé d’image 4"/>
          <p:cNvSpPr>
            <a:spLocks noGrp="1"/>
          </p:cNvSpPr>
          <p:nvPr>
            <p:ph type="pic" sz="half" idx="22"/>
          </p:nvPr>
        </p:nvSpPr>
        <p:spPr>
          <a:xfrm>
            <a:off x="4312284" y="198754"/>
            <a:ext cx="7651116" cy="4235451"/>
          </a:xfrm>
          <a:prstGeom prst="rect">
            <a:avLst/>
          </a:prstGeom>
        </p:spPr>
        <p:txBody>
          <a:bodyPr lIns="91439" rIns="91439">
            <a:noAutofit/>
          </a:bodyPr>
          <a:lstStyle/>
          <a:p>
            <a:endParaRPr/>
          </a:p>
        </p:txBody>
      </p:sp>
      <p:sp>
        <p:nvSpPr>
          <p:cNvPr id="637" name="Espace réservé d’image 4"/>
          <p:cNvSpPr>
            <a:spLocks noGrp="1"/>
          </p:cNvSpPr>
          <p:nvPr>
            <p:ph type="pic" sz="quarter" idx="23"/>
          </p:nvPr>
        </p:nvSpPr>
        <p:spPr>
          <a:xfrm>
            <a:off x="213361" y="4648200"/>
            <a:ext cx="7651116" cy="2011679"/>
          </a:xfrm>
          <a:prstGeom prst="rect">
            <a:avLst/>
          </a:prstGeom>
        </p:spPr>
        <p:txBody>
          <a:bodyPr lIns="91439" rIns="91439">
            <a:noAutofit/>
          </a:bodyPr>
          <a:lstStyle/>
          <a:p>
            <a:endParaRPr/>
          </a:p>
        </p:txBody>
      </p:sp>
      <p:sp>
        <p:nvSpPr>
          <p:cNvPr id="638" name="Espace réservé d’image 4"/>
          <p:cNvSpPr>
            <a:spLocks noGrp="1"/>
          </p:cNvSpPr>
          <p:nvPr>
            <p:ph type="pic" sz="quarter" idx="24"/>
          </p:nvPr>
        </p:nvSpPr>
        <p:spPr>
          <a:xfrm>
            <a:off x="8122918" y="4648200"/>
            <a:ext cx="3855722" cy="2011679"/>
          </a:xfrm>
          <a:prstGeom prst="rect">
            <a:avLst/>
          </a:prstGeom>
        </p:spPr>
        <p:txBody>
          <a:bodyPr lIns="91439" rIns="91439">
            <a:noAutofit/>
          </a:bodyPr>
          <a:lstStyle/>
          <a:p>
            <a:endParaRPr/>
          </a:p>
        </p:txBody>
      </p:sp>
      <p:sp>
        <p:nvSpPr>
          <p:cNvPr id="639"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Diapositive de titre">
    <p:bg>
      <p:bgPr>
        <a:solidFill>
          <a:srgbClr val="F2F2F2"/>
        </a:solidFill>
        <a:effectLst/>
      </p:bgPr>
    </p:bg>
    <p:spTree>
      <p:nvGrpSpPr>
        <p:cNvPr id="1" name=""/>
        <p:cNvGrpSpPr/>
        <p:nvPr/>
      </p:nvGrpSpPr>
      <p:grpSpPr>
        <a:xfrm>
          <a:off x="0" y="0"/>
          <a:ext cx="0" cy="0"/>
          <a:chOff x="0" y="0"/>
          <a:chExt cx="0" cy="0"/>
        </a:xfrm>
      </p:grpSpPr>
      <p:sp>
        <p:nvSpPr>
          <p:cNvPr id="646" name="Espace réservé d’image 40"/>
          <p:cNvSpPr>
            <a:spLocks noGrp="1"/>
          </p:cNvSpPr>
          <p:nvPr>
            <p:ph type="pic" idx="21"/>
          </p:nvPr>
        </p:nvSpPr>
        <p:spPr>
          <a:xfrm>
            <a:off x="0" y="0"/>
            <a:ext cx="9780589" cy="6804025"/>
          </a:xfrm>
          <a:prstGeom prst="rect">
            <a:avLst/>
          </a:prstGeom>
        </p:spPr>
        <p:txBody>
          <a:bodyPr lIns="91439" rIns="91439">
            <a:noAutofit/>
          </a:bodyPr>
          <a:lstStyle/>
          <a:p>
            <a:endParaRPr/>
          </a:p>
        </p:txBody>
      </p:sp>
      <p:sp>
        <p:nvSpPr>
          <p:cNvPr id="647" name="Cliquez pour modifier le titre de la présentation"/>
          <p:cNvSpPr txBox="1">
            <a:spLocks noGrp="1"/>
          </p:cNvSpPr>
          <p:nvPr>
            <p:ph type="title" hasCustomPrompt="1"/>
          </p:nvPr>
        </p:nvSpPr>
        <p:spPr>
          <a:xfrm>
            <a:off x="3200400" y="2811053"/>
            <a:ext cx="8991600" cy="1261296"/>
          </a:xfrm>
          <a:prstGeom prst="rect">
            <a:avLst/>
          </a:prstGeom>
          <a:solidFill>
            <a:srgbClr val="FFFFFF"/>
          </a:solidFill>
        </p:spPr>
        <p:txBody>
          <a:bodyPr lIns="179999" tIns="179999" rIns="179999" bIns="179999" anchor="t"/>
          <a:lstStyle>
            <a:lvl1pPr algn="r">
              <a:defRPr sz="4000" b="0" spc="-300">
                <a:solidFill>
                  <a:srgbClr val="404040"/>
                </a:solidFill>
                <a:latin typeface="Corbel"/>
                <a:ea typeface="Corbel"/>
                <a:cs typeface="Corbel"/>
                <a:sym typeface="Corbel"/>
              </a:defRPr>
            </a:lvl1pPr>
          </a:lstStyle>
          <a:p>
            <a:r>
              <a:t>Cliquez pour modifier le titre de la présentation</a:t>
            </a:r>
          </a:p>
        </p:txBody>
      </p:sp>
      <p:sp>
        <p:nvSpPr>
          <p:cNvPr id="648" name="Texte niveau 1…"/>
          <p:cNvSpPr txBox="1">
            <a:spLocks noGrp="1"/>
          </p:cNvSpPr>
          <p:nvPr>
            <p:ph type="body" sz="quarter" idx="1"/>
          </p:nvPr>
        </p:nvSpPr>
        <p:spPr>
          <a:xfrm>
            <a:off x="3200400" y="4061038"/>
            <a:ext cx="6580189" cy="580922"/>
          </a:xfrm>
          <a:prstGeom prst="rect">
            <a:avLst/>
          </a:prstGeom>
          <a:solidFill>
            <a:srgbClr val="000000">
              <a:alpha val="80000"/>
            </a:srgbClr>
          </a:solidFill>
        </p:spPr>
        <p:txBody>
          <a:bodyPr lIns="179999" tIns="179999" rIns="179999" bIns="179999"/>
          <a:lstStyle>
            <a:lvl1pPr marL="266700" indent="-266700" algn="ctr">
              <a:buSzTx/>
              <a:buFontTx/>
              <a:buNone/>
              <a:defRPr sz="1800">
                <a:solidFill>
                  <a:srgbClr val="FFFFFF"/>
                </a:solidFill>
                <a:latin typeface="Candara"/>
                <a:ea typeface="Candara"/>
                <a:cs typeface="Candara"/>
                <a:sym typeface="Candara"/>
              </a:defRPr>
            </a:lvl1pPr>
            <a:lvl2pPr marL="577453" indent="-310753" algn="ctr">
              <a:buFontTx/>
              <a:defRPr sz="1800">
                <a:solidFill>
                  <a:srgbClr val="FFFFFF"/>
                </a:solidFill>
                <a:latin typeface="Candara"/>
                <a:ea typeface="Candara"/>
                <a:cs typeface="Candara"/>
                <a:sym typeface="Candara"/>
              </a:defRPr>
            </a:lvl2pPr>
            <a:lvl3pPr marL="885825" indent="-342900" algn="ctr">
              <a:buFontTx/>
              <a:defRPr sz="1800">
                <a:solidFill>
                  <a:srgbClr val="FFFFFF"/>
                </a:solidFill>
                <a:latin typeface="Candara"/>
                <a:ea typeface="Candara"/>
                <a:cs typeface="Candara"/>
                <a:sym typeface="Candara"/>
              </a:defRPr>
            </a:lvl3pPr>
            <a:lvl4pPr marL="1152525" indent="-342900" algn="ctr">
              <a:buFontTx/>
              <a:defRPr sz="1800">
                <a:solidFill>
                  <a:srgbClr val="FFFFFF"/>
                </a:solidFill>
                <a:latin typeface="Candara"/>
                <a:ea typeface="Candara"/>
                <a:cs typeface="Candara"/>
                <a:sym typeface="Candara"/>
              </a:defRPr>
            </a:lvl4pPr>
            <a:lvl5pPr marL="1419225" indent="-342900" algn="ctr">
              <a:buFontTx/>
              <a:defRPr sz="1800">
                <a:solidFill>
                  <a:srgbClr val="FFFFFF"/>
                </a:solidFill>
                <a:latin typeface="Candara"/>
                <a:ea typeface="Candara"/>
                <a:cs typeface="Candara"/>
                <a:sym typeface="Candara"/>
              </a:defRPr>
            </a:lvl5pPr>
          </a:lstStyle>
          <a:p>
            <a:r>
              <a:t>Texte niveau 1</a:t>
            </a:r>
          </a:p>
          <a:p>
            <a:pPr lvl="1"/>
            <a:r>
              <a:t>Texte niveau 2</a:t>
            </a:r>
          </a:p>
          <a:p>
            <a:pPr lvl="2"/>
            <a:r>
              <a:t>Texte niveau 3</a:t>
            </a:r>
          </a:p>
          <a:p>
            <a:pPr lvl="3"/>
            <a:r>
              <a:t>Texte niveau 4</a:t>
            </a:r>
          </a:p>
          <a:p>
            <a:pPr lvl="4"/>
            <a:r>
              <a:t>Texte niveau 5</a:t>
            </a:r>
          </a:p>
        </p:txBody>
      </p:sp>
      <p:sp>
        <p:nvSpPr>
          <p:cNvPr id="649" name="Rectangle 12"/>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50" name="Rectangle 13"/>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51" name="Rectangle 14"/>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52" name="Rectangle 7"/>
          <p:cNvSpPr/>
          <p:nvPr/>
        </p:nvSpPr>
        <p:spPr>
          <a:xfrm>
            <a:off x="9780588" y="2698612"/>
            <a:ext cx="2411412" cy="114825"/>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53"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Diapositive de séparation 1">
    <p:bg>
      <p:bgPr>
        <a:solidFill>
          <a:srgbClr val="F2F2F2"/>
        </a:solidFill>
        <a:effectLst/>
      </p:bgPr>
    </p:bg>
    <p:spTree>
      <p:nvGrpSpPr>
        <p:cNvPr id="1" name=""/>
        <p:cNvGrpSpPr/>
        <p:nvPr/>
      </p:nvGrpSpPr>
      <p:grpSpPr>
        <a:xfrm>
          <a:off x="0" y="0"/>
          <a:ext cx="0" cy="0"/>
          <a:chOff x="0" y="0"/>
          <a:chExt cx="0" cy="0"/>
        </a:xfrm>
      </p:grpSpPr>
      <p:sp>
        <p:nvSpPr>
          <p:cNvPr id="660"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61"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62"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63"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664"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65"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66"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667" name="Espace réservé d’image 40"/>
          <p:cNvSpPr>
            <a:spLocks noGrp="1"/>
          </p:cNvSpPr>
          <p:nvPr>
            <p:ph type="pic" idx="21"/>
          </p:nvPr>
        </p:nvSpPr>
        <p:spPr>
          <a:xfrm>
            <a:off x="0" y="0"/>
            <a:ext cx="9780589" cy="6371352"/>
          </a:xfrm>
          <a:prstGeom prst="rect">
            <a:avLst/>
          </a:prstGeom>
        </p:spPr>
        <p:txBody>
          <a:bodyPr lIns="91439" rIns="91439">
            <a:noAutofit/>
          </a:bodyPr>
          <a:lstStyle/>
          <a:p>
            <a:endParaRPr/>
          </a:p>
        </p:txBody>
      </p:sp>
      <p:sp>
        <p:nvSpPr>
          <p:cNvPr id="668" name="Cliquez pour modifier le séparateur de section"/>
          <p:cNvSpPr txBox="1">
            <a:spLocks noGrp="1"/>
          </p:cNvSpPr>
          <p:nvPr>
            <p:ph type="title" hasCustomPrompt="1"/>
          </p:nvPr>
        </p:nvSpPr>
        <p:spPr>
          <a:xfrm>
            <a:off x="6235700" y="2204791"/>
            <a:ext cx="5956300" cy="1944001"/>
          </a:xfrm>
          <a:prstGeom prst="rect">
            <a:avLst/>
          </a:prstGeom>
          <a:solidFill>
            <a:srgbClr val="FFFFFF"/>
          </a:solidFill>
        </p:spPr>
        <p:txBody>
          <a:bodyPr lIns="179999" tIns="179999" rIns="179999" bIns="179999" anchor="t"/>
          <a:lstStyle>
            <a:lvl1pPr algn="r">
              <a:defRPr sz="4800" b="0" spc="-300">
                <a:solidFill>
                  <a:srgbClr val="404040"/>
                </a:solidFill>
                <a:latin typeface="Corbel"/>
                <a:ea typeface="Corbel"/>
                <a:cs typeface="Corbel"/>
                <a:sym typeface="Corbel"/>
              </a:defRPr>
            </a:lvl1pPr>
          </a:lstStyle>
          <a:p>
            <a:r>
              <a:t>Cliquez pour modifier le séparateur de section</a:t>
            </a:r>
          </a:p>
        </p:txBody>
      </p:sp>
      <p:sp>
        <p:nvSpPr>
          <p:cNvPr id="669" name="Texte niveau 1…"/>
          <p:cNvSpPr txBox="1">
            <a:spLocks noGrp="1"/>
          </p:cNvSpPr>
          <p:nvPr>
            <p:ph type="body" sz="quarter" idx="1" hasCustomPrompt="1"/>
          </p:nvPr>
        </p:nvSpPr>
        <p:spPr>
          <a:xfrm>
            <a:off x="6235700" y="4148859"/>
            <a:ext cx="5956300" cy="1100566"/>
          </a:xfrm>
          <a:prstGeom prst="rect">
            <a:avLst/>
          </a:prstGeom>
          <a:solidFill>
            <a:srgbClr val="000000">
              <a:alpha val="80000"/>
            </a:srgbClr>
          </a:solidFill>
        </p:spPr>
        <p:txBody>
          <a:bodyPr lIns="179999" tIns="179999" rIns="179999" bIns="179999"/>
          <a:lstStyle>
            <a:lvl1pPr marL="0" indent="0" algn="r">
              <a:buSzTx/>
              <a:buFontTx/>
              <a:buNone/>
              <a:defRPr sz="1800">
                <a:solidFill>
                  <a:srgbClr val="FFFFFF"/>
                </a:solidFill>
                <a:latin typeface="Candara"/>
                <a:ea typeface="Candara"/>
                <a:cs typeface="Candara"/>
                <a:sym typeface="Candara"/>
              </a:defRPr>
            </a:lvl1pPr>
            <a:lvl2pPr marL="0" indent="266700" algn="r">
              <a:buSzTx/>
              <a:buFontTx/>
              <a:buNone/>
              <a:defRPr sz="1800">
                <a:solidFill>
                  <a:srgbClr val="FFFFFF"/>
                </a:solidFill>
                <a:latin typeface="Candara"/>
                <a:ea typeface="Candara"/>
                <a:cs typeface="Candara"/>
                <a:sym typeface="Candara"/>
              </a:defRPr>
            </a:lvl2pPr>
            <a:lvl3pPr marL="0" indent="542925" algn="r">
              <a:buSzTx/>
              <a:buFontTx/>
              <a:buNone/>
              <a:defRPr sz="1800">
                <a:solidFill>
                  <a:srgbClr val="FFFFFF"/>
                </a:solidFill>
                <a:latin typeface="Candara"/>
                <a:ea typeface="Candara"/>
                <a:cs typeface="Candara"/>
                <a:sym typeface="Candara"/>
              </a:defRPr>
            </a:lvl3pPr>
            <a:lvl4pPr marL="0" indent="809625" algn="r">
              <a:buSzTx/>
              <a:buFontTx/>
              <a:buNone/>
              <a:defRPr sz="1800">
                <a:solidFill>
                  <a:srgbClr val="FFFFFF"/>
                </a:solidFill>
                <a:latin typeface="Candara"/>
                <a:ea typeface="Candara"/>
                <a:cs typeface="Candara"/>
                <a:sym typeface="Candara"/>
              </a:defRPr>
            </a:lvl4pPr>
            <a:lvl5pPr marL="0" indent="1076325" algn="r">
              <a:buSzTx/>
              <a:buFontTx/>
              <a:buNone/>
              <a:defRPr sz="1800">
                <a:solidFill>
                  <a:srgbClr val="FFFFFF"/>
                </a:solidFill>
                <a:latin typeface="Candara"/>
                <a:ea typeface="Candara"/>
                <a:cs typeface="Candara"/>
                <a:sym typeface="Candara"/>
              </a:defRPr>
            </a:lvl5pPr>
          </a:lstStyle>
          <a:p>
            <a:r>
              <a:t>Modifiez le style des sous-titres du masque</a:t>
            </a:r>
          </a:p>
          <a:p>
            <a:pPr lvl="1"/>
            <a:endParaRPr/>
          </a:p>
          <a:p>
            <a:pPr lvl="2"/>
            <a:endParaRPr/>
          </a:p>
          <a:p>
            <a:pPr lvl="3"/>
            <a:endParaRPr/>
          </a:p>
          <a:p>
            <a:pPr lvl="4"/>
            <a:endParaRPr/>
          </a:p>
        </p:txBody>
      </p:sp>
      <p:sp>
        <p:nvSpPr>
          <p:cNvPr id="670" name="Rectangle 7"/>
          <p:cNvSpPr/>
          <p:nvPr/>
        </p:nvSpPr>
        <p:spPr>
          <a:xfrm>
            <a:off x="9780588" y="5247782"/>
            <a:ext cx="2411412" cy="114825"/>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71" name="Rectangle 12"/>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72" name="Rectangle 13"/>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73" name="Rectangle 14"/>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74"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Diapositive de séparation 2">
    <p:bg>
      <p:bgPr>
        <a:solidFill>
          <a:srgbClr val="404040"/>
        </a:solidFill>
        <a:effectLst/>
      </p:bgPr>
    </p:bg>
    <p:spTree>
      <p:nvGrpSpPr>
        <p:cNvPr id="1" name=""/>
        <p:cNvGrpSpPr/>
        <p:nvPr/>
      </p:nvGrpSpPr>
      <p:grpSpPr>
        <a:xfrm>
          <a:off x="0" y="0"/>
          <a:ext cx="0" cy="0"/>
          <a:chOff x="0" y="0"/>
          <a:chExt cx="0" cy="0"/>
        </a:xfrm>
      </p:grpSpPr>
      <p:sp>
        <p:nvSpPr>
          <p:cNvPr id="681"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82"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83"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84"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685"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86"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87"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688" name="Espace réservé d’image 40"/>
          <p:cNvSpPr>
            <a:spLocks noGrp="1"/>
          </p:cNvSpPr>
          <p:nvPr>
            <p:ph type="pic" idx="21"/>
          </p:nvPr>
        </p:nvSpPr>
        <p:spPr>
          <a:xfrm>
            <a:off x="2411411" y="0"/>
            <a:ext cx="9780590" cy="6371352"/>
          </a:xfrm>
          <a:prstGeom prst="rect">
            <a:avLst/>
          </a:prstGeom>
        </p:spPr>
        <p:txBody>
          <a:bodyPr lIns="91439" rIns="91439">
            <a:noAutofit/>
          </a:bodyPr>
          <a:lstStyle/>
          <a:p>
            <a:endParaRPr/>
          </a:p>
        </p:txBody>
      </p:sp>
      <p:sp>
        <p:nvSpPr>
          <p:cNvPr id="689" name="Cliquez pour modifier le séparateur de section"/>
          <p:cNvSpPr txBox="1">
            <a:spLocks noGrp="1"/>
          </p:cNvSpPr>
          <p:nvPr>
            <p:ph type="title" hasCustomPrompt="1"/>
          </p:nvPr>
        </p:nvSpPr>
        <p:spPr>
          <a:xfrm>
            <a:off x="-1700" y="2156225"/>
            <a:ext cx="5958000" cy="1958401"/>
          </a:xfrm>
          <a:prstGeom prst="rect">
            <a:avLst/>
          </a:prstGeom>
          <a:solidFill>
            <a:srgbClr val="FFFFFF"/>
          </a:solidFill>
        </p:spPr>
        <p:txBody>
          <a:bodyPr lIns="179999" tIns="179999" rIns="179999" bIns="179999"/>
          <a:lstStyle>
            <a:lvl1pPr>
              <a:defRPr sz="4800" b="0" spc="-300">
                <a:solidFill>
                  <a:srgbClr val="404040"/>
                </a:solidFill>
                <a:latin typeface="Corbel"/>
                <a:ea typeface="Corbel"/>
                <a:cs typeface="Corbel"/>
                <a:sym typeface="Corbel"/>
              </a:defRPr>
            </a:lvl1pPr>
          </a:lstStyle>
          <a:p>
            <a:r>
              <a:t>Cliquez pour modifier le séparateur de section</a:t>
            </a:r>
          </a:p>
        </p:txBody>
      </p:sp>
      <p:sp>
        <p:nvSpPr>
          <p:cNvPr id="690" name="Texte niveau 1…"/>
          <p:cNvSpPr txBox="1">
            <a:spLocks noGrp="1"/>
          </p:cNvSpPr>
          <p:nvPr>
            <p:ph type="body" sz="quarter" idx="1" hasCustomPrompt="1"/>
          </p:nvPr>
        </p:nvSpPr>
        <p:spPr>
          <a:xfrm>
            <a:off x="0" y="4110759"/>
            <a:ext cx="5956300" cy="1100566"/>
          </a:xfrm>
          <a:prstGeom prst="rect">
            <a:avLst/>
          </a:prstGeom>
          <a:solidFill>
            <a:srgbClr val="000000">
              <a:alpha val="80000"/>
            </a:srgbClr>
          </a:solidFill>
        </p:spPr>
        <p:txBody>
          <a:bodyPr lIns="179999" tIns="179999" rIns="179999" bIns="179999"/>
          <a:lstStyle>
            <a:lvl1pPr marL="0" indent="0">
              <a:buSzTx/>
              <a:buFontTx/>
              <a:buNone/>
              <a:defRPr sz="1800">
                <a:solidFill>
                  <a:srgbClr val="FFFFFF"/>
                </a:solidFill>
                <a:latin typeface="Candara"/>
                <a:ea typeface="Candara"/>
                <a:cs typeface="Candara"/>
                <a:sym typeface="Candara"/>
              </a:defRPr>
            </a:lvl1pPr>
            <a:lvl2pPr marL="0" indent="266700">
              <a:buSzTx/>
              <a:buFontTx/>
              <a:buNone/>
              <a:defRPr sz="1800">
                <a:solidFill>
                  <a:srgbClr val="FFFFFF"/>
                </a:solidFill>
                <a:latin typeface="Candara"/>
                <a:ea typeface="Candara"/>
                <a:cs typeface="Candara"/>
                <a:sym typeface="Candara"/>
              </a:defRPr>
            </a:lvl2pPr>
            <a:lvl3pPr marL="0" indent="542925">
              <a:buSzTx/>
              <a:buFontTx/>
              <a:buNone/>
              <a:defRPr sz="1800">
                <a:solidFill>
                  <a:srgbClr val="FFFFFF"/>
                </a:solidFill>
                <a:latin typeface="Candara"/>
                <a:ea typeface="Candara"/>
                <a:cs typeface="Candara"/>
                <a:sym typeface="Candara"/>
              </a:defRPr>
            </a:lvl3pPr>
            <a:lvl4pPr marL="0" indent="809625">
              <a:buSzTx/>
              <a:buFontTx/>
              <a:buNone/>
              <a:defRPr sz="1800">
                <a:solidFill>
                  <a:srgbClr val="FFFFFF"/>
                </a:solidFill>
                <a:latin typeface="Candara"/>
                <a:ea typeface="Candara"/>
                <a:cs typeface="Candara"/>
                <a:sym typeface="Candara"/>
              </a:defRPr>
            </a:lvl4pPr>
            <a:lvl5pPr marL="0" indent="1076325">
              <a:buSzTx/>
              <a:buFontTx/>
              <a:buNone/>
              <a:defRPr sz="1800">
                <a:solidFill>
                  <a:srgbClr val="FFFFFF"/>
                </a:solidFill>
                <a:latin typeface="Candara"/>
                <a:ea typeface="Candara"/>
                <a:cs typeface="Candara"/>
                <a:sym typeface="Candara"/>
              </a:defRPr>
            </a:lvl5pPr>
          </a:lstStyle>
          <a:p>
            <a:r>
              <a:t>Modifiez le style des sous-titres du masque</a:t>
            </a:r>
          </a:p>
          <a:p>
            <a:pPr lvl="1"/>
            <a:endParaRPr/>
          </a:p>
          <a:p>
            <a:pPr lvl="2"/>
            <a:endParaRPr/>
          </a:p>
          <a:p>
            <a:pPr lvl="3"/>
            <a:endParaRPr/>
          </a:p>
          <a:p>
            <a:pPr lvl="4"/>
            <a:endParaRPr/>
          </a:p>
        </p:txBody>
      </p:sp>
      <p:sp>
        <p:nvSpPr>
          <p:cNvPr id="691" name="Rectangle 7"/>
          <p:cNvSpPr/>
          <p:nvPr/>
        </p:nvSpPr>
        <p:spPr>
          <a:xfrm>
            <a:off x="0" y="5209682"/>
            <a:ext cx="2411412" cy="114825"/>
          </a:xfrm>
          <a:prstGeom prst="rect">
            <a:avLst/>
          </a:prstGeom>
          <a:solidFill>
            <a:srgbClr val="25C6E3"/>
          </a:solidFill>
          <a:ln w="12700">
            <a:miter lim="400000"/>
          </a:ln>
        </p:spPr>
        <p:txBody>
          <a:bodyPr lIns="45719" rIns="45719" anchor="ctr"/>
          <a:lstStyle/>
          <a:p>
            <a:pPr>
              <a:defRPr>
                <a:solidFill>
                  <a:srgbClr val="FFFFFF"/>
                </a:solidFill>
                <a:latin typeface="Candara"/>
                <a:ea typeface="Candara"/>
                <a:cs typeface="Candara"/>
                <a:sym typeface="Candara"/>
              </a:defRPr>
            </a:pPr>
            <a:endParaRPr/>
          </a:p>
        </p:txBody>
      </p:sp>
      <p:sp>
        <p:nvSpPr>
          <p:cNvPr id="692" name="Rectangle 12"/>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93" name="Rectangle 13"/>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94" name="Rectangle 14"/>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695"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Disposition Texte Image 1">
    <p:spTree>
      <p:nvGrpSpPr>
        <p:cNvPr id="1" name=""/>
        <p:cNvGrpSpPr/>
        <p:nvPr/>
      </p:nvGrpSpPr>
      <p:grpSpPr>
        <a:xfrm>
          <a:off x="0" y="0"/>
          <a:ext cx="0" cy="0"/>
          <a:chOff x="0" y="0"/>
          <a:chExt cx="0" cy="0"/>
        </a:xfrm>
      </p:grpSpPr>
      <p:sp>
        <p:nvSpPr>
          <p:cNvPr id="702"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03"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04"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05"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706"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07"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08"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709" name="Espace réservé d’image 6"/>
          <p:cNvSpPr>
            <a:spLocks noGrp="1"/>
          </p:cNvSpPr>
          <p:nvPr>
            <p:ph type="pic" idx="21"/>
          </p:nvPr>
        </p:nvSpPr>
        <p:spPr>
          <a:xfrm>
            <a:off x="6096000" y="-2"/>
            <a:ext cx="6096000" cy="6371353"/>
          </a:xfrm>
          <a:prstGeom prst="rect">
            <a:avLst/>
          </a:prstGeom>
        </p:spPr>
        <p:txBody>
          <a:bodyPr lIns="91439" rIns="91439">
            <a:noAutofit/>
          </a:bodyPr>
          <a:lstStyle/>
          <a:p>
            <a:endParaRPr/>
          </a:p>
        </p:txBody>
      </p:sp>
      <p:sp>
        <p:nvSpPr>
          <p:cNvPr id="710" name="Modifier le titre de la page"/>
          <p:cNvSpPr txBox="1">
            <a:spLocks noGrp="1"/>
          </p:cNvSpPr>
          <p:nvPr>
            <p:ph type="title" hasCustomPrompt="1"/>
          </p:nvPr>
        </p:nvSpPr>
        <p:spPr>
          <a:xfrm>
            <a:off x="7111800" y="3802898"/>
            <a:ext cx="4648201" cy="985001"/>
          </a:xfrm>
          <a:prstGeom prst="rect">
            <a:avLst/>
          </a:prstGeom>
          <a:solidFill>
            <a:srgbClr val="FFFFFF"/>
          </a:solidFill>
        </p:spPr>
        <p:txBody>
          <a:bodyPr lIns="179999" tIns="179999" rIns="179999" bIns="179999"/>
          <a:lstStyle>
            <a:lvl1pPr algn="r">
              <a:defRPr sz="3600" b="0" spc="-300">
                <a:solidFill>
                  <a:srgbClr val="404040"/>
                </a:solidFill>
                <a:latin typeface="Corbel"/>
                <a:ea typeface="Corbel"/>
                <a:cs typeface="Corbel"/>
                <a:sym typeface="Corbel"/>
              </a:defRPr>
            </a:lvl1pPr>
          </a:lstStyle>
          <a:p>
            <a:r>
              <a:t>Modifier le titre de la page</a:t>
            </a:r>
          </a:p>
        </p:txBody>
      </p:sp>
      <p:sp>
        <p:nvSpPr>
          <p:cNvPr id="711" name="Texte niveau 1…"/>
          <p:cNvSpPr txBox="1">
            <a:spLocks noGrp="1"/>
          </p:cNvSpPr>
          <p:nvPr>
            <p:ph type="body" sz="quarter" idx="1" hasCustomPrompt="1"/>
          </p:nvPr>
        </p:nvSpPr>
        <p:spPr>
          <a:xfrm>
            <a:off x="7111800" y="4787900"/>
            <a:ext cx="4648201" cy="1162800"/>
          </a:xfrm>
          <a:prstGeom prst="rect">
            <a:avLst/>
          </a:prstGeom>
          <a:solidFill>
            <a:srgbClr val="000000">
              <a:alpha val="80000"/>
            </a:srgbClr>
          </a:solidFill>
        </p:spPr>
        <p:txBody>
          <a:bodyPr lIns="179999" tIns="179999" rIns="179999" bIns="179999"/>
          <a:lstStyle>
            <a:lvl1pPr marL="0" indent="0" algn="r">
              <a:buSzTx/>
              <a:buFontTx/>
              <a:buNone/>
              <a:defRPr sz="1800">
                <a:solidFill>
                  <a:srgbClr val="FFFFFF"/>
                </a:solidFill>
                <a:latin typeface="Candara"/>
                <a:ea typeface="Candara"/>
                <a:cs typeface="Candara"/>
                <a:sym typeface="Candara"/>
              </a:defRPr>
            </a:lvl1pPr>
            <a:lvl2pPr marL="0" indent="266700" algn="r">
              <a:buSzTx/>
              <a:buFontTx/>
              <a:buNone/>
              <a:defRPr sz="1800">
                <a:solidFill>
                  <a:srgbClr val="FFFFFF"/>
                </a:solidFill>
                <a:latin typeface="Candara"/>
                <a:ea typeface="Candara"/>
                <a:cs typeface="Candara"/>
                <a:sym typeface="Candara"/>
              </a:defRPr>
            </a:lvl2pPr>
            <a:lvl3pPr marL="0" indent="542925" algn="r">
              <a:buSzTx/>
              <a:buFontTx/>
              <a:buNone/>
              <a:defRPr sz="1800">
                <a:solidFill>
                  <a:srgbClr val="FFFFFF"/>
                </a:solidFill>
                <a:latin typeface="Candara"/>
                <a:ea typeface="Candara"/>
                <a:cs typeface="Candara"/>
                <a:sym typeface="Candara"/>
              </a:defRPr>
            </a:lvl3pPr>
            <a:lvl4pPr marL="0" indent="809625" algn="r">
              <a:buSzTx/>
              <a:buFontTx/>
              <a:buNone/>
              <a:defRPr sz="1800">
                <a:solidFill>
                  <a:srgbClr val="FFFFFF"/>
                </a:solidFill>
                <a:latin typeface="Candara"/>
                <a:ea typeface="Candara"/>
                <a:cs typeface="Candara"/>
                <a:sym typeface="Candara"/>
              </a:defRPr>
            </a:lvl4pPr>
            <a:lvl5pPr marL="0" indent="1076325" algn="r">
              <a:buSzTx/>
              <a:buFontTx/>
              <a:buNone/>
              <a:defRPr sz="1800">
                <a:solidFill>
                  <a:srgbClr val="FFFFFF"/>
                </a:solidFill>
                <a:latin typeface="Candara"/>
                <a:ea typeface="Candara"/>
                <a:cs typeface="Candara"/>
                <a:sym typeface="Candara"/>
              </a:defRPr>
            </a:lvl5pPr>
          </a:lstStyle>
          <a:p>
            <a:r>
              <a:t>Sous-titre</a:t>
            </a:r>
          </a:p>
          <a:p>
            <a:pPr lvl="1"/>
            <a:endParaRPr/>
          </a:p>
          <a:p>
            <a:pPr lvl="2"/>
            <a:endParaRPr/>
          </a:p>
          <a:p>
            <a:pPr lvl="3"/>
            <a:endParaRPr/>
          </a:p>
          <a:p>
            <a:pPr lvl="4"/>
            <a:endParaRPr/>
          </a:p>
        </p:txBody>
      </p:sp>
      <p:sp>
        <p:nvSpPr>
          <p:cNvPr id="712"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
        <p:nvSpPr>
          <p:cNvPr id="713" name="Rectangle 7"/>
          <p:cNvSpPr/>
          <p:nvPr/>
        </p:nvSpPr>
        <p:spPr>
          <a:xfrm>
            <a:off x="9348588" y="3700774"/>
            <a:ext cx="2411413" cy="114825"/>
          </a:xfrm>
          <a:prstGeom prst="rect">
            <a:avLst/>
          </a:prstGeom>
          <a:solidFill>
            <a:srgbClr val="E80554"/>
          </a:solidFill>
          <a:ln w="12700">
            <a:miter lim="400000"/>
          </a:ln>
        </p:spPr>
        <p:txBody>
          <a:bodyPr lIns="45719" rIns="45719" anchor="ctr"/>
          <a:lstStyle/>
          <a:p>
            <a:pPr>
              <a:defRPr>
                <a:solidFill>
                  <a:srgbClr val="FFFFFF"/>
                </a:solidFill>
                <a:latin typeface="Candara"/>
                <a:ea typeface="Candara"/>
                <a:cs typeface="Candara"/>
                <a:sym typeface="Candara"/>
              </a:defRPr>
            </a:pPr>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Disposition Image du texte 2">
    <p:spTree>
      <p:nvGrpSpPr>
        <p:cNvPr id="1" name=""/>
        <p:cNvGrpSpPr/>
        <p:nvPr/>
      </p:nvGrpSpPr>
      <p:grpSpPr>
        <a:xfrm>
          <a:off x="0" y="0"/>
          <a:ext cx="0" cy="0"/>
          <a:chOff x="0" y="0"/>
          <a:chExt cx="0" cy="0"/>
        </a:xfrm>
      </p:grpSpPr>
      <p:sp>
        <p:nvSpPr>
          <p:cNvPr id="720"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21"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22"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23"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724"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25"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26"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727" name="Espace réservé d’image 6"/>
          <p:cNvSpPr>
            <a:spLocks noGrp="1"/>
          </p:cNvSpPr>
          <p:nvPr>
            <p:ph type="pic" idx="21"/>
          </p:nvPr>
        </p:nvSpPr>
        <p:spPr>
          <a:xfrm>
            <a:off x="0" y="-2"/>
            <a:ext cx="6096000" cy="6371353"/>
          </a:xfrm>
          <a:prstGeom prst="rect">
            <a:avLst/>
          </a:prstGeom>
        </p:spPr>
        <p:txBody>
          <a:bodyPr lIns="91439" rIns="91439">
            <a:noAutofit/>
          </a:bodyPr>
          <a:lstStyle/>
          <a:p>
            <a:endParaRPr/>
          </a:p>
        </p:txBody>
      </p:sp>
      <p:sp>
        <p:nvSpPr>
          <p:cNvPr id="728" name="Cliquez pour modifier le titre de la page"/>
          <p:cNvSpPr txBox="1">
            <a:spLocks noGrp="1"/>
          </p:cNvSpPr>
          <p:nvPr>
            <p:ph type="title" hasCustomPrompt="1"/>
          </p:nvPr>
        </p:nvSpPr>
        <p:spPr>
          <a:xfrm>
            <a:off x="5118100" y="1869794"/>
            <a:ext cx="6641901" cy="1124347"/>
          </a:xfrm>
          <a:prstGeom prst="rect">
            <a:avLst/>
          </a:prstGeom>
          <a:solidFill>
            <a:srgbClr val="F2F2F2"/>
          </a:solidFill>
        </p:spPr>
        <p:txBody>
          <a:bodyPr lIns="179999" tIns="179999" rIns="179999" bIns="179999"/>
          <a:lstStyle>
            <a:lvl1pPr>
              <a:defRPr sz="4800" b="0" spc="-300">
                <a:solidFill>
                  <a:srgbClr val="404040"/>
                </a:solidFill>
                <a:latin typeface="Corbel"/>
                <a:ea typeface="Corbel"/>
                <a:cs typeface="Corbel"/>
                <a:sym typeface="Corbel"/>
              </a:defRPr>
            </a:lvl1pPr>
          </a:lstStyle>
          <a:p>
            <a:r>
              <a:t>Cliquez pour modifier le titre de la page</a:t>
            </a:r>
          </a:p>
        </p:txBody>
      </p:sp>
      <p:sp>
        <p:nvSpPr>
          <p:cNvPr id="729" name="Texte niveau 1…"/>
          <p:cNvSpPr txBox="1">
            <a:spLocks noGrp="1"/>
          </p:cNvSpPr>
          <p:nvPr>
            <p:ph type="body" sz="quarter" idx="1" hasCustomPrompt="1"/>
          </p:nvPr>
        </p:nvSpPr>
        <p:spPr>
          <a:xfrm>
            <a:off x="5118334" y="2994141"/>
            <a:ext cx="6641627" cy="590156"/>
          </a:xfrm>
          <a:prstGeom prst="rect">
            <a:avLst/>
          </a:prstGeom>
          <a:solidFill>
            <a:srgbClr val="000000">
              <a:alpha val="80000"/>
            </a:srgbClr>
          </a:solidFill>
        </p:spPr>
        <p:txBody>
          <a:bodyPr lIns="179999" tIns="179999" rIns="179999" bIns="179999"/>
          <a:lstStyle>
            <a:lvl1pPr marL="0" indent="0">
              <a:buSzTx/>
              <a:buFontTx/>
              <a:buNone/>
              <a:defRPr sz="1800">
                <a:solidFill>
                  <a:srgbClr val="FFFFFF"/>
                </a:solidFill>
                <a:latin typeface="Candara"/>
                <a:ea typeface="Candara"/>
                <a:cs typeface="Candara"/>
                <a:sym typeface="Candara"/>
              </a:defRPr>
            </a:lvl1pPr>
            <a:lvl2pPr marL="0" indent="266700">
              <a:buSzTx/>
              <a:buFontTx/>
              <a:buNone/>
              <a:defRPr sz="1800">
                <a:solidFill>
                  <a:srgbClr val="FFFFFF"/>
                </a:solidFill>
                <a:latin typeface="Candara"/>
                <a:ea typeface="Candara"/>
                <a:cs typeface="Candara"/>
                <a:sym typeface="Candara"/>
              </a:defRPr>
            </a:lvl2pPr>
            <a:lvl3pPr marL="0" indent="542925">
              <a:buSzTx/>
              <a:buFontTx/>
              <a:buNone/>
              <a:defRPr sz="1800">
                <a:solidFill>
                  <a:srgbClr val="FFFFFF"/>
                </a:solidFill>
                <a:latin typeface="Candara"/>
                <a:ea typeface="Candara"/>
                <a:cs typeface="Candara"/>
                <a:sym typeface="Candara"/>
              </a:defRPr>
            </a:lvl3pPr>
            <a:lvl4pPr marL="0" indent="809625">
              <a:buSzTx/>
              <a:buFontTx/>
              <a:buNone/>
              <a:defRPr sz="1800">
                <a:solidFill>
                  <a:srgbClr val="FFFFFF"/>
                </a:solidFill>
                <a:latin typeface="Candara"/>
                <a:ea typeface="Candara"/>
                <a:cs typeface="Candara"/>
                <a:sym typeface="Candara"/>
              </a:defRPr>
            </a:lvl4pPr>
            <a:lvl5pPr marL="0" indent="1076325">
              <a:buSzTx/>
              <a:buFontTx/>
              <a:buNone/>
              <a:defRPr sz="1800">
                <a:solidFill>
                  <a:srgbClr val="FFFFFF"/>
                </a:solidFill>
                <a:latin typeface="Candara"/>
                <a:ea typeface="Candara"/>
                <a:cs typeface="Candara"/>
                <a:sym typeface="Candara"/>
              </a:defRPr>
            </a:lvl5pPr>
          </a:lstStyle>
          <a:p>
            <a:r>
              <a:t>Sous-titre</a:t>
            </a:r>
          </a:p>
          <a:p>
            <a:pPr lvl="1"/>
            <a:endParaRPr/>
          </a:p>
          <a:p>
            <a:pPr lvl="2"/>
            <a:endParaRPr/>
          </a:p>
          <a:p>
            <a:pPr lvl="3"/>
            <a:endParaRPr/>
          </a:p>
          <a:p>
            <a:pPr lvl="4"/>
            <a:endParaRPr/>
          </a:p>
        </p:txBody>
      </p:sp>
      <p:sp>
        <p:nvSpPr>
          <p:cNvPr id="730"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
        <p:nvSpPr>
          <p:cNvPr id="731" name="Rectangle 7"/>
          <p:cNvSpPr/>
          <p:nvPr/>
        </p:nvSpPr>
        <p:spPr>
          <a:xfrm>
            <a:off x="9775824" y="1762068"/>
            <a:ext cx="1984176" cy="114825"/>
          </a:xfrm>
          <a:prstGeom prst="rect">
            <a:avLst/>
          </a:prstGeom>
          <a:solidFill>
            <a:srgbClr val="25C6E3"/>
          </a:solidFill>
          <a:ln w="12700">
            <a:miter lim="400000"/>
          </a:ln>
        </p:spPr>
        <p:txBody>
          <a:bodyPr lIns="45719" rIns="45719" anchor="ctr"/>
          <a:lstStyle/>
          <a:p>
            <a:pPr>
              <a:defRPr>
                <a:solidFill>
                  <a:srgbClr val="FFFFFF"/>
                </a:solidFill>
                <a:latin typeface="Candara"/>
                <a:ea typeface="Candara"/>
                <a:cs typeface="Candara"/>
                <a:sym typeface="Candara"/>
              </a:defRPr>
            </a:pPr>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738"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39"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40"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41"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742"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43"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44"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745" name="Cliquez pour modifier le titre de la page"/>
          <p:cNvSpPr txBox="1">
            <a:spLocks noGrp="1"/>
          </p:cNvSpPr>
          <p:nvPr>
            <p:ph type="title" hasCustomPrompt="1"/>
          </p:nvPr>
        </p:nvSpPr>
        <p:spPr>
          <a:xfrm>
            <a:off x="431999" y="431999"/>
            <a:ext cx="11340002" cy="432001"/>
          </a:xfrm>
          <a:prstGeom prst="rect">
            <a:avLst/>
          </a:prstGeom>
        </p:spPr>
        <p:txBody>
          <a:bodyPr lIns="0" tIns="0" rIns="0" bIns="0"/>
          <a:lstStyle>
            <a:lvl1pPr>
              <a:defRPr sz="3200" b="0">
                <a:solidFill>
                  <a:srgbClr val="404040"/>
                </a:solidFill>
                <a:latin typeface="Corbel"/>
                <a:ea typeface="Corbel"/>
                <a:cs typeface="Corbel"/>
                <a:sym typeface="Corbel"/>
              </a:defRPr>
            </a:lvl1pPr>
          </a:lstStyle>
          <a:p>
            <a:r>
              <a:t>Cliquez pour modifier le titre de la page</a:t>
            </a:r>
          </a:p>
        </p:txBody>
      </p:sp>
      <p:sp>
        <p:nvSpPr>
          <p:cNvPr id="746" name="Texte niveau 1…"/>
          <p:cNvSpPr txBox="1">
            <a:spLocks noGrp="1"/>
          </p:cNvSpPr>
          <p:nvPr>
            <p:ph type="body" sz="quarter" idx="1" hasCustomPrompt="1"/>
          </p:nvPr>
        </p:nvSpPr>
        <p:spPr>
          <a:xfrm>
            <a:off x="431800" y="1008000"/>
            <a:ext cx="11339514" cy="360001"/>
          </a:xfrm>
          <a:prstGeom prst="rect">
            <a:avLst/>
          </a:prstGeom>
        </p:spPr>
        <p:txBody>
          <a:bodyPr lIns="0" tIns="0" rIns="0" bIns="0"/>
          <a:lstStyle>
            <a:lvl1pPr marL="0" indent="0">
              <a:buSzTx/>
              <a:buFontTx/>
              <a:buNone/>
              <a:defRPr sz="1800">
                <a:solidFill>
                  <a:srgbClr val="404040"/>
                </a:solidFill>
                <a:latin typeface="Candara"/>
                <a:ea typeface="Candara"/>
                <a:cs typeface="Candara"/>
                <a:sym typeface="Candara"/>
              </a:defRPr>
            </a:lvl1pPr>
            <a:lvl2pPr marL="0" indent="266700">
              <a:buSzTx/>
              <a:buFontTx/>
              <a:buNone/>
              <a:defRPr sz="1800">
                <a:solidFill>
                  <a:srgbClr val="404040"/>
                </a:solidFill>
                <a:latin typeface="Candara"/>
                <a:ea typeface="Candara"/>
                <a:cs typeface="Candara"/>
                <a:sym typeface="Candara"/>
              </a:defRPr>
            </a:lvl2pPr>
            <a:lvl3pPr marL="0" indent="542925">
              <a:buSzTx/>
              <a:buFontTx/>
              <a:buNone/>
              <a:defRPr sz="1800">
                <a:solidFill>
                  <a:srgbClr val="404040"/>
                </a:solidFill>
                <a:latin typeface="Candara"/>
                <a:ea typeface="Candara"/>
                <a:cs typeface="Candara"/>
                <a:sym typeface="Candara"/>
              </a:defRPr>
            </a:lvl3pPr>
            <a:lvl4pPr marL="0" indent="809625">
              <a:buSzTx/>
              <a:buFontTx/>
              <a:buNone/>
              <a:defRPr sz="1800">
                <a:solidFill>
                  <a:srgbClr val="404040"/>
                </a:solidFill>
                <a:latin typeface="Candara"/>
                <a:ea typeface="Candara"/>
                <a:cs typeface="Candara"/>
                <a:sym typeface="Candara"/>
              </a:defRPr>
            </a:lvl4pPr>
            <a:lvl5pPr marL="0" indent="1076325">
              <a:buSzTx/>
              <a:buFontTx/>
              <a:buNone/>
              <a:defRPr sz="1800">
                <a:solidFill>
                  <a:srgbClr val="404040"/>
                </a:solidFill>
                <a:latin typeface="Candara"/>
                <a:ea typeface="Candara"/>
                <a:cs typeface="Candara"/>
                <a:sym typeface="Candara"/>
              </a:defRPr>
            </a:lvl5pPr>
          </a:lstStyle>
          <a:p>
            <a:r>
              <a:t>Sous-titre</a:t>
            </a:r>
          </a:p>
          <a:p>
            <a:pPr lvl="1"/>
            <a:endParaRPr/>
          </a:p>
          <a:p>
            <a:pPr lvl="2"/>
            <a:endParaRPr/>
          </a:p>
          <a:p>
            <a:pPr lvl="3"/>
            <a:endParaRPr/>
          </a:p>
          <a:p>
            <a:pPr lvl="4"/>
            <a:endParaRPr/>
          </a:p>
        </p:txBody>
      </p:sp>
      <p:sp>
        <p:nvSpPr>
          <p:cNvPr id="747" name="Espace réservé de comparaison gauche 1"/>
          <p:cNvSpPr>
            <a:spLocks noGrp="1"/>
          </p:cNvSpPr>
          <p:nvPr>
            <p:ph type="body" sz="quarter" idx="21" hasCustomPrompt="1"/>
          </p:nvPr>
        </p:nvSpPr>
        <p:spPr>
          <a:xfrm>
            <a:off x="431999" y="1515834"/>
            <a:ext cx="5472002" cy="360001"/>
          </a:xfrm>
          <a:prstGeom prst="rect">
            <a:avLst/>
          </a:prstGeom>
        </p:spPr>
        <p:txBody>
          <a:bodyPr lIns="0" tIns="0" rIns="0" bIns="0"/>
          <a:lstStyle>
            <a:lvl1pPr marL="0" indent="0" defTabSz="896111">
              <a:spcBef>
                <a:spcPts val="900"/>
              </a:spcBef>
              <a:buSzTx/>
              <a:buFontTx/>
              <a:buNone/>
              <a:defRPr sz="2352" b="1">
                <a:solidFill>
                  <a:srgbClr val="404040"/>
                </a:solidFill>
                <a:latin typeface="Candara"/>
                <a:ea typeface="Candara"/>
                <a:cs typeface="Candara"/>
                <a:sym typeface="Candara"/>
              </a:defRPr>
            </a:lvl1pPr>
          </a:lstStyle>
          <a:p>
            <a:r>
              <a:t>Modifiez les styles du texte du masque</a:t>
            </a:r>
          </a:p>
        </p:txBody>
      </p:sp>
      <p:sp>
        <p:nvSpPr>
          <p:cNvPr id="748" name="Espace réservé de comparaison gauche 2"/>
          <p:cNvSpPr>
            <a:spLocks noGrp="1"/>
          </p:cNvSpPr>
          <p:nvPr>
            <p:ph type="body" sz="quarter" idx="22" hasCustomPrompt="1"/>
          </p:nvPr>
        </p:nvSpPr>
        <p:spPr>
          <a:xfrm>
            <a:off x="6299999" y="1516358"/>
            <a:ext cx="5472002" cy="358776"/>
          </a:xfrm>
          <a:prstGeom prst="rect">
            <a:avLst/>
          </a:prstGeom>
        </p:spPr>
        <p:txBody>
          <a:bodyPr lIns="0" tIns="0" rIns="0" bIns="0"/>
          <a:lstStyle>
            <a:lvl1pPr marL="0" indent="0" defTabSz="896111">
              <a:spcBef>
                <a:spcPts val="900"/>
              </a:spcBef>
              <a:buSzTx/>
              <a:buFontTx/>
              <a:buNone/>
              <a:defRPr sz="2352" b="1">
                <a:solidFill>
                  <a:srgbClr val="404040"/>
                </a:solidFill>
                <a:latin typeface="Candara"/>
                <a:ea typeface="Candara"/>
                <a:cs typeface="Candara"/>
                <a:sym typeface="Candara"/>
              </a:defRPr>
            </a:lvl1pPr>
          </a:lstStyle>
          <a:p>
            <a:r>
              <a:t>Modifiez les styles du texte du masque</a:t>
            </a:r>
          </a:p>
        </p:txBody>
      </p:sp>
      <p:sp>
        <p:nvSpPr>
          <p:cNvPr id="749" name="Espace réservé du texte 4"/>
          <p:cNvSpPr>
            <a:spLocks noGrp="1"/>
          </p:cNvSpPr>
          <p:nvPr>
            <p:ph type="body" sz="half" idx="23" hasCustomPrompt="1"/>
          </p:nvPr>
        </p:nvSpPr>
        <p:spPr>
          <a:xfrm>
            <a:off x="6299887" y="2020359"/>
            <a:ext cx="5472114" cy="4170892"/>
          </a:xfrm>
          <a:prstGeom prst="rect">
            <a:avLst/>
          </a:prstGeom>
        </p:spPr>
        <p:txBody>
          <a:bodyPr lIns="0" tIns="0" rIns="0" bIns="0"/>
          <a:lstStyle>
            <a:lvl1pPr marL="266700" indent="-266700">
              <a:defRPr sz="1800">
                <a:solidFill>
                  <a:srgbClr val="404040"/>
                </a:solidFill>
                <a:latin typeface="Candara"/>
                <a:ea typeface="Candara"/>
                <a:cs typeface="Candara"/>
                <a:sym typeface="Candara"/>
              </a:defRPr>
            </a:lvl1pPr>
          </a:lstStyle>
          <a:p>
            <a:r>
              <a:t>Modifiez les styles du texte du masque
Deuxième niveau
Troisième niveau
Quatrième niveau
Cinquième niveau</a:t>
            </a:r>
          </a:p>
        </p:txBody>
      </p:sp>
      <p:sp>
        <p:nvSpPr>
          <p:cNvPr id="750"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rande photo">
    <p:spTree>
      <p:nvGrpSpPr>
        <p:cNvPr id="1" name=""/>
        <p:cNvGrpSpPr/>
        <p:nvPr/>
      </p:nvGrpSpPr>
      <p:grpSpPr>
        <a:xfrm>
          <a:off x="0" y="0"/>
          <a:ext cx="0" cy="0"/>
          <a:chOff x="0" y="0"/>
          <a:chExt cx="0" cy="0"/>
        </a:xfrm>
      </p:grpSpPr>
      <p:sp>
        <p:nvSpPr>
          <p:cNvPr id="757"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58"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59"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60"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761"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62"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63"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764" name="Espace réservé d’image 6"/>
          <p:cNvSpPr>
            <a:spLocks noGrp="1"/>
          </p:cNvSpPr>
          <p:nvPr>
            <p:ph type="pic" idx="21"/>
          </p:nvPr>
        </p:nvSpPr>
        <p:spPr>
          <a:xfrm>
            <a:off x="0" y="1"/>
            <a:ext cx="12192000" cy="6371350"/>
          </a:xfrm>
          <a:prstGeom prst="rect">
            <a:avLst/>
          </a:prstGeom>
        </p:spPr>
        <p:txBody>
          <a:bodyPr lIns="91439" rIns="91439">
            <a:noAutofit/>
          </a:bodyPr>
          <a:lstStyle/>
          <a:p>
            <a:endParaRPr/>
          </a:p>
        </p:txBody>
      </p:sp>
      <p:sp>
        <p:nvSpPr>
          <p:cNvPr id="765" name="Texte niveau 1…"/>
          <p:cNvSpPr txBox="1">
            <a:spLocks noGrp="1"/>
          </p:cNvSpPr>
          <p:nvPr>
            <p:ph type="body" sz="quarter" idx="1" hasCustomPrompt="1"/>
          </p:nvPr>
        </p:nvSpPr>
        <p:spPr>
          <a:xfrm>
            <a:off x="6096000" y="5359400"/>
            <a:ext cx="5664001" cy="565899"/>
          </a:xfrm>
          <a:prstGeom prst="rect">
            <a:avLst/>
          </a:prstGeom>
          <a:solidFill>
            <a:srgbClr val="000000"/>
          </a:solidFill>
        </p:spPr>
        <p:txBody>
          <a:bodyPr lIns="179999" tIns="179999" rIns="179999" bIns="179999" anchor="ctr"/>
          <a:lstStyle>
            <a:lvl1pPr marL="0" indent="0" algn="r">
              <a:buSzTx/>
              <a:buFontTx/>
              <a:buNone/>
              <a:defRPr sz="1800">
                <a:solidFill>
                  <a:srgbClr val="FFFFFF"/>
                </a:solidFill>
                <a:latin typeface="Candara"/>
                <a:ea typeface="Candara"/>
                <a:cs typeface="Candara"/>
                <a:sym typeface="Candara"/>
              </a:defRPr>
            </a:lvl1pPr>
            <a:lvl2pPr marL="577453" indent="-310753" algn="r">
              <a:buFontTx/>
              <a:defRPr sz="1800">
                <a:solidFill>
                  <a:srgbClr val="FFFFFF"/>
                </a:solidFill>
                <a:latin typeface="Candara"/>
                <a:ea typeface="Candara"/>
                <a:cs typeface="Candara"/>
                <a:sym typeface="Candara"/>
              </a:defRPr>
            </a:lvl2pPr>
            <a:lvl3pPr marL="885825" indent="-342900" algn="r">
              <a:buFontTx/>
              <a:defRPr sz="1800">
                <a:solidFill>
                  <a:srgbClr val="FFFFFF"/>
                </a:solidFill>
                <a:latin typeface="Candara"/>
                <a:ea typeface="Candara"/>
                <a:cs typeface="Candara"/>
                <a:sym typeface="Candara"/>
              </a:defRPr>
            </a:lvl3pPr>
            <a:lvl4pPr marL="1152525" indent="-342900" algn="r">
              <a:buFontTx/>
              <a:defRPr sz="1800">
                <a:solidFill>
                  <a:srgbClr val="FFFFFF"/>
                </a:solidFill>
                <a:latin typeface="Candara"/>
                <a:ea typeface="Candara"/>
                <a:cs typeface="Candara"/>
                <a:sym typeface="Candara"/>
              </a:defRPr>
            </a:lvl4pPr>
            <a:lvl5pPr marL="1419225" indent="-342900" algn="r">
              <a:buFontTx/>
              <a:defRPr sz="1800">
                <a:solidFill>
                  <a:srgbClr val="FFFFFF"/>
                </a:solidFill>
                <a:latin typeface="Candara"/>
                <a:ea typeface="Candara"/>
                <a:cs typeface="Candara"/>
                <a:sym typeface="Candara"/>
              </a:defRPr>
            </a:lvl5pPr>
          </a:lstStyle>
          <a:p>
            <a:r>
              <a:t>Entrez votre légende</a:t>
            </a:r>
          </a:p>
          <a:p>
            <a:pPr lvl="1"/>
            <a:endParaRPr/>
          </a:p>
          <a:p>
            <a:pPr lvl="2"/>
            <a:endParaRPr/>
          </a:p>
          <a:p>
            <a:pPr lvl="3"/>
            <a:endParaRPr/>
          </a:p>
          <a:p>
            <a:pPr lvl="4"/>
            <a:endParaRPr/>
          </a:p>
        </p:txBody>
      </p:sp>
      <p:sp>
        <p:nvSpPr>
          <p:cNvPr id="766"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
        <p:nvSpPr>
          <p:cNvPr id="767" name="Texte du titre"/>
          <p:cNvSpPr txBox="1">
            <a:spLocks noGrp="1"/>
          </p:cNvSpPr>
          <p:nvPr>
            <p:ph type="title"/>
          </p:nvPr>
        </p:nvSpPr>
        <p:spPr>
          <a:xfrm>
            <a:off x="431999" y="431999"/>
            <a:ext cx="11328002" cy="432001"/>
          </a:xfrm>
          <a:prstGeom prst="rect">
            <a:avLst/>
          </a:prstGeom>
        </p:spPr>
        <p:txBody>
          <a:bodyPr lIns="0" tIns="0" rIns="0" bIns="0"/>
          <a:lstStyle>
            <a:lvl1pPr>
              <a:defRPr sz="3200" b="0">
                <a:solidFill>
                  <a:srgbClr val="404040"/>
                </a:solidFill>
                <a:latin typeface="Corbel"/>
                <a:ea typeface="Corbel"/>
                <a:cs typeface="Corbel"/>
                <a:sym typeface="Corbel"/>
              </a:defRPr>
            </a:lvl1pPr>
          </a:lstStyle>
          <a:p>
            <a:r>
              <a:t>Texte du titre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_Séparateur de diapositive avec image">
    <p:bg>
      <p:bgPr>
        <a:solidFill>
          <a:schemeClr val="accent1"/>
        </a:solidFill>
        <a:effectLst/>
      </p:bgPr>
    </p:bg>
    <p:spTree>
      <p:nvGrpSpPr>
        <p:cNvPr id="1" name=""/>
        <p:cNvGrpSpPr/>
        <p:nvPr/>
      </p:nvGrpSpPr>
      <p:grpSpPr>
        <a:xfrm>
          <a:off x="0" y="0"/>
          <a:ext cx="0" cy="0"/>
          <a:chOff x="0" y="0"/>
          <a:chExt cx="0" cy="0"/>
        </a:xfrm>
      </p:grpSpPr>
      <p:sp>
        <p:nvSpPr>
          <p:cNvPr id="68" name="Espace réservé d’image 10"/>
          <p:cNvSpPr>
            <a:spLocks noGrp="1"/>
          </p:cNvSpPr>
          <p:nvPr>
            <p:ph type="pic" idx="21"/>
          </p:nvPr>
        </p:nvSpPr>
        <p:spPr>
          <a:xfrm>
            <a:off x="-1" y="0"/>
            <a:ext cx="12192001" cy="6858000"/>
          </a:xfrm>
          <a:prstGeom prst="rect">
            <a:avLst/>
          </a:prstGeom>
        </p:spPr>
        <p:txBody>
          <a:bodyPr lIns="91439" rIns="91439">
            <a:noAutofit/>
          </a:bodyPr>
          <a:lstStyle/>
          <a:p>
            <a:endParaRPr/>
          </a:p>
        </p:txBody>
      </p:sp>
      <p:sp>
        <p:nvSpPr>
          <p:cNvPr id="69" name="CLIQUEZ POUR AJOUTER UN TITRE"/>
          <p:cNvSpPr txBox="1">
            <a:spLocks noGrp="1"/>
          </p:cNvSpPr>
          <p:nvPr>
            <p:ph type="title" hasCustomPrompt="1"/>
          </p:nvPr>
        </p:nvSpPr>
        <p:spPr>
          <a:xfrm>
            <a:off x="4403207" y="2870518"/>
            <a:ext cx="7252507" cy="891251"/>
          </a:xfrm>
          <a:prstGeom prst="rect">
            <a:avLst/>
          </a:prstGeom>
        </p:spPr>
        <p:txBody>
          <a:bodyPr anchor="t"/>
          <a:lstStyle>
            <a:lvl1pPr>
              <a:defRPr sz="5000">
                <a:solidFill>
                  <a:srgbClr val="FFFFFF"/>
                </a:solidFill>
              </a:defRPr>
            </a:lvl1pPr>
          </a:lstStyle>
          <a:p>
            <a:r>
              <a:t>CLIQUEZ POUR AJOUTER UN TITRE</a:t>
            </a:r>
          </a:p>
        </p:txBody>
      </p:sp>
      <p:sp>
        <p:nvSpPr>
          <p:cNvPr id="70" name="Texte niveau 1…"/>
          <p:cNvSpPr txBox="1">
            <a:spLocks noGrp="1"/>
          </p:cNvSpPr>
          <p:nvPr>
            <p:ph type="body" sz="quarter" idx="1" hasCustomPrompt="1"/>
          </p:nvPr>
        </p:nvSpPr>
        <p:spPr>
          <a:xfrm>
            <a:off x="4403209" y="3958542"/>
            <a:ext cx="7252504"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LE SOUS-TITRE SE PLACE ICI</a:t>
            </a:r>
          </a:p>
          <a:p>
            <a:pPr lvl="1"/>
            <a:endParaRPr/>
          </a:p>
          <a:p>
            <a:pPr lvl="2"/>
            <a:endParaRPr/>
          </a:p>
          <a:p>
            <a:pPr lvl="3"/>
            <a:endParaRPr/>
          </a:p>
          <a:p>
            <a:pPr lvl="4"/>
            <a:endParaRPr/>
          </a:p>
        </p:txBody>
      </p:sp>
      <p:sp>
        <p:nvSpPr>
          <p:cNvPr id="71" name="Forme 62"/>
          <p:cNvSpPr/>
          <p:nvPr/>
        </p:nvSpPr>
        <p:spPr>
          <a:xfrm flipH="1">
            <a:off x="3824138" y="3782979"/>
            <a:ext cx="1930311" cy="1"/>
          </a:xfrm>
          <a:prstGeom prst="line">
            <a:avLst/>
          </a:prstGeom>
          <a:ln w="25400">
            <a:solidFill>
              <a:srgbClr val="FFFFFF"/>
            </a:solidFill>
            <a:miter lim="400000"/>
          </a:ln>
        </p:spPr>
        <p:txBody>
          <a:bodyPr lIns="45719" rIns="45719"/>
          <a:lstStyle/>
          <a:p>
            <a:endParaRPr/>
          </a:p>
        </p:txBody>
      </p:sp>
      <p:sp>
        <p:nvSpPr>
          <p:cNvPr id="72"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Merci de votre attention">
    <p:bg>
      <p:bgPr>
        <a:solidFill>
          <a:srgbClr val="F2F2F2"/>
        </a:solidFill>
        <a:effectLst/>
      </p:bgPr>
    </p:bg>
    <p:spTree>
      <p:nvGrpSpPr>
        <p:cNvPr id="1" name=""/>
        <p:cNvGrpSpPr/>
        <p:nvPr/>
      </p:nvGrpSpPr>
      <p:grpSpPr>
        <a:xfrm>
          <a:off x="0" y="0"/>
          <a:ext cx="0" cy="0"/>
          <a:chOff x="0" y="0"/>
          <a:chExt cx="0" cy="0"/>
        </a:xfrm>
      </p:grpSpPr>
      <p:sp>
        <p:nvSpPr>
          <p:cNvPr id="774"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75"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76"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77"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778"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79"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80"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781" name="Espace réservé d’image 40"/>
          <p:cNvSpPr>
            <a:spLocks noGrp="1"/>
          </p:cNvSpPr>
          <p:nvPr>
            <p:ph type="pic" idx="21"/>
          </p:nvPr>
        </p:nvSpPr>
        <p:spPr>
          <a:xfrm>
            <a:off x="0" y="0"/>
            <a:ext cx="9780103" cy="6804025"/>
          </a:xfrm>
          <a:prstGeom prst="rect">
            <a:avLst/>
          </a:prstGeom>
        </p:spPr>
        <p:txBody>
          <a:bodyPr lIns="91439" rIns="91439">
            <a:noAutofit/>
          </a:bodyPr>
          <a:lstStyle/>
          <a:p>
            <a:endParaRPr/>
          </a:p>
        </p:txBody>
      </p:sp>
      <p:sp>
        <p:nvSpPr>
          <p:cNvPr id="782" name="Merci de votre attention"/>
          <p:cNvSpPr txBox="1">
            <a:spLocks noGrp="1"/>
          </p:cNvSpPr>
          <p:nvPr>
            <p:ph type="title" hasCustomPrompt="1"/>
          </p:nvPr>
        </p:nvSpPr>
        <p:spPr>
          <a:xfrm>
            <a:off x="8458200" y="2798353"/>
            <a:ext cx="3733800" cy="1013685"/>
          </a:xfrm>
          <a:prstGeom prst="rect">
            <a:avLst/>
          </a:prstGeom>
          <a:solidFill>
            <a:srgbClr val="FFFFFF"/>
          </a:solidFill>
        </p:spPr>
        <p:txBody>
          <a:bodyPr lIns="107999" tIns="107999" rIns="107999" bIns="107999" anchor="t"/>
          <a:lstStyle>
            <a:lvl1pPr algn="r">
              <a:lnSpc>
                <a:spcPct val="70000"/>
              </a:lnSpc>
              <a:defRPr sz="4000" b="0" spc="-300">
                <a:solidFill>
                  <a:srgbClr val="404040"/>
                </a:solidFill>
                <a:latin typeface="Corbel"/>
                <a:ea typeface="Corbel"/>
                <a:cs typeface="Corbel"/>
                <a:sym typeface="Corbel"/>
              </a:defRPr>
            </a:lvl1pPr>
          </a:lstStyle>
          <a:p>
            <a:r>
              <a:t>Merci de votre attention</a:t>
            </a:r>
          </a:p>
        </p:txBody>
      </p:sp>
      <p:sp>
        <p:nvSpPr>
          <p:cNvPr id="783" name="Texte niveau 1…"/>
          <p:cNvSpPr txBox="1">
            <a:spLocks noGrp="1"/>
          </p:cNvSpPr>
          <p:nvPr>
            <p:ph type="body" sz="quarter" idx="1" hasCustomPrompt="1"/>
          </p:nvPr>
        </p:nvSpPr>
        <p:spPr>
          <a:xfrm>
            <a:off x="8458200" y="3957704"/>
            <a:ext cx="2910342" cy="316801"/>
          </a:xfrm>
          <a:prstGeom prst="rect">
            <a:avLst/>
          </a:prstGeom>
          <a:solidFill>
            <a:srgbClr val="404040"/>
          </a:solidFill>
        </p:spPr>
        <p:txBody>
          <a:bodyPr lIns="0" tIns="0" rIns="0" bIns="0" anchor="ctr"/>
          <a:lstStyle>
            <a:lvl1pPr marL="0" indent="0" algn="r">
              <a:buSzTx/>
              <a:buFontTx/>
              <a:buNone/>
              <a:defRPr sz="1800">
                <a:solidFill>
                  <a:srgbClr val="FFFFFF"/>
                </a:solidFill>
                <a:latin typeface="Candara"/>
                <a:ea typeface="Candara"/>
                <a:cs typeface="Candara"/>
                <a:sym typeface="Candara"/>
              </a:defRPr>
            </a:lvl1pPr>
            <a:lvl2pPr marL="0" indent="266700" algn="r">
              <a:buSzTx/>
              <a:buFontTx/>
              <a:buNone/>
              <a:defRPr sz="1800">
                <a:solidFill>
                  <a:srgbClr val="FFFFFF"/>
                </a:solidFill>
                <a:latin typeface="Candara"/>
                <a:ea typeface="Candara"/>
                <a:cs typeface="Candara"/>
                <a:sym typeface="Candara"/>
              </a:defRPr>
            </a:lvl2pPr>
            <a:lvl3pPr marL="0" indent="542925" algn="r">
              <a:buSzTx/>
              <a:buFontTx/>
              <a:buNone/>
              <a:defRPr sz="1800">
                <a:solidFill>
                  <a:srgbClr val="FFFFFF"/>
                </a:solidFill>
                <a:latin typeface="Candara"/>
                <a:ea typeface="Candara"/>
                <a:cs typeface="Candara"/>
                <a:sym typeface="Candara"/>
              </a:defRPr>
            </a:lvl3pPr>
            <a:lvl4pPr marL="0" indent="809625" algn="r">
              <a:buSzTx/>
              <a:buFontTx/>
              <a:buNone/>
              <a:defRPr sz="1800">
                <a:solidFill>
                  <a:srgbClr val="FFFFFF"/>
                </a:solidFill>
                <a:latin typeface="Candara"/>
                <a:ea typeface="Candara"/>
                <a:cs typeface="Candara"/>
                <a:sym typeface="Candara"/>
              </a:defRPr>
            </a:lvl4pPr>
            <a:lvl5pPr marL="0" indent="1076325" algn="r">
              <a:buSzTx/>
              <a:buFontTx/>
              <a:buNone/>
              <a:defRPr sz="1800">
                <a:solidFill>
                  <a:srgbClr val="FFFFFF"/>
                </a:solidFill>
                <a:latin typeface="Candara"/>
                <a:ea typeface="Candara"/>
                <a:cs typeface="Candara"/>
                <a:sym typeface="Candara"/>
              </a:defRPr>
            </a:lvl5pPr>
          </a:lstStyle>
          <a:p>
            <a:r>
              <a:t>Nom complet</a:t>
            </a:r>
          </a:p>
          <a:p>
            <a:pPr lvl="1"/>
            <a:endParaRPr/>
          </a:p>
          <a:p>
            <a:pPr lvl="2"/>
            <a:endParaRPr/>
          </a:p>
          <a:p>
            <a:pPr lvl="3"/>
            <a:endParaRPr/>
          </a:p>
          <a:p>
            <a:pPr lvl="4"/>
            <a:endParaRPr/>
          </a:p>
        </p:txBody>
      </p:sp>
      <p:sp>
        <p:nvSpPr>
          <p:cNvPr id="784" name="Espace réservé du texte 6"/>
          <p:cNvSpPr>
            <a:spLocks noGrp="1"/>
          </p:cNvSpPr>
          <p:nvPr>
            <p:ph type="body" sz="quarter" idx="22" hasCustomPrompt="1"/>
          </p:nvPr>
        </p:nvSpPr>
        <p:spPr>
          <a:xfrm>
            <a:off x="8458200" y="4306722"/>
            <a:ext cx="2910343" cy="316801"/>
          </a:xfrm>
          <a:prstGeom prst="rect">
            <a:avLst/>
          </a:prstGeom>
          <a:solidFill>
            <a:srgbClr val="404040"/>
          </a:solidFill>
        </p:spPr>
        <p:txBody>
          <a:bodyPr lIns="0" tIns="0" rIns="0" bIns="0" anchor="ctr"/>
          <a:lstStyle>
            <a:lvl1pPr marL="0" indent="0" algn="r">
              <a:buSzTx/>
              <a:buFontTx/>
              <a:buNone/>
              <a:defRPr sz="1800">
                <a:solidFill>
                  <a:srgbClr val="FFFFFF"/>
                </a:solidFill>
                <a:latin typeface="Candara"/>
                <a:ea typeface="Candara"/>
                <a:cs typeface="Candara"/>
                <a:sym typeface="Candara"/>
              </a:defRPr>
            </a:lvl1pPr>
          </a:lstStyle>
          <a:p>
            <a:r>
              <a:t>Numéro de téléphone</a:t>
            </a:r>
          </a:p>
        </p:txBody>
      </p:sp>
      <p:sp>
        <p:nvSpPr>
          <p:cNvPr id="785" name="Espace réservé du texte 7"/>
          <p:cNvSpPr>
            <a:spLocks noGrp="1"/>
          </p:cNvSpPr>
          <p:nvPr>
            <p:ph type="body" sz="quarter" idx="23" hasCustomPrompt="1"/>
          </p:nvPr>
        </p:nvSpPr>
        <p:spPr>
          <a:xfrm>
            <a:off x="8458200" y="4655739"/>
            <a:ext cx="2910343" cy="316801"/>
          </a:xfrm>
          <a:prstGeom prst="rect">
            <a:avLst/>
          </a:prstGeom>
          <a:solidFill>
            <a:srgbClr val="404040"/>
          </a:solidFill>
        </p:spPr>
        <p:txBody>
          <a:bodyPr lIns="0" tIns="0" rIns="0" bIns="0" anchor="ctr"/>
          <a:lstStyle>
            <a:lvl1pPr marL="0" indent="0" algn="r" defTabSz="740663">
              <a:spcBef>
                <a:spcPts val="800"/>
              </a:spcBef>
              <a:buSzTx/>
              <a:buFontTx/>
              <a:buNone/>
              <a:defRPr sz="1458">
                <a:solidFill>
                  <a:srgbClr val="FFFFFF"/>
                </a:solidFill>
                <a:latin typeface="Candara"/>
                <a:ea typeface="Candara"/>
                <a:cs typeface="Candara"/>
                <a:sym typeface="Candara"/>
              </a:defRPr>
            </a:lvl1pPr>
          </a:lstStyle>
          <a:p>
            <a:r>
              <a:t>Poignée E-mail ou Réseaux sociaux</a:t>
            </a:r>
          </a:p>
        </p:txBody>
      </p:sp>
      <p:sp>
        <p:nvSpPr>
          <p:cNvPr id="786" name="Espace réservé du texte 8"/>
          <p:cNvSpPr>
            <a:spLocks noGrp="1"/>
          </p:cNvSpPr>
          <p:nvPr>
            <p:ph type="body" sz="quarter" idx="24" hasCustomPrompt="1"/>
          </p:nvPr>
        </p:nvSpPr>
        <p:spPr>
          <a:xfrm>
            <a:off x="8458200" y="5004756"/>
            <a:ext cx="2910343" cy="316801"/>
          </a:xfrm>
          <a:prstGeom prst="rect">
            <a:avLst/>
          </a:prstGeom>
          <a:solidFill>
            <a:srgbClr val="404040"/>
          </a:solidFill>
        </p:spPr>
        <p:txBody>
          <a:bodyPr lIns="0" tIns="0" rIns="0" bIns="0" anchor="ctr"/>
          <a:lstStyle>
            <a:lvl1pPr marL="0" indent="0" algn="r">
              <a:buSzTx/>
              <a:buFontTx/>
              <a:buNone/>
              <a:defRPr sz="1800">
                <a:solidFill>
                  <a:srgbClr val="FFFFFF"/>
                </a:solidFill>
                <a:latin typeface="Candara"/>
                <a:ea typeface="Candara"/>
                <a:cs typeface="Candara"/>
                <a:sym typeface="Candara"/>
              </a:defRPr>
            </a:lvl1pPr>
          </a:lstStyle>
          <a:p>
            <a:r>
              <a:t>Site web de l’entreprise</a:t>
            </a:r>
          </a:p>
        </p:txBody>
      </p:sp>
      <p:sp>
        <p:nvSpPr>
          <p:cNvPr id="787" name="Rectangle 14"/>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88" name="Rectangle 13"/>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89" name="Rectangle 12"/>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90" name="Rectangle 7"/>
          <p:cNvSpPr/>
          <p:nvPr/>
        </p:nvSpPr>
        <p:spPr>
          <a:xfrm>
            <a:off x="8458200" y="2685912"/>
            <a:ext cx="3733800" cy="114825"/>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91"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798"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799"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00"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01"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802"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03"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04"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805" name="Cliquez pour modifier le titre de la page"/>
          <p:cNvSpPr txBox="1">
            <a:spLocks noGrp="1"/>
          </p:cNvSpPr>
          <p:nvPr>
            <p:ph type="title" hasCustomPrompt="1"/>
          </p:nvPr>
        </p:nvSpPr>
        <p:spPr>
          <a:xfrm>
            <a:off x="431999" y="431999"/>
            <a:ext cx="11328002" cy="432001"/>
          </a:xfrm>
          <a:prstGeom prst="rect">
            <a:avLst/>
          </a:prstGeom>
        </p:spPr>
        <p:txBody>
          <a:bodyPr lIns="0" tIns="0" rIns="0" bIns="0"/>
          <a:lstStyle>
            <a:lvl1pPr>
              <a:defRPr sz="3200" b="0">
                <a:solidFill>
                  <a:srgbClr val="404040"/>
                </a:solidFill>
                <a:latin typeface="Corbel"/>
                <a:ea typeface="Corbel"/>
                <a:cs typeface="Corbel"/>
                <a:sym typeface="Corbel"/>
              </a:defRPr>
            </a:lvl1pPr>
          </a:lstStyle>
          <a:p>
            <a:r>
              <a:t>Cliquez pour modifier le titre de la page</a:t>
            </a:r>
          </a:p>
        </p:txBody>
      </p:sp>
      <p:sp>
        <p:nvSpPr>
          <p:cNvPr id="806" name="Texte niveau 1…"/>
          <p:cNvSpPr txBox="1">
            <a:spLocks noGrp="1"/>
          </p:cNvSpPr>
          <p:nvPr>
            <p:ph type="body" sz="quarter" idx="1" hasCustomPrompt="1"/>
          </p:nvPr>
        </p:nvSpPr>
        <p:spPr>
          <a:xfrm>
            <a:off x="431800" y="1008000"/>
            <a:ext cx="11339514" cy="360001"/>
          </a:xfrm>
          <a:prstGeom prst="rect">
            <a:avLst/>
          </a:prstGeom>
        </p:spPr>
        <p:txBody>
          <a:bodyPr lIns="0" tIns="0" rIns="0" bIns="0"/>
          <a:lstStyle>
            <a:lvl1pPr marL="0" indent="0">
              <a:buSzTx/>
              <a:buFontTx/>
              <a:buNone/>
              <a:defRPr sz="1800">
                <a:solidFill>
                  <a:srgbClr val="404040"/>
                </a:solidFill>
                <a:latin typeface="Candara"/>
                <a:ea typeface="Candara"/>
                <a:cs typeface="Candara"/>
                <a:sym typeface="Candara"/>
              </a:defRPr>
            </a:lvl1pPr>
            <a:lvl2pPr marL="0" indent="266700">
              <a:buSzTx/>
              <a:buFontTx/>
              <a:buNone/>
              <a:defRPr sz="1800">
                <a:solidFill>
                  <a:srgbClr val="404040"/>
                </a:solidFill>
                <a:latin typeface="Candara"/>
                <a:ea typeface="Candara"/>
                <a:cs typeface="Candara"/>
                <a:sym typeface="Candara"/>
              </a:defRPr>
            </a:lvl2pPr>
            <a:lvl3pPr marL="0" indent="542925">
              <a:buSzTx/>
              <a:buFontTx/>
              <a:buNone/>
              <a:defRPr sz="1800">
                <a:solidFill>
                  <a:srgbClr val="404040"/>
                </a:solidFill>
                <a:latin typeface="Candara"/>
                <a:ea typeface="Candara"/>
                <a:cs typeface="Candara"/>
                <a:sym typeface="Candara"/>
              </a:defRPr>
            </a:lvl3pPr>
            <a:lvl4pPr marL="0" indent="809625">
              <a:buSzTx/>
              <a:buFontTx/>
              <a:buNone/>
              <a:defRPr sz="1800">
                <a:solidFill>
                  <a:srgbClr val="404040"/>
                </a:solidFill>
                <a:latin typeface="Candara"/>
                <a:ea typeface="Candara"/>
                <a:cs typeface="Candara"/>
                <a:sym typeface="Candara"/>
              </a:defRPr>
            </a:lvl4pPr>
            <a:lvl5pPr marL="0" indent="1076325">
              <a:buSzTx/>
              <a:buFontTx/>
              <a:buNone/>
              <a:defRPr sz="1800">
                <a:solidFill>
                  <a:srgbClr val="404040"/>
                </a:solidFill>
                <a:latin typeface="Candara"/>
                <a:ea typeface="Candara"/>
                <a:cs typeface="Candara"/>
                <a:sym typeface="Candara"/>
              </a:defRPr>
            </a:lvl5pPr>
          </a:lstStyle>
          <a:p>
            <a:r>
              <a:t>Sous-titre</a:t>
            </a:r>
          </a:p>
          <a:p>
            <a:pPr lvl="1"/>
            <a:endParaRPr/>
          </a:p>
          <a:p>
            <a:pPr lvl="2"/>
            <a:endParaRPr/>
          </a:p>
          <a:p>
            <a:pPr lvl="3"/>
            <a:endParaRPr/>
          </a:p>
          <a:p>
            <a:pPr lvl="4"/>
            <a:endParaRPr/>
          </a:p>
        </p:txBody>
      </p:sp>
      <p:sp>
        <p:nvSpPr>
          <p:cNvPr id="807"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814"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15"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16"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17"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818"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19"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20"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821" name="Cliquez pour modifier le titre de la page"/>
          <p:cNvSpPr txBox="1">
            <a:spLocks noGrp="1"/>
          </p:cNvSpPr>
          <p:nvPr>
            <p:ph type="title" hasCustomPrompt="1"/>
          </p:nvPr>
        </p:nvSpPr>
        <p:spPr>
          <a:xfrm>
            <a:off x="431999" y="431999"/>
            <a:ext cx="11340002" cy="432001"/>
          </a:xfrm>
          <a:prstGeom prst="rect">
            <a:avLst/>
          </a:prstGeom>
        </p:spPr>
        <p:txBody>
          <a:bodyPr lIns="0" tIns="0" rIns="0" bIns="0"/>
          <a:lstStyle>
            <a:lvl1pPr>
              <a:defRPr sz="3200" b="0">
                <a:solidFill>
                  <a:srgbClr val="404040"/>
                </a:solidFill>
                <a:latin typeface="Corbel"/>
                <a:ea typeface="Corbel"/>
                <a:cs typeface="Corbel"/>
                <a:sym typeface="Corbel"/>
              </a:defRPr>
            </a:lvl1pPr>
          </a:lstStyle>
          <a:p>
            <a:r>
              <a:t>Cliquez pour modifier le titre de la page</a:t>
            </a:r>
          </a:p>
        </p:txBody>
      </p:sp>
      <p:sp>
        <p:nvSpPr>
          <p:cNvPr id="822" name="Texte niveau 1…"/>
          <p:cNvSpPr txBox="1">
            <a:spLocks noGrp="1"/>
          </p:cNvSpPr>
          <p:nvPr>
            <p:ph type="body" sz="quarter" idx="1" hasCustomPrompt="1"/>
          </p:nvPr>
        </p:nvSpPr>
        <p:spPr>
          <a:xfrm>
            <a:off x="431800" y="1008000"/>
            <a:ext cx="11339514" cy="360001"/>
          </a:xfrm>
          <a:prstGeom prst="rect">
            <a:avLst/>
          </a:prstGeom>
        </p:spPr>
        <p:txBody>
          <a:bodyPr lIns="0" tIns="0" rIns="0" bIns="0"/>
          <a:lstStyle>
            <a:lvl1pPr marL="0" indent="0">
              <a:buSzTx/>
              <a:buFontTx/>
              <a:buNone/>
              <a:defRPr sz="1800">
                <a:solidFill>
                  <a:srgbClr val="404040"/>
                </a:solidFill>
                <a:latin typeface="Candara"/>
                <a:ea typeface="Candara"/>
                <a:cs typeface="Candara"/>
                <a:sym typeface="Candara"/>
              </a:defRPr>
            </a:lvl1pPr>
            <a:lvl2pPr marL="0" indent="266700">
              <a:buSzTx/>
              <a:buFontTx/>
              <a:buNone/>
              <a:defRPr sz="1800">
                <a:solidFill>
                  <a:srgbClr val="404040"/>
                </a:solidFill>
                <a:latin typeface="Candara"/>
                <a:ea typeface="Candara"/>
                <a:cs typeface="Candara"/>
                <a:sym typeface="Candara"/>
              </a:defRPr>
            </a:lvl2pPr>
            <a:lvl3pPr marL="0" indent="542925">
              <a:buSzTx/>
              <a:buFontTx/>
              <a:buNone/>
              <a:defRPr sz="1800">
                <a:solidFill>
                  <a:srgbClr val="404040"/>
                </a:solidFill>
                <a:latin typeface="Candara"/>
                <a:ea typeface="Candara"/>
                <a:cs typeface="Candara"/>
                <a:sym typeface="Candara"/>
              </a:defRPr>
            </a:lvl3pPr>
            <a:lvl4pPr marL="0" indent="809625">
              <a:buSzTx/>
              <a:buFontTx/>
              <a:buNone/>
              <a:defRPr sz="1800">
                <a:solidFill>
                  <a:srgbClr val="404040"/>
                </a:solidFill>
                <a:latin typeface="Candara"/>
                <a:ea typeface="Candara"/>
                <a:cs typeface="Candara"/>
                <a:sym typeface="Candara"/>
              </a:defRPr>
            </a:lvl4pPr>
            <a:lvl5pPr marL="0" indent="1076325">
              <a:buSzTx/>
              <a:buFontTx/>
              <a:buNone/>
              <a:defRPr sz="1800">
                <a:solidFill>
                  <a:srgbClr val="404040"/>
                </a:solidFill>
                <a:latin typeface="Candara"/>
                <a:ea typeface="Candara"/>
                <a:cs typeface="Candara"/>
                <a:sym typeface="Candara"/>
              </a:defRPr>
            </a:lvl5pPr>
          </a:lstStyle>
          <a:p>
            <a:r>
              <a:t>Sous-titre</a:t>
            </a:r>
          </a:p>
          <a:p>
            <a:pPr lvl="1"/>
            <a:endParaRPr/>
          </a:p>
          <a:p>
            <a:pPr lvl="2"/>
            <a:endParaRPr/>
          </a:p>
          <a:p>
            <a:pPr lvl="3"/>
            <a:endParaRPr/>
          </a:p>
          <a:p>
            <a:pPr lvl="4"/>
            <a:endParaRPr/>
          </a:p>
        </p:txBody>
      </p:sp>
      <p:sp>
        <p:nvSpPr>
          <p:cNvPr id="823" name="Espace réservé du texte 4"/>
          <p:cNvSpPr>
            <a:spLocks noGrp="1"/>
          </p:cNvSpPr>
          <p:nvPr>
            <p:ph type="body" sz="half" idx="21" hasCustomPrompt="1"/>
          </p:nvPr>
        </p:nvSpPr>
        <p:spPr>
          <a:xfrm>
            <a:off x="6299887" y="1511250"/>
            <a:ext cx="5472114" cy="4680000"/>
          </a:xfrm>
          <a:prstGeom prst="rect">
            <a:avLst/>
          </a:prstGeom>
        </p:spPr>
        <p:txBody>
          <a:bodyPr lIns="0" tIns="0" rIns="0" bIns="0"/>
          <a:lstStyle>
            <a:lvl1pPr marL="266700" indent="-266700">
              <a:defRPr sz="1800">
                <a:solidFill>
                  <a:srgbClr val="404040"/>
                </a:solidFill>
                <a:latin typeface="Candara"/>
                <a:ea typeface="Candara"/>
                <a:cs typeface="Candara"/>
                <a:sym typeface="Candara"/>
              </a:defRPr>
            </a:lvl1pPr>
          </a:lstStyle>
          <a:p>
            <a:r>
              <a:t>Modifiez les styles du texte du masque
Deuxième niveau
Troisième niveau
Quatrième niveau
Cinquième niveau</a:t>
            </a:r>
          </a:p>
        </p:txBody>
      </p:sp>
      <p:sp>
        <p:nvSpPr>
          <p:cNvPr id="824"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3 colonnes">
    <p:spTree>
      <p:nvGrpSpPr>
        <p:cNvPr id="1" name=""/>
        <p:cNvGrpSpPr/>
        <p:nvPr/>
      </p:nvGrpSpPr>
      <p:grpSpPr>
        <a:xfrm>
          <a:off x="0" y="0"/>
          <a:ext cx="0" cy="0"/>
          <a:chOff x="0" y="0"/>
          <a:chExt cx="0" cy="0"/>
        </a:xfrm>
      </p:grpSpPr>
      <p:sp>
        <p:nvSpPr>
          <p:cNvPr id="831"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32"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33"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34"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835"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36"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37"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838" name="Cliquez pour modifier le titre de la page"/>
          <p:cNvSpPr txBox="1">
            <a:spLocks noGrp="1"/>
          </p:cNvSpPr>
          <p:nvPr>
            <p:ph type="title" hasCustomPrompt="1"/>
          </p:nvPr>
        </p:nvSpPr>
        <p:spPr>
          <a:xfrm>
            <a:off x="431999" y="431999"/>
            <a:ext cx="11340002" cy="432001"/>
          </a:xfrm>
          <a:prstGeom prst="rect">
            <a:avLst/>
          </a:prstGeom>
        </p:spPr>
        <p:txBody>
          <a:bodyPr lIns="0" tIns="0" rIns="0" bIns="0"/>
          <a:lstStyle>
            <a:lvl1pPr>
              <a:defRPr sz="3200" b="0">
                <a:solidFill>
                  <a:srgbClr val="404040"/>
                </a:solidFill>
                <a:latin typeface="Corbel"/>
                <a:ea typeface="Corbel"/>
                <a:cs typeface="Corbel"/>
                <a:sym typeface="Corbel"/>
              </a:defRPr>
            </a:lvl1pPr>
          </a:lstStyle>
          <a:p>
            <a:r>
              <a:t>Cliquez pour modifier le titre de la page</a:t>
            </a:r>
          </a:p>
        </p:txBody>
      </p:sp>
      <p:sp>
        <p:nvSpPr>
          <p:cNvPr id="839" name="Texte niveau 1…"/>
          <p:cNvSpPr txBox="1">
            <a:spLocks noGrp="1"/>
          </p:cNvSpPr>
          <p:nvPr>
            <p:ph type="body" sz="quarter" idx="1" hasCustomPrompt="1"/>
          </p:nvPr>
        </p:nvSpPr>
        <p:spPr>
          <a:xfrm>
            <a:off x="431800" y="1008000"/>
            <a:ext cx="11339514" cy="360001"/>
          </a:xfrm>
          <a:prstGeom prst="rect">
            <a:avLst/>
          </a:prstGeom>
        </p:spPr>
        <p:txBody>
          <a:bodyPr lIns="0" tIns="0" rIns="0" bIns="0"/>
          <a:lstStyle>
            <a:lvl1pPr marL="0" indent="0">
              <a:buSzTx/>
              <a:buFontTx/>
              <a:buNone/>
              <a:defRPr sz="1800">
                <a:solidFill>
                  <a:srgbClr val="404040"/>
                </a:solidFill>
                <a:latin typeface="Candara"/>
                <a:ea typeface="Candara"/>
                <a:cs typeface="Candara"/>
                <a:sym typeface="Candara"/>
              </a:defRPr>
            </a:lvl1pPr>
            <a:lvl2pPr marL="0" indent="266700">
              <a:buSzTx/>
              <a:buFontTx/>
              <a:buNone/>
              <a:defRPr sz="1800">
                <a:solidFill>
                  <a:srgbClr val="404040"/>
                </a:solidFill>
                <a:latin typeface="Candara"/>
                <a:ea typeface="Candara"/>
                <a:cs typeface="Candara"/>
                <a:sym typeface="Candara"/>
              </a:defRPr>
            </a:lvl2pPr>
            <a:lvl3pPr marL="0" indent="542925">
              <a:buSzTx/>
              <a:buFontTx/>
              <a:buNone/>
              <a:defRPr sz="1800">
                <a:solidFill>
                  <a:srgbClr val="404040"/>
                </a:solidFill>
                <a:latin typeface="Candara"/>
                <a:ea typeface="Candara"/>
                <a:cs typeface="Candara"/>
                <a:sym typeface="Candara"/>
              </a:defRPr>
            </a:lvl3pPr>
            <a:lvl4pPr marL="0" indent="809625">
              <a:buSzTx/>
              <a:buFontTx/>
              <a:buNone/>
              <a:defRPr sz="1800">
                <a:solidFill>
                  <a:srgbClr val="404040"/>
                </a:solidFill>
                <a:latin typeface="Candara"/>
                <a:ea typeface="Candara"/>
                <a:cs typeface="Candara"/>
                <a:sym typeface="Candara"/>
              </a:defRPr>
            </a:lvl4pPr>
            <a:lvl5pPr marL="0" indent="1076325">
              <a:buSzTx/>
              <a:buFontTx/>
              <a:buNone/>
              <a:defRPr sz="1800">
                <a:solidFill>
                  <a:srgbClr val="404040"/>
                </a:solidFill>
                <a:latin typeface="Candara"/>
                <a:ea typeface="Candara"/>
                <a:cs typeface="Candara"/>
                <a:sym typeface="Candara"/>
              </a:defRPr>
            </a:lvl5pPr>
          </a:lstStyle>
          <a:p>
            <a:r>
              <a:t>Sous-titre</a:t>
            </a:r>
          </a:p>
          <a:p>
            <a:pPr lvl="1"/>
            <a:endParaRPr/>
          </a:p>
          <a:p>
            <a:pPr lvl="2"/>
            <a:endParaRPr/>
          </a:p>
          <a:p>
            <a:pPr lvl="3"/>
            <a:endParaRPr/>
          </a:p>
          <a:p>
            <a:pPr lvl="4"/>
            <a:endParaRPr/>
          </a:p>
        </p:txBody>
      </p:sp>
      <p:sp>
        <p:nvSpPr>
          <p:cNvPr id="840" name="Espace réservé du texte 4"/>
          <p:cNvSpPr>
            <a:spLocks noGrp="1"/>
          </p:cNvSpPr>
          <p:nvPr>
            <p:ph type="body" sz="half" idx="21" hasCustomPrompt="1"/>
          </p:nvPr>
        </p:nvSpPr>
        <p:spPr>
          <a:xfrm>
            <a:off x="4301549" y="1511476"/>
            <a:ext cx="3600451" cy="4679249"/>
          </a:xfrm>
          <a:prstGeom prst="rect">
            <a:avLst/>
          </a:prstGeom>
        </p:spPr>
        <p:txBody>
          <a:bodyPr lIns="0" tIns="0" rIns="0" bIns="0"/>
          <a:lstStyle>
            <a:lvl1pPr marL="266700" indent="-266700">
              <a:defRPr sz="1800">
                <a:solidFill>
                  <a:srgbClr val="404040"/>
                </a:solidFill>
                <a:latin typeface="Candara"/>
                <a:ea typeface="Candara"/>
                <a:cs typeface="Candara"/>
                <a:sym typeface="Candara"/>
              </a:defRPr>
            </a:lvl1pPr>
          </a:lstStyle>
          <a:p>
            <a:r>
              <a:t>Modifiez les styles du texte du masque
Deuxième niveau
Troisième niveau
Quatrième niveau
Cinquième niveau</a:t>
            </a:r>
          </a:p>
        </p:txBody>
      </p:sp>
      <p:sp>
        <p:nvSpPr>
          <p:cNvPr id="841" name="Espace réservé du texte 5"/>
          <p:cNvSpPr>
            <a:spLocks noGrp="1"/>
          </p:cNvSpPr>
          <p:nvPr>
            <p:ph type="body" sz="half" idx="22" hasCustomPrompt="1"/>
          </p:nvPr>
        </p:nvSpPr>
        <p:spPr>
          <a:xfrm>
            <a:off x="8171550" y="1511474"/>
            <a:ext cx="3600451" cy="4679252"/>
          </a:xfrm>
          <a:prstGeom prst="rect">
            <a:avLst/>
          </a:prstGeom>
        </p:spPr>
        <p:txBody>
          <a:bodyPr lIns="0" tIns="0" rIns="0" bIns="0"/>
          <a:lstStyle>
            <a:lvl1pPr marL="266700" indent="-266700">
              <a:defRPr sz="1800">
                <a:solidFill>
                  <a:srgbClr val="404040"/>
                </a:solidFill>
                <a:latin typeface="Candara"/>
                <a:ea typeface="Candara"/>
                <a:cs typeface="Candara"/>
                <a:sym typeface="Candara"/>
              </a:defRPr>
            </a:lvl1pPr>
          </a:lstStyle>
          <a:p>
            <a:r>
              <a:t>Modifiez les styles du texte du masque
Deuxième niveau
Troisième niveau
Quatrième niveau
Cinquième niveau</a:t>
            </a:r>
          </a:p>
        </p:txBody>
      </p:sp>
      <p:sp>
        <p:nvSpPr>
          <p:cNvPr id="842"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5 colonnes">
    <p:spTree>
      <p:nvGrpSpPr>
        <p:cNvPr id="1" name=""/>
        <p:cNvGrpSpPr/>
        <p:nvPr/>
      </p:nvGrpSpPr>
      <p:grpSpPr>
        <a:xfrm>
          <a:off x="0" y="0"/>
          <a:ext cx="0" cy="0"/>
          <a:chOff x="0" y="0"/>
          <a:chExt cx="0" cy="0"/>
        </a:xfrm>
      </p:grpSpPr>
      <p:sp>
        <p:nvSpPr>
          <p:cNvPr id="849"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50"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51"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52"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853"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54"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55"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856" name="Cliquez pour modifier le titre de la page"/>
          <p:cNvSpPr txBox="1">
            <a:spLocks noGrp="1"/>
          </p:cNvSpPr>
          <p:nvPr>
            <p:ph type="title" hasCustomPrompt="1"/>
          </p:nvPr>
        </p:nvSpPr>
        <p:spPr>
          <a:xfrm>
            <a:off x="431999" y="431999"/>
            <a:ext cx="11340002" cy="432001"/>
          </a:xfrm>
          <a:prstGeom prst="rect">
            <a:avLst/>
          </a:prstGeom>
        </p:spPr>
        <p:txBody>
          <a:bodyPr lIns="0" tIns="0" rIns="0" bIns="0"/>
          <a:lstStyle>
            <a:lvl1pPr>
              <a:defRPr sz="3200" b="0">
                <a:solidFill>
                  <a:srgbClr val="404040"/>
                </a:solidFill>
                <a:latin typeface="Corbel"/>
                <a:ea typeface="Corbel"/>
                <a:cs typeface="Corbel"/>
                <a:sym typeface="Corbel"/>
              </a:defRPr>
            </a:lvl1pPr>
          </a:lstStyle>
          <a:p>
            <a:r>
              <a:t>Cliquez pour modifier le titre de la page</a:t>
            </a:r>
          </a:p>
        </p:txBody>
      </p:sp>
      <p:sp>
        <p:nvSpPr>
          <p:cNvPr id="857" name="Texte niveau 1…"/>
          <p:cNvSpPr txBox="1">
            <a:spLocks noGrp="1"/>
          </p:cNvSpPr>
          <p:nvPr>
            <p:ph type="body" sz="quarter" idx="1" hasCustomPrompt="1"/>
          </p:nvPr>
        </p:nvSpPr>
        <p:spPr>
          <a:xfrm>
            <a:off x="431800" y="1008000"/>
            <a:ext cx="11339514" cy="360001"/>
          </a:xfrm>
          <a:prstGeom prst="rect">
            <a:avLst/>
          </a:prstGeom>
        </p:spPr>
        <p:txBody>
          <a:bodyPr lIns="0" tIns="0" rIns="0" bIns="0"/>
          <a:lstStyle>
            <a:lvl1pPr marL="0" indent="0">
              <a:buSzTx/>
              <a:buFontTx/>
              <a:buNone/>
              <a:defRPr sz="1800">
                <a:solidFill>
                  <a:srgbClr val="404040"/>
                </a:solidFill>
                <a:latin typeface="Candara"/>
                <a:ea typeface="Candara"/>
                <a:cs typeface="Candara"/>
                <a:sym typeface="Candara"/>
              </a:defRPr>
            </a:lvl1pPr>
            <a:lvl2pPr marL="0" indent="266700">
              <a:buSzTx/>
              <a:buFontTx/>
              <a:buNone/>
              <a:defRPr sz="1800">
                <a:solidFill>
                  <a:srgbClr val="404040"/>
                </a:solidFill>
                <a:latin typeface="Candara"/>
                <a:ea typeface="Candara"/>
                <a:cs typeface="Candara"/>
                <a:sym typeface="Candara"/>
              </a:defRPr>
            </a:lvl2pPr>
            <a:lvl3pPr marL="0" indent="542925">
              <a:buSzTx/>
              <a:buFontTx/>
              <a:buNone/>
              <a:defRPr sz="1800">
                <a:solidFill>
                  <a:srgbClr val="404040"/>
                </a:solidFill>
                <a:latin typeface="Candara"/>
                <a:ea typeface="Candara"/>
                <a:cs typeface="Candara"/>
                <a:sym typeface="Candara"/>
              </a:defRPr>
            </a:lvl3pPr>
            <a:lvl4pPr marL="0" indent="809625">
              <a:buSzTx/>
              <a:buFontTx/>
              <a:buNone/>
              <a:defRPr sz="1800">
                <a:solidFill>
                  <a:srgbClr val="404040"/>
                </a:solidFill>
                <a:latin typeface="Candara"/>
                <a:ea typeface="Candara"/>
                <a:cs typeface="Candara"/>
                <a:sym typeface="Candara"/>
              </a:defRPr>
            </a:lvl4pPr>
            <a:lvl5pPr marL="0" indent="1076325">
              <a:buSzTx/>
              <a:buFontTx/>
              <a:buNone/>
              <a:defRPr sz="1800">
                <a:solidFill>
                  <a:srgbClr val="404040"/>
                </a:solidFill>
                <a:latin typeface="Candara"/>
                <a:ea typeface="Candara"/>
                <a:cs typeface="Candara"/>
                <a:sym typeface="Candara"/>
              </a:defRPr>
            </a:lvl5pPr>
          </a:lstStyle>
          <a:p>
            <a:r>
              <a:t>Sous-titre</a:t>
            </a:r>
          </a:p>
          <a:p>
            <a:pPr lvl="1"/>
            <a:endParaRPr/>
          </a:p>
          <a:p>
            <a:pPr lvl="2"/>
            <a:endParaRPr/>
          </a:p>
          <a:p>
            <a:pPr lvl="3"/>
            <a:endParaRPr/>
          </a:p>
          <a:p>
            <a:pPr lvl="4"/>
            <a:endParaRPr/>
          </a:p>
        </p:txBody>
      </p:sp>
      <p:sp>
        <p:nvSpPr>
          <p:cNvPr id="858" name="Espace réservé du texte 4"/>
          <p:cNvSpPr>
            <a:spLocks noGrp="1"/>
          </p:cNvSpPr>
          <p:nvPr>
            <p:ph type="body" sz="quarter" idx="21" hasCustomPrompt="1"/>
          </p:nvPr>
        </p:nvSpPr>
        <p:spPr>
          <a:xfrm>
            <a:off x="2726412" y="1511999"/>
            <a:ext cx="2160589" cy="4679251"/>
          </a:xfrm>
          <a:prstGeom prst="rect">
            <a:avLst/>
          </a:prstGeom>
        </p:spPr>
        <p:txBody>
          <a:bodyPr lIns="0" tIns="0" rIns="0" bIns="0"/>
          <a:lstStyle>
            <a:lvl1pPr marL="266700" indent="-266700">
              <a:defRPr sz="1800">
                <a:solidFill>
                  <a:srgbClr val="404040"/>
                </a:solidFill>
                <a:latin typeface="Candara"/>
                <a:ea typeface="Candara"/>
                <a:cs typeface="Candara"/>
                <a:sym typeface="Candara"/>
              </a:defRPr>
            </a:lvl1pPr>
          </a:lstStyle>
          <a:p>
            <a:r>
              <a:t>Modifiez les styles du texte du masque
Deuxième niveau
Troisième niveau
Quatrième niveau
Cinquième niveau</a:t>
            </a:r>
          </a:p>
        </p:txBody>
      </p:sp>
      <p:sp>
        <p:nvSpPr>
          <p:cNvPr id="859" name="Espace réservé du texte 5"/>
          <p:cNvSpPr>
            <a:spLocks noGrp="1"/>
          </p:cNvSpPr>
          <p:nvPr>
            <p:ph type="body" sz="quarter" idx="22" hasCustomPrompt="1"/>
          </p:nvPr>
        </p:nvSpPr>
        <p:spPr>
          <a:xfrm>
            <a:off x="5021412" y="1511999"/>
            <a:ext cx="2160589" cy="4679251"/>
          </a:xfrm>
          <a:prstGeom prst="rect">
            <a:avLst/>
          </a:prstGeom>
        </p:spPr>
        <p:txBody>
          <a:bodyPr lIns="0" tIns="0" rIns="0" bIns="0"/>
          <a:lstStyle>
            <a:lvl1pPr marL="266700" indent="-266700">
              <a:defRPr sz="1800">
                <a:solidFill>
                  <a:srgbClr val="404040"/>
                </a:solidFill>
                <a:latin typeface="Candara"/>
                <a:ea typeface="Candara"/>
                <a:cs typeface="Candara"/>
                <a:sym typeface="Candara"/>
              </a:defRPr>
            </a:lvl1pPr>
          </a:lstStyle>
          <a:p>
            <a:r>
              <a:t>Modifiez les styles du texte du masque
Deuxième niveau
Troisième niveau
Quatrième niveau
Cinquième niveau</a:t>
            </a:r>
          </a:p>
        </p:txBody>
      </p:sp>
      <p:sp>
        <p:nvSpPr>
          <p:cNvPr id="860" name="Espace réservé du texte 6"/>
          <p:cNvSpPr>
            <a:spLocks noGrp="1"/>
          </p:cNvSpPr>
          <p:nvPr>
            <p:ph type="body" sz="quarter" idx="23" hasCustomPrompt="1"/>
          </p:nvPr>
        </p:nvSpPr>
        <p:spPr>
          <a:xfrm>
            <a:off x="7316412" y="1507535"/>
            <a:ext cx="2160589" cy="4679251"/>
          </a:xfrm>
          <a:prstGeom prst="rect">
            <a:avLst/>
          </a:prstGeom>
        </p:spPr>
        <p:txBody>
          <a:bodyPr lIns="0" tIns="0" rIns="0" bIns="0"/>
          <a:lstStyle>
            <a:lvl1pPr marL="266700" indent="-266700">
              <a:defRPr sz="1800">
                <a:solidFill>
                  <a:srgbClr val="404040"/>
                </a:solidFill>
                <a:latin typeface="Candara"/>
                <a:ea typeface="Candara"/>
                <a:cs typeface="Candara"/>
                <a:sym typeface="Candara"/>
              </a:defRPr>
            </a:lvl1pPr>
          </a:lstStyle>
          <a:p>
            <a:r>
              <a:t>Modifiez les styles du texte du masque
Deuxième niveau
Troisième niveau
Quatrième niveau
Cinquième niveau</a:t>
            </a:r>
          </a:p>
        </p:txBody>
      </p:sp>
      <p:sp>
        <p:nvSpPr>
          <p:cNvPr id="861" name="Espace réservé du texte 7"/>
          <p:cNvSpPr>
            <a:spLocks noGrp="1"/>
          </p:cNvSpPr>
          <p:nvPr>
            <p:ph type="body" sz="quarter" idx="24" hasCustomPrompt="1"/>
          </p:nvPr>
        </p:nvSpPr>
        <p:spPr>
          <a:xfrm>
            <a:off x="9611411" y="1507535"/>
            <a:ext cx="2160589" cy="4683715"/>
          </a:xfrm>
          <a:prstGeom prst="rect">
            <a:avLst/>
          </a:prstGeom>
        </p:spPr>
        <p:txBody>
          <a:bodyPr lIns="0" tIns="0" rIns="0" bIns="0"/>
          <a:lstStyle>
            <a:lvl1pPr marL="266700" indent="-266700">
              <a:defRPr sz="1800">
                <a:solidFill>
                  <a:srgbClr val="404040"/>
                </a:solidFill>
                <a:latin typeface="Candara"/>
                <a:ea typeface="Candara"/>
                <a:cs typeface="Candara"/>
                <a:sym typeface="Candara"/>
              </a:defRPr>
            </a:lvl1pPr>
          </a:lstStyle>
          <a:p>
            <a:r>
              <a:t>Modifiez les styles du texte du masque
Deuxième niveau
Troisième niveau
Quatrième niveau
Cinquième niveau</a:t>
            </a:r>
          </a:p>
        </p:txBody>
      </p:sp>
      <p:sp>
        <p:nvSpPr>
          <p:cNvPr id="862"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re uniquement">
    <p:spTree>
      <p:nvGrpSpPr>
        <p:cNvPr id="1" name=""/>
        <p:cNvGrpSpPr/>
        <p:nvPr/>
      </p:nvGrpSpPr>
      <p:grpSpPr>
        <a:xfrm>
          <a:off x="0" y="0"/>
          <a:ext cx="0" cy="0"/>
          <a:chOff x="0" y="0"/>
          <a:chExt cx="0" cy="0"/>
        </a:xfrm>
      </p:grpSpPr>
      <p:sp>
        <p:nvSpPr>
          <p:cNvPr id="869"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70"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71"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72"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873"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74"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75"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876" name="Cliquez pour modifier le titre de la page"/>
          <p:cNvSpPr txBox="1">
            <a:spLocks noGrp="1"/>
          </p:cNvSpPr>
          <p:nvPr>
            <p:ph type="title" hasCustomPrompt="1"/>
          </p:nvPr>
        </p:nvSpPr>
        <p:spPr>
          <a:xfrm>
            <a:off x="431999" y="431999"/>
            <a:ext cx="11328002" cy="432001"/>
          </a:xfrm>
          <a:prstGeom prst="rect">
            <a:avLst/>
          </a:prstGeom>
        </p:spPr>
        <p:txBody>
          <a:bodyPr lIns="0" tIns="0" rIns="0" bIns="0"/>
          <a:lstStyle>
            <a:lvl1pPr>
              <a:defRPr sz="3200" b="0">
                <a:solidFill>
                  <a:srgbClr val="404040"/>
                </a:solidFill>
                <a:latin typeface="Corbel"/>
                <a:ea typeface="Corbel"/>
                <a:cs typeface="Corbel"/>
                <a:sym typeface="Corbel"/>
              </a:defRPr>
            </a:lvl1pPr>
          </a:lstStyle>
          <a:p>
            <a:r>
              <a:t>Cliquez pour modifier le titre de la page</a:t>
            </a:r>
          </a:p>
        </p:txBody>
      </p:sp>
      <p:sp>
        <p:nvSpPr>
          <p:cNvPr id="877" name="Texte niveau 1…"/>
          <p:cNvSpPr txBox="1">
            <a:spLocks noGrp="1"/>
          </p:cNvSpPr>
          <p:nvPr>
            <p:ph type="body" sz="quarter" idx="1" hasCustomPrompt="1"/>
          </p:nvPr>
        </p:nvSpPr>
        <p:spPr>
          <a:xfrm>
            <a:off x="431800" y="1008000"/>
            <a:ext cx="11339514" cy="360001"/>
          </a:xfrm>
          <a:prstGeom prst="rect">
            <a:avLst/>
          </a:prstGeom>
        </p:spPr>
        <p:txBody>
          <a:bodyPr lIns="0" tIns="0" rIns="0" bIns="0"/>
          <a:lstStyle>
            <a:lvl1pPr marL="0" indent="0">
              <a:buSzTx/>
              <a:buFontTx/>
              <a:buNone/>
              <a:defRPr sz="1800">
                <a:solidFill>
                  <a:srgbClr val="404040"/>
                </a:solidFill>
                <a:latin typeface="Candara"/>
                <a:ea typeface="Candara"/>
                <a:cs typeface="Candara"/>
                <a:sym typeface="Candara"/>
              </a:defRPr>
            </a:lvl1pPr>
            <a:lvl2pPr marL="0" indent="266700">
              <a:buSzTx/>
              <a:buFontTx/>
              <a:buNone/>
              <a:defRPr sz="1800">
                <a:solidFill>
                  <a:srgbClr val="404040"/>
                </a:solidFill>
                <a:latin typeface="Candara"/>
                <a:ea typeface="Candara"/>
                <a:cs typeface="Candara"/>
                <a:sym typeface="Candara"/>
              </a:defRPr>
            </a:lvl2pPr>
            <a:lvl3pPr marL="0" indent="542925">
              <a:buSzTx/>
              <a:buFontTx/>
              <a:buNone/>
              <a:defRPr sz="1800">
                <a:solidFill>
                  <a:srgbClr val="404040"/>
                </a:solidFill>
                <a:latin typeface="Candara"/>
                <a:ea typeface="Candara"/>
                <a:cs typeface="Candara"/>
                <a:sym typeface="Candara"/>
              </a:defRPr>
            </a:lvl3pPr>
            <a:lvl4pPr marL="0" indent="809625">
              <a:buSzTx/>
              <a:buFontTx/>
              <a:buNone/>
              <a:defRPr sz="1800">
                <a:solidFill>
                  <a:srgbClr val="404040"/>
                </a:solidFill>
                <a:latin typeface="Candara"/>
                <a:ea typeface="Candara"/>
                <a:cs typeface="Candara"/>
                <a:sym typeface="Candara"/>
              </a:defRPr>
            </a:lvl4pPr>
            <a:lvl5pPr marL="0" indent="1076325">
              <a:buSzTx/>
              <a:buFontTx/>
              <a:buNone/>
              <a:defRPr sz="1800">
                <a:solidFill>
                  <a:srgbClr val="404040"/>
                </a:solidFill>
                <a:latin typeface="Candara"/>
                <a:ea typeface="Candara"/>
                <a:cs typeface="Candara"/>
                <a:sym typeface="Candara"/>
              </a:defRPr>
            </a:lvl5pPr>
          </a:lstStyle>
          <a:p>
            <a:r>
              <a:t>Sous-titre</a:t>
            </a:r>
          </a:p>
          <a:p>
            <a:pPr lvl="1"/>
            <a:endParaRPr/>
          </a:p>
          <a:p>
            <a:pPr lvl="2"/>
            <a:endParaRPr/>
          </a:p>
          <a:p>
            <a:pPr lvl="3"/>
            <a:endParaRPr/>
          </a:p>
          <a:p>
            <a:pPr lvl="4"/>
            <a:endParaRPr/>
          </a:p>
        </p:txBody>
      </p:sp>
      <p:sp>
        <p:nvSpPr>
          <p:cNvPr id="878"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885"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86"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87"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88"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889"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90"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891"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892"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
        <p:nvSpPr>
          <p:cNvPr id="893" name="Texte du titre"/>
          <p:cNvSpPr txBox="1">
            <a:spLocks noGrp="1"/>
          </p:cNvSpPr>
          <p:nvPr>
            <p:ph type="title"/>
          </p:nvPr>
        </p:nvSpPr>
        <p:spPr>
          <a:xfrm>
            <a:off x="431999" y="431999"/>
            <a:ext cx="11328002" cy="432001"/>
          </a:xfrm>
          <a:prstGeom prst="rect">
            <a:avLst/>
          </a:prstGeom>
        </p:spPr>
        <p:txBody>
          <a:bodyPr lIns="0" tIns="0" rIns="0" bIns="0"/>
          <a:lstStyle>
            <a:lvl1pPr>
              <a:defRPr sz="3200" b="0">
                <a:solidFill>
                  <a:srgbClr val="404040"/>
                </a:solidFill>
                <a:latin typeface="Corbel"/>
                <a:ea typeface="Corbel"/>
                <a:cs typeface="Corbel"/>
                <a:sym typeface="Corbel"/>
              </a:defRPr>
            </a:lvl1pPr>
          </a:lstStyle>
          <a:p>
            <a:r>
              <a:t>Texte du titre</a:t>
            </a: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Deux contenus">
    <p:spTree>
      <p:nvGrpSpPr>
        <p:cNvPr id="1" name=""/>
        <p:cNvGrpSpPr/>
        <p:nvPr/>
      </p:nvGrpSpPr>
      <p:grpSpPr>
        <a:xfrm>
          <a:off x="0" y="0"/>
          <a:ext cx="0" cy="0"/>
          <a:chOff x="0" y="0"/>
          <a:chExt cx="0" cy="0"/>
        </a:xfrm>
      </p:grpSpPr>
      <p:sp>
        <p:nvSpPr>
          <p:cNvPr id="900"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01"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02"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03"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904"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05"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06"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907" name="Texte du titre"/>
          <p:cNvSpPr txBox="1">
            <a:spLocks noGrp="1"/>
          </p:cNvSpPr>
          <p:nvPr>
            <p:ph type="title"/>
          </p:nvPr>
        </p:nvSpPr>
        <p:spPr>
          <a:xfrm>
            <a:off x="633186" y="557438"/>
            <a:ext cx="10815864" cy="830999"/>
          </a:xfrm>
          <a:prstGeom prst="rect">
            <a:avLst/>
          </a:prstGeom>
        </p:spPr>
        <p:txBody>
          <a:bodyPr lIns="0" tIns="0" rIns="0" bIns="0" anchor="t"/>
          <a:lstStyle>
            <a:lvl1pPr>
              <a:lnSpc>
                <a:spcPct val="100000"/>
              </a:lnSpc>
              <a:defRPr sz="2400" b="0">
                <a:solidFill>
                  <a:srgbClr val="000000"/>
                </a:solidFill>
                <a:latin typeface="Corbel"/>
                <a:ea typeface="Corbel"/>
                <a:cs typeface="Corbel"/>
                <a:sym typeface="Corbel"/>
              </a:defRPr>
            </a:lvl1pPr>
          </a:lstStyle>
          <a:p>
            <a:r>
              <a:t>Texte du titre</a:t>
            </a:r>
          </a:p>
        </p:txBody>
      </p:sp>
      <p:grpSp>
        <p:nvGrpSpPr>
          <p:cNvPr id="910" name="Groupe 3"/>
          <p:cNvGrpSpPr/>
          <p:nvPr/>
        </p:nvGrpSpPr>
        <p:grpSpPr>
          <a:xfrm>
            <a:off x="0" y="6086478"/>
            <a:ext cx="12192000" cy="600975"/>
            <a:chOff x="0" y="0"/>
            <a:chExt cx="12192000" cy="600973"/>
          </a:xfrm>
        </p:grpSpPr>
        <p:sp>
          <p:nvSpPr>
            <p:cNvPr id="908" name="Rectangle 4"/>
            <p:cNvSpPr/>
            <p:nvPr/>
          </p:nvSpPr>
          <p:spPr>
            <a:xfrm>
              <a:off x="0" y="269280"/>
              <a:ext cx="12192000" cy="91440"/>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latin typeface="Candara"/>
                  <a:ea typeface="Candara"/>
                  <a:cs typeface="Candara"/>
                  <a:sym typeface="Candara"/>
                </a:defRPr>
              </a:pPr>
              <a:endParaRPr/>
            </a:p>
          </p:txBody>
        </p:sp>
        <p:sp>
          <p:nvSpPr>
            <p:cNvPr id="909" name="Ovale 6"/>
            <p:cNvSpPr/>
            <p:nvPr/>
          </p:nvSpPr>
          <p:spPr>
            <a:xfrm>
              <a:off x="11091209" y="0"/>
              <a:ext cx="600975" cy="600974"/>
            </a:xfrm>
            <a:prstGeom prst="ellipse">
              <a:avLst/>
            </a:prstGeom>
            <a:solidFill>
              <a:srgbClr val="1798AF"/>
            </a:solidFill>
            <a:ln w="12700" cap="flat">
              <a:noFill/>
              <a:miter lim="400000"/>
            </a:ln>
            <a:effectLst/>
          </p:spPr>
          <p:txBody>
            <a:bodyPr wrap="square" lIns="45719" tIns="45719" rIns="45719" bIns="45719" numCol="1" anchor="ctr">
              <a:noAutofit/>
            </a:bodyPr>
            <a:lstStyle/>
            <a:p>
              <a:pPr algn="ctr">
                <a:defRPr>
                  <a:solidFill>
                    <a:srgbClr val="FFFFFF"/>
                  </a:solidFill>
                  <a:latin typeface="Candara"/>
                  <a:ea typeface="Candara"/>
                  <a:cs typeface="Candara"/>
                  <a:sym typeface="Candara"/>
                </a:defRPr>
              </a:pPr>
              <a:endParaRPr/>
            </a:p>
          </p:txBody>
        </p:sp>
      </p:grpSp>
      <p:sp>
        <p:nvSpPr>
          <p:cNvPr id="911" name="Numéro de diapositive"/>
          <p:cNvSpPr txBox="1">
            <a:spLocks noGrp="1"/>
          </p:cNvSpPr>
          <p:nvPr>
            <p:ph type="sldNum" sz="quarter" idx="2"/>
          </p:nvPr>
        </p:nvSpPr>
        <p:spPr>
          <a:xfrm>
            <a:off x="11305426" y="6298066"/>
            <a:ext cx="172542" cy="177801"/>
          </a:xfrm>
          <a:prstGeom prst="rect">
            <a:avLst/>
          </a:prstGeom>
        </p:spPr>
        <p:txBody>
          <a:bodyPr lIns="0" tIns="0" rIns="0" bIns="0"/>
          <a:lstStyle>
            <a:lvl1pPr algn="ctr">
              <a:defRPr>
                <a:solidFill>
                  <a:srgbClr val="FFFFFF"/>
                </a:solidFill>
                <a:latin typeface="Candara"/>
                <a:ea typeface="Candara"/>
                <a:cs typeface="Candara"/>
                <a:sym typeface="Candara"/>
              </a:defRPr>
            </a:lvl1pPr>
          </a:lstStyle>
          <a:p>
            <a:fld id="{86CB4B4D-7CA3-9044-876B-883B54F8677D}" type="slidenum">
              <a:rPr/>
              <a:t>‹#›</a:t>
            </a:fld>
            <a:endParaRPr/>
          </a:p>
        </p:txBody>
      </p:sp>
      <p:sp>
        <p:nvSpPr>
          <p:cNvPr id="912" name="Texte niveau 1…"/>
          <p:cNvSpPr txBox="1">
            <a:spLocks noGrp="1"/>
          </p:cNvSpPr>
          <p:nvPr>
            <p:ph type="body" sz="half" idx="1" hasCustomPrompt="1"/>
          </p:nvPr>
        </p:nvSpPr>
        <p:spPr>
          <a:xfrm>
            <a:off x="633186" y="1825625"/>
            <a:ext cx="5386614" cy="4351338"/>
          </a:xfrm>
          <a:prstGeom prst="rect">
            <a:avLst/>
          </a:prstGeom>
        </p:spPr>
        <p:txBody>
          <a:bodyPr lIns="0" tIns="0" rIns="0" bIns="0"/>
          <a:lstStyle>
            <a:lvl1pPr marL="266700" indent="-266700">
              <a:defRPr>
                <a:solidFill>
                  <a:srgbClr val="404040"/>
                </a:solidFill>
                <a:latin typeface="Candara"/>
                <a:ea typeface="Candara"/>
                <a:cs typeface="Candara"/>
                <a:sym typeface="Candara"/>
              </a:defRPr>
            </a:lvl1pPr>
            <a:lvl2pPr marL="573616" indent="-306916">
              <a:defRPr>
                <a:solidFill>
                  <a:srgbClr val="404040"/>
                </a:solidFill>
                <a:latin typeface="Candara"/>
                <a:ea typeface="Candara"/>
                <a:cs typeface="Candara"/>
                <a:sym typeface="Candara"/>
              </a:defRPr>
            </a:lvl2pPr>
            <a:lvl3pPr marL="876300" indent="-333375">
              <a:defRPr>
                <a:solidFill>
                  <a:srgbClr val="404040"/>
                </a:solidFill>
                <a:latin typeface="Candara"/>
                <a:ea typeface="Candara"/>
                <a:cs typeface="Candara"/>
                <a:sym typeface="Candara"/>
              </a:defRPr>
            </a:lvl3pPr>
            <a:lvl4pPr marL="1190625" indent="-381000">
              <a:defRPr>
                <a:solidFill>
                  <a:srgbClr val="404040"/>
                </a:solidFill>
                <a:latin typeface="Candara"/>
                <a:ea typeface="Candara"/>
                <a:cs typeface="Candara"/>
                <a:sym typeface="Candara"/>
              </a:defRPr>
            </a:lvl4pPr>
            <a:lvl5pPr marL="1457325" indent="-381000">
              <a:defRPr>
                <a:solidFill>
                  <a:srgbClr val="404040"/>
                </a:solidFill>
                <a:latin typeface="Candara"/>
                <a:ea typeface="Candara"/>
                <a:cs typeface="Candara"/>
                <a:sym typeface="Candara"/>
              </a:defRPr>
            </a:lvl5pPr>
          </a:lstStyle>
          <a:p>
            <a:r>
              <a:t>Modifiez les styles du texte du masque</a:t>
            </a:r>
          </a:p>
          <a:p>
            <a:pPr lvl="1"/>
            <a:endParaRPr/>
          </a:p>
          <a:p>
            <a:pPr lvl="2"/>
            <a:endParaRPr/>
          </a:p>
          <a:p>
            <a:pPr lvl="3"/>
            <a:endParaRPr/>
          </a:p>
          <a:p>
            <a:pPr lvl="4"/>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Vide">
    <p:spTree>
      <p:nvGrpSpPr>
        <p:cNvPr id="1" name=""/>
        <p:cNvGrpSpPr/>
        <p:nvPr/>
      </p:nvGrpSpPr>
      <p:grpSpPr>
        <a:xfrm>
          <a:off x="0" y="0"/>
          <a:ext cx="0" cy="0"/>
          <a:chOff x="0" y="0"/>
          <a:chExt cx="0" cy="0"/>
        </a:xfrm>
      </p:grpSpPr>
      <p:sp>
        <p:nvSpPr>
          <p:cNvPr id="919"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20"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21"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22"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923"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24"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25"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926" name="Numéro de diapositive"/>
          <p:cNvSpPr txBox="1">
            <a:spLocks noGrp="1"/>
          </p:cNvSpPr>
          <p:nvPr>
            <p:ph type="sldNum" sz="quarter" idx="2"/>
          </p:nvPr>
        </p:nvSpPr>
        <p:spPr>
          <a:xfrm>
            <a:off x="11760000" y="6498451"/>
            <a:ext cx="432000"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2_Vide">
    <p:spTree>
      <p:nvGrpSpPr>
        <p:cNvPr id="1" name=""/>
        <p:cNvGrpSpPr/>
        <p:nvPr/>
      </p:nvGrpSpPr>
      <p:grpSpPr>
        <a:xfrm>
          <a:off x="0" y="0"/>
          <a:ext cx="0" cy="0"/>
          <a:chOff x="0" y="0"/>
          <a:chExt cx="0" cy="0"/>
        </a:xfrm>
      </p:grpSpPr>
      <p:sp>
        <p:nvSpPr>
          <p:cNvPr id="933"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34"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35"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36"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937"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38"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939"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grpSp>
        <p:nvGrpSpPr>
          <p:cNvPr id="942" name="Groupe 3"/>
          <p:cNvGrpSpPr/>
          <p:nvPr/>
        </p:nvGrpSpPr>
        <p:grpSpPr>
          <a:xfrm>
            <a:off x="63499" y="1199252"/>
            <a:ext cx="2014640" cy="1557167"/>
            <a:chOff x="0" y="0"/>
            <a:chExt cx="2014638" cy="1557165"/>
          </a:xfrm>
        </p:grpSpPr>
        <p:sp>
          <p:nvSpPr>
            <p:cNvPr id="940" name="Forme libre 5"/>
            <p:cNvSpPr/>
            <p:nvPr/>
          </p:nvSpPr>
          <p:spPr>
            <a:xfrm rot="21480000">
              <a:off x="63016" y="45631"/>
              <a:ext cx="1926413" cy="1478370"/>
            </a:xfrm>
            <a:custGeom>
              <a:avLst/>
              <a:gdLst/>
              <a:ahLst/>
              <a:cxnLst>
                <a:cxn ang="0">
                  <a:pos x="wd2" y="hd2"/>
                </a:cxn>
                <a:cxn ang="5400000">
                  <a:pos x="wd2" y="hd2"/>
                </a:cxn>
                <a:cxn ang="10800000">
                  <a:pos x="wd2" y="hd2"/>
                </a:cxn>
                <a:cxn ang="16200000">
                  <a:pos x="wd2" y="hd2"/>
                </a:cxn>
              </a:cxnLst>
              <a:rect l="0" t="0" r="r" b="b"/>
              <a:pathLst>
                <a:path w="21600" h="21600" extrusionOk="0">
                  <a:moveTo>
                    <a:pt x="21600" y="1057"/>
                  </a:moveTo>
                  <a:lnTo>
                    <a:pt x="21600" y="3575"/>
                  </a:lnTo>
                  <a:lnTo>
                    <a:pt x="21540" y="4975"/>
                  </a:lnTo>
                  <a:lnTo>
                    <a:pt x="21468" y="6274"/>
                  </a:lnTo>
                  <a:lnTo>
                    <a:pt x="21402" y="7583"/>
                  </a:lnTo>
                  <a:lnTo>
                    <a:pt x="21329" y="8650"/>
                  </a:lnTo>
                  <a:lnTo>
                    <a:pt x="21249" y="10463"/>
                  </a:lnTo>
                  <a:lnTo>
                    <a:pt x="21038" y="15196"/>
                  </a:lnTo>
                  <a:lnTo>
                    <a:pt x="20753" y="21600"/>
                  </a:lnTo>
                  <a:lnTo>
                    <a:pt x="13584" y="21258"/>
                  </a:lnTo>
                  <a:lnTo>
                    <a:pt x="8207" y="20986"/>
                  </a:lnTo>
                  <a:lnTo>
                    <a:pt x="4848" y="20815"/>
                  </a:lnTo>
                  <a:lnTo>
                    <a:pt x="4041" y="20754"/>
                  </a:lnTo>
                  <a:lnTo>
                    <a:pt x="3214" y="20684"/>
                  </a:lnTo>
                  <a:lnTo>
                    <a:pt x="1640" y="20512"/>
                  </a:lnTo>
                  <a:lnTo>
                    <a:pt x="0" y="20311"/>
                  </a:lnTo>
                  <a:lnTo>
                    <a:pt x="727" y="6012"/>
                  </a:lnTo>
                  <a:lnTo>
                    <a:pt x="800" y="4521"/>
                  </a:lnTo>
                  <a:lnTo>
                    <a:pt x="860" y="3293"/>
                  </a:lnTo>
                  <a:lnTo>
                    <a:pt x="893" y="2125"/>
                  </a:lnTo>
                  <a:lnTo>
                    <a:pt x="1012" y="0"/>
                  </a:lnTo>
                  <a:lnTo>
                    <a:pt x="21600" y="1057"/>
                  </a:lnTo>
                  <a:close/>
                </a:path>
              </a:pathLst>
            </a:custGeom>
            <a:gradFill flip="none" rotWithShape="1">
              <a:gsLst>
                <a:gs pos="0">
                  <a:srgbClr val="000000">
                    <a:alpha val="58000"/>
                  </a:srgbClr>
                </a:gs>
                <a:gs pos="100000">
                  <a:srgbClr val="949494">
                    <a:alpha val="0"/>
                  </a:srgbClr>
                </a:gs>
              </a:gsLst>
              <a:lin ang="5400000" scaled="0"/>
            </a:gradFill>
            <a:ln w="12700" cap="flat">
              <a:noFill/>
              <a:miter lim="400000"/>
            </a:ln>
            <a:effectLst/>
          </p:spPr>
          <p:txBody>
            <a:bodyPr wrap="square" lIns="45719" tIns="45719" rIns="45719" bIns="45719" numCol="1" anchor="t">
              <a:noAutofit/>
            </a:bodyPr>
            <a:lstStyle/>
            <a:p>
              <a:pPr>
                <a:defRPr sz="1100">
                  <a:latin typeface="Candara"/>
                  <a:ea typeface="Candara"/>
                  <a:cs typeface="Candara"/>
                  <a:sym typeface="Candara"/>
                </a:defRPr>
              </a:pPr>
              <a:endParaRPr/>
            </a:p>
          </p:txBody>
        </p:sp>
        <p:sp>
          <p:nvSpPr>
            <p:cNvPr id="941" name="Forme libre 5"/>
            <p:cNvSpPr/>
            <p:nvPr/>
          </p:nvSpPr>
          <p:spPr>
            <a:xfrm>
              <a:off x="0" y="0"/>
              <a:ext cx="1964153" cy="1507335"/>
            </a:xfrm>
            <a:custGeom>
              <a:avLst/>
              <a:gdLst/>
              <a:ahLst/>
              <a:cxnLst>
                <a:cxn ang="0">
                  <a:pos x="wd2" y="hd2"/>
                </a:cxn>
                <a:cxn ang="5400000">
                  <a:pos x="wd2" y="hd2"/>
                </a:cxn>
                <a:cxn ang="10800000">
                  <a:pos x="wd2" y="hd2"/>
                </a:cxn>
                <a:cxn ang="16200000">
                  <a:pos x="wd2" y="hd2"/>
                </a:cxn>
              </a:cxnLst>
              <a:rect l="0" t="0" r="r" b="b"/>
              <a:pathLst>
                <a:path w="21600" h="21600" extrusionOk="0">
                  <a:moveTo>
                    <a:pt x="21600" y="1057"/>
                  </a:moveTo>
                  <a:lnTo>
                    <a:pt x="21600" y="3575"/>
                  </a:lnTo>
                  <a:lnTo>
                    <a:pt x="21540" y="4975"/>
                  </a:lnTo>
                  <a:lnTo>
                    <a:pt x="21468" y="6274"/>
                  </a:lnTo>
                  <a:lnTo>
                    <a:pt x="21402" y="7583"/>
                  </a:lnTo>
                  <a:lnTo>
                    <a:pt x="21329" y="8650"/>
                  </a:lnTo>
                  <a:lnTo>
                    <a:pt x="21249" y="10463"/>
                  </a:lnTo>
                  <a:lnTo>
                    <a:pt x="21038" y="15196"/>
                  </a:lnTo>
                  <a:lnTo>
                    <a:pt x="20753" y="21600"/>
                  </a:lnTo>
                  <a:lnTo>
                    <a:pt x="13584" y="21258"/>
                  </a:lnTo>
                  <a:lnTo>
                    <a:pt x="8207" y="20986"/>
                  </a:lnTo>
                  <a:lnTo>
                    <a:pt x="4848" y="20815"/>
                  </a:lnTo>
                  <a:lnTo>
                    <a:pt x="4041" y="20754"/>
                  </a:lnTo>
                  <a:lnTo>
                    <a:pt x="3214" y="20684"/>
                  </a:lnTo>
                  <a:lnTo>
                    <a:pt x="1640" y="20512"/>
                  </a:lnTo>
                  <a:lnTo>
                    <a:pt x="0" y="20311"/>
                  </a:lnTo>
                  <a:lnTo>
                    <a:pt x="727" y="6012"/>
                  </a:lnTo>
                  <a:lnTo>
                    <a:pt x="800" y="4521"/>
                  </a:lnTo>
                  <a:lnTo>
                    <a:pt x="860" y="3293"/>
                  </a:lnTo>
                  <a:lnTo>
                    <a:pt x="893" y="2125"/>
                  </a:lnTo>
                  <a:lnTo>
                    <a:pt x="1012" y="0"/>
                  </a:lnTo>
                  <a:lnTo>
                    <a:pt x="21600" y="1057"/>
                  </a:lnTo>
                  <a:close/>
                </a:path>
              </a:pathLst>
            </a:custGeom>
            <a:gradFill flip="none" rotWithShape="1">
              <a:gsLst>
                <a:gs pos="0">
                  <a:srgbClr val="FF4A01"/>
                </a:gs>
                <a:gs pos="31000">
                  <a:srgbClr val="FF9267"/>
                </a:gs>
              </a:gsLst>
              <a:lin ang="5400000" scaled="0"/>
            </a:gradFill>
            <a:ln w="12700" cap="flat">
              <a:noFill/>
              <a:miter lim="400000"/>
            </a:ln>
            <a:effectLst/>
          </p:spPr>
          <p:txBody>
            <a:bodyPr wrap="square" lIns="45719" tIns="45719" rIns="45719" bIns="45719" numCol="1" anchor="t">
              <a:noAutofit/>
            </a:bodyPr>
            <a:lstStyle/>
            <a:p>
              <a:pPr>
                <a:defRPr sz="1100">
                  <a:latin typeface="Candara"/>
                  <a:ea typeface="Candara"/>
                  <a:cs typeface="Candara"/>
                  <a:sym typeface="Candara"/>
                </a:defRPr>
              </a:pPr>
              <a:endParaRPr/>
            </a:p>
          </p:txBody>
        </p:sp>
      </p:grpSp>
      <p:grpSp>
        <p:nvGrpSpPr>
          <p:cNvPr id="945" name="Groupe 10"/>
          <p:cNvGrpSpPr/>
          <p:nvPr/>
        </p:nvGrpSpPr>
        <p:grpSpPr>
          <a:xfrm>
            <a:off x="2006600" y="1056603"/>
            <a:ext cx="2093386" cy="1657725"/>
            <a:chOff x="0" y="0"/>
            <a:chExt cx="2093384" cy="1657723"/>
          </a:xfrm>
        </p:grpSpPr>
        <p:sp>
          <p:nvSpPr>
            <p:cNvPr id="943" name="Forme libre 5"/>
            <p:cNvSpPr/>
            <p:nvPr/>
          </p:nvSpPr>
          <p:spPr>
            <a:xfrm rot="21291205">
              <a:off x="104548" y="95930"/>
              <a:ext cx="1926412" cy="1478371"/>
            </a:xfrm>
            <a:custGeom>
              <a:avLst/>
              <a:gdLst/>
              <a:ahLst/>
              <a:cxnLst>
                <a:cxn ang="0">
                  <a:pos x="wd2" y="hd2"/>
                </a:cxn>
                <a:cxn ang="5400000">
                  <a:pos x="wd2" y="hd2"/>
                </a:cxn>
                <a:cxn ang="10800000">
                  <a:pos x="wd2" y="hd2"/>
                </a:cxn>
                <a:cxn ang="16200000">
                  <a:pos x="wd2" y="hd2"/>
                </a:cxn>
              </a:cxnLst>
              <a:rect l="0" t="0" r="r" b="b"/>
              <a:pathLst>
                <a:path w="21600" h="21600" extrusionOk="0">
                  <a:moveTo>
                    <a:pt x="21600" y="1057"/>
                  </a:moveTo>
                  <a:lnTo>
                    <a:pt x="21600" y="3575"/>
                  </a:lnTo>
                  <a:lnTo>
                    <a:pt x="21540" y="4975"/>
                  </a:lnTo>
                  <a:lnTo>
                    <a:pt x="21468" y="6274"/>
                  </a:lnTo>
                  <a:lnTo>
                    <a:pt x="21402" y="7583"/>
                  </a:lnTo>
                  <a:lnTo>
                    <a:pt x="21329" y="8650"/>
                  </a:lnTo>
                  <a:lnTo>
                    <a:pt x="21249" y="10463"/>
                  </a:lnTo>
                  <a:lnTo>
                    <a:pt x="21038" y="15196"/>
                  </a:lnTo>
                  <a:lnTo>
                    <a:pt x="20753" y="21600"/>
                  </a:lnTo>
                  <a:lnTo>
                    <a:pt x="13584" y="21258"/>
                  </a:lnTo>
                  <a:lnTo>
                    <a:pt x="8207" y="20986"/>
                  </a:lnTo>
                  <a:lnTo>
                    <a:pt x="4848" y="20815"/>
                  </a:lnTo>
                  <a:lnTo>
                    <a:pt x="4041" y="20754"/>
                  </a:lnTo>
                  <a:lnTo>
                    <a:pt x="3214" y="20684"/>
                  </a:lnTo>
                  <a:lnTo>
                    <a:pt x="1640" y="20512"/>
                  </a:lnTo>
                  <a:lnTo>
                    <a:pt x="0" y="20311"/>
                  </a:lnTo>
                  <a:lnTo>
                    <a:pt x="727" y="6012"/>
                  </a:lnTo>
                  <a:lnTo>
                    <a:pt x="800" y="4521"/>
                  </a:lnTo>
                  <a:lnTo>
                    <a:pt x="860" y="3293"/>
                  </a:lnTo>
                  <a:lnTo>
                    <a:pt x="893" y="2125"/>
                  </a:lnTo>
                  <a:lnTo>
                    <a:pt x="1012" y="0"/>
                  </a:lnTo>
                  <a:lnTo>
                    <a:pt x="21600" y="1057"/>
                  </a:lnTo>
                  <a:close/>
                </a:path>
              </a:pathLst>
            </a:custGeom>
            <a:gradFill flip="none" rotWithShape="1">
              <a:gsLst>
                <a:gs pos="0">
                  <a:srgbClr val="000000">
                    <a:alpha val="58000"/>
                  </a:srgbClr>
                </a:gs>
                <a:gs pos="100000">
                  <a:srgbClr val="949494">
                    <a:alpha val="0"/>
                  </a:srgbClr>
                </a:gs>
              </a:gsLst>
              <a:lin ang="5400000" scaled="0"/>
            </a:gradFill>
            <a:ln w="12700" cap="flat">
              <a:noFill/>
              <a:miter lim="400000"/>
            </a:ln>
            <a:effectLst/>
          </p:spPr>
          <p:txBody>
            <a:bodyPr wrap="square" lIns="45719" tIns="45719" rIns="45719" bIns="45719" numCol="1" anchor="t">
              <a:noAutofit/>
            </a:bodyPr>
            <a:lstStyle/>
            <a:p>
              <a:pPr>
                <a:defRPr sz="1100">
                  <a:latin typeface="Candara"/>
                  <a:ea typeface="Candara"/>
                  <a:cs typeface="Candara"/>
                  <a:sym typeface="Candara"/>
                </a:defRPr>
              </a:pPr>
              <a:endParaRPr/>
            </a:p>
          </p:txBody>
        </p:sp>
        <p:sp>
          <p:nvSpPr>
            <p:cNvPr id="944" name="Forme libre 15"/>
            <p:cNvSpPr/>
            <p:nvPr/>
          </p:nvSpPr>
          <p:spPr>
            <a:xfrm rot="21411205">
              <a:off x="39888" y="52770"/>
              <a:ext cx="1964154" cy="1507335"/>
            </a:xfrm>
            <a:custGeom>
              <a:avLst/>
              <a:gdLst/>
              <a:ahLst/>
              <a:cxnLst>
                <a:cxn ang="0">
                  <a:pos x="wd2" y="hd2"/>
                </a:cxn>
                <a:cxn ang="5400000">
                  <a:pos x="wd2" y="hd2"/>
                </a:cxn>
                <a:cxn ang="10800000">
                  <a:pos x="wd2" y="hd2"/>
                </a:cxn>
                <a:cxn ang="16200000">
                  <a:pos x="wd2" y="hd2"/>
                </a:cxn>
              </a:cxnLst>
              <a:rect l="0" t="0" r="r" b="b"/>
              <a:pathLst>
                <a:path w="21600" h="21600" extrusionOk="0">
                  <a:moveTo>
                    <a:pt x="21600" y="1057"/>
                  </a:moveTo>
                  <a:lnTo>
                    <a:pt x="21600" y="3575"/>
                  </a:lnTo>
                  <a:lnTo>
                    <a:pt x="21540" y="4975"/>
                  </a:lnTo>
                  <a:lnTo>
                    <a:pt x="21468" y="6274"/>
                  </a:lnTo>
                  <a:lnTo>
                    <a:pt x="21402" y="7583"/>
                  </a:lnTo>
                  <a:lnTo>
                    <a:pt x="21329" y="8650"/>
                  </a:lnTo>
                  <a:lnTo>
                    <a:pt x="21249" y="10463"/>
                  </a:lnTo>
                  <a:lnTo>
                    <a:pt x="21038" y="15196"/>
                  </a:lnTo>
                  <a:lnTo>
                    <a:pt x="20753" y="21600"/>
                  </a:lnTo>
                  <a:lnTo>
                    <a:pt x="13584" y="21258"/>
                  </a:lnTo>
                  <a:lnTo>
                    <a:pt x="8207" y="20986"/>
                  </a:lnTo>
                  <a:lnTo>
                    <a:pt x="4848" y="20815"/>
                  </a:lnTo>
                  <a:lnTo>
                    <a:pt x="4041" y="20754"/>
                  </a:lnTo>
                  <a:lnTo>
                    <a:pt x="3214" y="20684"/>
                  </a:lnTo>
                  <a:lnTo>
                    <a:pt x="1640" y="20512"/>
                  </a:lnTo>
                  <a:lnTo>
                    <a:pt x="0" y="20311"/>
                  </a:lnTo>
                  <a:lnTo>
                    <a:pt x="727" y="6012"/>
                  </a:lnTo>
                  <a:lnTo>
                    <a:pt x="800" y="4521"/>
                  </a:lnTo>
                  <a:lnTo>
                    <a:pt x="860" y="3293"/>
                  </a:lnTo>
                  <a:lnTo>
                    <a:pt x="893" y="2125"/>
                  </a:lnTo>
                  <a:lnTo>
                    <a:pt x="1012" y="0"/>
                  </a:lnTo>
                  <a:lnTo>
                    <a:pt x="21600" y="1057"/>
                  </a:lnTo>
                  <a:close/>
                </a:path>
              </a:pathLst>
            </a:custGeom>
            <a:gradFill flip="none" rotWithShape="1">
              <a:gsLst>
                <a:gs pos="0">
                  <a:srgbClr val="1A0F49"/>
                </a:gs>
                <a:gs pos="31000">
                  <a:srgbClr val="4D2DD4"/>
                </a:gs>
              </a:gsLst>
              <a:lin ang="5400000" scaled="0"/>
            </a:gradFill>
            <a:ln w="12700" cap="flat">
              <a:noFill/>
              <a:miter lim="400000"/>
            </a:ln>
            <a:effectLst/>
          </p:spPr>
          <p:txBody>
            <a:bodyPr wrap="square" lIns="45719" tIns="45719" rIns="45719" bIns="45719" numCol="1" anchor="t">
              <a:noAutofit/>
            </a:bodyPr>
            <a:lstStyle/>
            <a:p>
              <a:pPr>
                <a:defRPr sz="1100">
                  <a:latin typeface="Candara"/>
                  <a:ea typeface="Candara"/>
                  <a:cs typeface="Candara"/>
                  <a:sym typeface="Candara"/>
                </a:defRPr>
              </a:pPr>
              <a:endParaRPr/>
            </a:p>
          </p:txBody>
        </p:sp>
      </p:grpSp>
      <p:grpSp>
        <p:nvGrpSpPr>
          <p:cNvPr id="948" name="Groupe 17"/>
          <p:cNvGrpSpPr/>
          <p:nvPr/>
        </p:nvGrpSpPr>
        <p:grpSpPr>
          <a:xfrm>
            <a:off x="4063999" y="1275452"/>
            <a:ext cx="2014640" cy="1557167"/>
            <a:chOff x="0" y="0"/>
            <a:chExt cx="2014638" cy="1557165"/>
          </a:xfrm>
        </p:grpSpPr>
        <p:sp>
          <p:nvSpPr>
            <p:cNvPr id="946" name="Forme libre 5"/>
            <p:cNvSpPr/>
            <p:nvPr/>
          </p:nvSpPr>
          <p:spPr>
            <a:xfrm rot="21480000">
              <a:off x="63017" y="45630"/>
              <a:ext cx="1926411" cy="1478370"/>
            </a:xfrm>
            <a:custGeom>
              <a:avLst/>
              <a:gdLst/>
              <a:ahLst/>
              <a:cxnLst>
                <a:cxn ang="0">
                  <a:pos x="wd2" y="hd2"/>
                </a:cxn>
                <a:cxn ang="5400000">
                  <a:pos x="wd2" y="hd2"/>
                </a:cxn>
                <a:cxn ang="10800000">
                  <a:pos x="wd2" y="hd2"/>
                </a:cxn>
                <a:cxn ang="16200000">
                  <a:pos x="wd2" y="hd2"/>
                </a:cxn>
              </a:cxnLst>
              <a:rect l="0" t="0" r="r" b="b"/>
              <a:pathLst>
                <a:path w="21600" h="21600" extrusionOk="0">
                  <a:moveTo>
                    <a:pt x="21600" y="1057"/>
                  </a:moveTo>
                  <a:lnTo>
                    <a:pt x="21600" y="3575"/>
                  </a:lnTo>
                  <a:lnTo>
                    <a:pt x="21540" y="4975"/>
                  </a:lnTo>
                  <a:lnTo>
                    <a:pt x="21468" y="6274"/>
                  </a:lnTo>
                  <a:lnTo>
                    <a:pt x="21402" y="7583"/>
                  </a:lnTo>
                  <a:lnTo>
                    <a:pt x="21329" y="8650"/>
                  </a:lnTo>
                  <a:lnTo>
                    <a:pt x="21249" y="10463"/>
                  </a:lnTo>
                  <a:lnTo>
                    <a:pt x="21038" y="15196"/>
                  </a:lnTo>
                  <a:lnTo>
                    <a:pt x="20753" y="21600"/>
                  </a:lnTo>
                  <a:lnTo>
                    <a:pt x="13584" y="21258"/>
                  </a:lnTo>
                  <a:lnTo>
                    <a:pt x="8207" y="20986"/>
                  </a:lnTo>
                  <a:lnTo>
                    <a:pt x="4848" y="20815"/>
                  </a:lnTo>
                  <a:lnTo>
                    <a:pt x="4041" y="20754"/>
                  </a:lnTo>
                  <a:lnTo>
                    <a:pt x="3214" y="20684"/>
                  </a:lnTo>
                  <a:lnTo>
                    <a:pt x="1640" y="20512"/>
                  </a:lnTo>
                  <a:lnTo>
                    <a:pt x="0" y="20311"/>
                  </a:lnTo>
                  <a:lnTo>
                    <a:pt x="727" y="6012"/>
                  </a:lnTo>
                  <a:lnTo>
                    <a:pt x="800" y="4521"/>
                  </a:lnTo>
                  <a:lnTo>
                    <a:pt x="860" y="3293"/>
                  </a:lnTo>
                  <a:lnTo>
                    <a:pt x="893" y="2125"/>
                  </a:lnTo>
                  <a:lnTo>
                    <a:pt x="1012" y="0"/>
                  </a:lnTo>
                  <a:lnTo>
                    <a:pt x="21600" y="1057"/>
                  </a:lnTo>
                  <a:close/>
                </a:path>
              </a:pathLst>
            </a:custGeom>
            <a:gradFill flip="none" rotWithShape="1">
              <a:gsLst>
                <a:gs pos="0">
                  <a:srgbClr val="000000">
                    <a:alpha val="58000"/>
                  </a:srgbClr>
                </a:gs>
                <a:gs pos="100000">
                  <a:srgbClr val="949494">
                    <a:alpha val="0"/>
                  </a:srgbClr>
                </a:gs>
              </a:gsLst>
              <a:lin ang="5400000" scaled="0"/>
            </a:gradFill>
            <a:ln w="12700" cap="flat">
              <a:noFill/>
              <a:miter lim="400000"/>
            </a:ln>
            <a:effectLst/>
          </p:spPr>
          <p:txBody>
            <a:bodyPr wrap="square" lIns="45719" tIns="45719" rIns="45719" bIns="45719" numCol="1" anchor="t">
              <a:noAutofit/>
            </a:bodyPr>
            <a:lstStyle/>
            <a:p>
              <a:pPr>
                <a:defRPr sz="1100">
                  <a:latin typeface="Candara"/>
                  <a:ea typeface="Candara"/>
                  <a:cs typeface="Candara"/>
                  <a:sym typeface="Candara"/>
                </a:defRPr>
              </a:pPr>
              <a:endParaRPr/>
            </a:p>
          </p:txBody>
        </p:sp>
        <p:sp>
          <p:nvSpPr>
            <p:cNvPr id="947" name="Forme libre 22"/>
            <p:cNvSpPr/>
            <p:nvPr/>
          </p:nvSpPr>
          <p:spPr>
            <a:xfrm>
              <a:off x="0" y="0"/>
              <a:ext cx="1964153" cy="1507334"/>
            </a:xfrm>
            <a:custGeom>
              <a:avLst/>
              <a:gdLst/>
              <a:ahLst/>
              <a:cxnLst>
                <a:cxn ang="0">
                  <a:pos x="wd2" y="hd2"/>
                </a:cxn>
                <a:cxn ang="5400000">
                  <a:pos x="wd2" y="hd2"/>
                </a:cxn>
                <a:cxn ang="10800000">
                  <a:pos x="wd2" y="hd2"/>
                </a:cxn>
                <a:cxn ang="16200000">
                  <a:pos x="wd2" y="hd2"/>
                </a:cxn>
              </a:cxnLst>
              <a:rect l="0" t="0" r="r" b="b"/>
              <a:pathLst>
                <a:path w="21600" h="21600" extrusionOk="0">
                  <a:moveTo>
                    <a:pt x="21600" y="1057"/>
                  </a:moveTo>
                  <a:lnTo>
                    <a:pt x="21600" y="3575"/>
                  </a:lnTo>
                  <a:lnTo>
                    <a:pt x="21540" y="4975"/>
                  </a:lnTo>
                  <a:lnTo>
                    <a:pt x="21468" y="6274"/>
                  </a:lnTo>
                  <a:lnTo>
                    <a:pt x="21402" y="7583"/>
                  </a:lnTo>
                  <a:lnTo>
                    <a:pt x="21329" y="8650"/>
                  </a:lnTo>
                  <a:lnTo>
                    <a:pt x="21249" y="10463"/>
                  </a:lnTo>
                  <a:lnTo>
                    <a:pt x="21038" y="15196"/>
                  </a:lnTo>
                  <a:lnTo>
                    <a:pt x="20753" y="21600"/>
                  </a:lnTo>
                  <a:lnTo>
                    <a:pt x="13584" y="21258"/>
                  </a:lnTo>
                  <a:lnTo>
                    <a:pt x="8207" y="20986"/>
                  </a:lnTo>
                  <a:lnTo>
                    <a:pt x="4848" y="20815"/>
                  </a:lnTo>
                  <a:lnTo>
                    <a:pt x="4041" y="20754"/>
                  </a:lnTo>
                  <a:lnTo>
                    <a:pt x="3214" y="20684"/>
                  </a:lnTo>
                  <a:lnTo>
                    <a:pt x="1640" y="20512"/>
                  </a:lnTo>
                  <a:lnTo>
                    <a:pt x="0" y="20311"/>
                  </a:lnTo>
                  <a:lnTo>
                    <a:pt x="727" y="6012"/>
                  </a:lnTo>
                  <a:lnTo>
                    <a:pt x="800" y="4521"/>
                  </a:lnTo>
                  <a:lnTo>
                    <a:pt x="860" y="3293"/>
                  </a:lnTo>
                  <a:lnTo>
                    <a:pt x="893" y="2125"/>
                  </a:lnTo>
                  <a:lnTo>
                    <a:pt x="1012" y="0"/>
                  </a:lnTo>
                  <a:lnTo>
                    <a:pt x="21600" y="1057"/>
                  </a:lnTo>
                  <a:close/>
                </a:path>
              </a:pathLst>
            </a:custGeom>
            <a:gradFill flip="none" rotWithShape="1">
              <a:gsLst>
                <a:gs pos="0">
                  <a:srgbClr val="A9E26F"/>
                </a:gs>
                <a:gs pos="31000">
                  <a:srgbClr val="CBEEA9"/>
                </a:gs>
              </a:gsLst>
              <a:lin ang="5400000" scaled="0"/>
            </a:gradFill>
            <a:ln w="12700" cap="flat">
              <a:noFill/>
              <a:miter lim="400000"/>
            </a:ln>
            <a:effectLst/>
          </p:spPr>
          <p:txBody>
            <a:bodyPr wrap="square" lIns="45719" tIns="45719" rIns="45719" bIns="45719" numCol="1" anchor="t">
              <a:noAutofit/>
            </a:bodyPr>
            <a:lstStyle/>
            <a:p>
              <a:pPr>
                <a:defRPr sz="1100">
                  <a:latin typeface="Candara"/>
                  <a:ea typeface="Candara"/>
                  <a:cs typeface="Candara"/>
                  <a:sym typeface="Candara"/>
                </a:defRPr>
              </a:pPr>
              <a:endParaRPr/>
            </a:p>
          </p:txBody>
        </p:sp>
      </p:grpSp>
      <p:grpSp>
        <p:nvGrpSpPr>
          <p:cNvPr id="951" name="Groupe 24"/>
          <p:cNvGrpSpPr/>
          <p:nvPr/>
        </p:nvGrpSpPr>
        <p:grpSpPr>
          <a:xfrm>
            <a:off x="6070601" y="980176"/>
            <a:ext cx="2046576" cy="1654471"/>
            <a:chOff x="0" y="0"/>
            <a:chExt cx="2046575" cy="1654470"/>
          </a:xfrm>
        </p:grpSpPr>
        <p:sp>
          <p:nvSpPr>
            <p:cNvPr id="949" name="Forme libre 5"/>
            <p:cNvSpPr/>
            <p:nvPr/>
          </p:nvSpPr>
          <p:spPr>
            <a:xfrm rot="21291205">
              <a:off x="103098" y="94716"/>
              <a:ext cx="1880962" cy="1478370"/>
            </a:xfrm>
            <a:custGeom>
              <a:avLst/>
              <a:gdLst/>
              <a:ahLst/>
              <a:cxnLst>
                <a:cxn ang="0">
                  <a:pos x="wd2" y="hd2"/>
                </a:cxn>
                <a:cxn ang="5400000">
                  <a:pos x="wd2" y="hd2"/>
                </a:cxn>
                <a:cxn ang="10800000">
                  <a:pos x="wd2" y="hd2"/>
                </a:cxn>
                <a:cxn ang="16200000">
                  <a:pos x="wd2" y="hd2"/>
                </a:cxn>
              </a:cxnLst>
              <a:rect l="0" t="0" r="r" b="b"/>
              <a:pathLst>
                <a:path w="21600" h="21600" extrusionOk="0">
                  <a:moveTo>
                    <a:pt x="21600" y="1057"/>
                  </a:moveTo>
                  <a:lnTo>
                    <a:pt x="21600" y="3575"/>
                  </a:lnTo>
                  <a:lnTo>
                    <a:pt x="21540" y="4975"/>
                  </a:lnTo>
                  <a:lnTo>
                    <a:pt x="21468" y="6274"/>
                  </a:lnTo>
                  <a:lnTo>
                    <a:pt x="21402" y="7583"/>
                  </a:lnTo>
                  <a:lnTo>
                    <a:pt x="21329" y="8650"/>
                  </a:lnTo>
                  <a:lnTo>
                    <a:pt x="21249" y="10463"/>
                  </a:lnTo>
                  <a:lnTo>
                    <a:pt x="21038" y="15196"/>
                  </a:lnTo>
                  <a:lnTo>
                    <a:pt x="20753" y="21600"/>
                  </a:lnTo>
                  <a:lnTo>
                    <a:pt x="13584" y="21258"/>
                  </a:lnTo>
                  <a:lnTo>
                    <a:pt x="8207" y="20986"/>
                  </a:lnTo>
                  <a:lnTo>
                    <a:pt x="4848" y="20815"/>
                  </a:lnTo>
                  <a:lnTo>
                    <a:pt x="4041" y="20754"/>
                  </a:lnTo>
                  <a:lnTo>
                    <a:pt x="3214" y="20684"/>
                  </a:lnTo>
                  <a:lnTo>
                    <a:pt x="1640" y="20512"/>
                  </a:lnTo>
                  <a:lnTo>
                    <a:pt x="0" y="20311"/>
                  </a:lnTo>
                  <a:lnTo>
                    <a:pt x="727" y="6012"/>
                  </a:lnTo>
                  <a:lnTo>
                    <a:pt x="800" y="4521"/>
                  </a:lnTo>
                  <a:lnTo>
                    <a:pt x="860" y="3293"/>
                  </a:lnTo>
                  <a:lnTo>
                    <a:pt x="893" y="2125"/>
                  </a:lnTo>
                  <a:lnTo>
                    <a:pt x="1012" y="0"/>
                  </a:lnTo>
                  <a:lnTo>
                    <a:pt x="21600" y="1057"/>
                  </a:lnTo>
                  <a:close/>
                </a:path>
              </a:pathLst>
            </a:custGeom>
            <a:gradFill flip="none" rotWithShape="1">
              <a:gsLst>
                <a:gs pos="0">
                  <a:srgbClr val="000000">
                    <a:alpha val="58000"/>
                  </a:srgbClr>
                </a:gs>
                <a:gs pos="100000">
                  <a:srgbClr val="949494">
                    <a:alpha val="0"/>
                  </a:srgbClr>
                </a:gs>
              </a:gsLst>
              <a:lin ang="5400000" scaled="0"/>
            </a:gradFill>
            <a:ln w="12700" cap="flat">
              <a:noFill/>
              <a:miter lim="400000"/>
            </a:ln>
            <a:effectLst/>
          </p:spPr>
          <p:txBody>
            <a:bodyPr wrap="square" lIns="45719" tIns="45719" rIns="45719" bIns="45719" numCol="1" anchor="t">
              <a:noAutofit/>
            </a:bodyPr>
            <a:lstStyle/>
            <a:p>
              <a:pPr>
                <a:defRPr sz="1100">
                  <a:latin typeface="Candara"/>
                  <a:ea typeface="Candara"/>
                  <a:cs typeface="Candara"/>
                  <a:sym typeface="Candara"/>
                </a:defRPr>
              </a:pPr>
              <a:endParaRPr/>
            </a:p>
          </p:txBody>
        </p:sp>
        <p:sp>
          <p:nvSpPr>
            <p:cNvPr id="950" name="Forme libre 29"/>
            <p:cNvSpPr/>
            <p:nvPr/>
          </p:nvSpPr>
          <p:spPr>
            <a:xfrm rot="21411205">
              <a:off x="39923" y="51498"/>
              <a:ext cx="1917813" cy="1507335"/>
            </a:xfrm>
            <a:custGeom>
              <a:avLst/>
              <a:gdLst/>
              <a:ahLst/>
              <a:cxnLst>
                <a:cxn ang="0">
                  <a:pos x="wd2" y="hd2"/>
                </a:cxn>
                <a:cxn ang="5400000">
                  <a:pos x="wd2" y="hd2"/>
                </a:cxn>
                <a:cxn ang="10800000">
                  <a:pos x="wd2" y="hd2"/>
                </a:cxn>
                <a:cxn ang="16200000">
                  <a:pos x="wd2" y="hd2"/>
                </a:cxn>
              </a:cxnLst>
              <a:rect l="0" t="0" r="r" b="b"/>
              <a:pathLst>
                <a:path w="21600" h="21600" extrusionOk="0">
                  <a:moveTo>
                    <a:pt x="21600" y="1057"/>
                  </a:moveTo>
                  <a:lnTo>
                    <a:pt x="21600" y="3575"/>
                  </a:lnTo>
                  <a:lnTo>
                    <a:pt x="21540" y="4975"/>
                  </a:lnTo>
                  <a:lnTo>
                    <a:pt x="21468" y="6274"/>
                  </a:lnTo>
                  <a:lnTo>
                    <a:pt x="21402" y="7583"/>
                  </a:lnTo>
                  <a:lnTo>
                    <a:pt x="21329" y="8650"/>
                  </a:lnTo>
                  <a:lnTo>
                    <a:pt x="21249" y="10463"/>
                  </a:lnTo>
                  <a:lnTo>
                    <a:pt x="21038" y="15196"/>
                  </a:lnTo>
                  <a:lnTo>
                    <a:pt x="20753" y="21600"/>
                  </a:lnTo>
                  <a:lnTo>
                    <a:pt x="13584" y="21258"/>
                  </a:lnTo>
                  <a:lnTo>
                    <a:pt x="8207" y="20986"/>
                  </a:lnTo>
                  <a:lnTo>
                    <a:pt x="4848" y="20815"/>
                  </a:lnTo>
                  <a:lnTo>
                    <a:pt x="4041" y="20754"/>
                  </a:lnTo>
                  <a:lnTo>
                    <a:pt x="3214" y="20684"/>
                  </a:lnTo>
                  <a:lnTo>
                    <a:pt x="1640" y="20512"/>
                  </a:lnTo>
                  <a:lnTo>
                    <a:pt x="0" y="20311"/>
                  </a:lnTo>
                  <a:lnTo>
                    <a:pt x="727" y="6012"/>
                  </a:lnTo>
                  <a:lnTo>
                    <a:pt x="800" y="4521"/>
                  </a:lnTo>
                  <a:lnTo>
                    <a:pt x="860" y="3293"/>
                  </a:lnTo>
                  <a:lnTo>
                    <a:pt x="893" y="2125"/>
                  </a:lnTo>
                  <a:lnTo>
                    <a:pt x="1012" y="0"/>
                  </a:lnTo>
                  <a:lnTo>
                    <a:pt x="21600" y="1057"/>
                  </a:lnTo>
                  <a:close/>
                </a:path>
              </a:pathLst>
            </a:custGeom>
            <a:gradFill flip="none" rotWithShape="1">
              <a:gsLst>
                <a:gs pos="0">
                  <a:srgbClr val="EAD000"/>
                </a:gs>
                <a:gs pos="31000">
                  <a:srgbClr val="FFED59"/>
                </a:gs>
              </a:gsLst>
              <a:lin ang="5400000" scaled="0"/>
            </a:gradFill>
            <a:ln w="12700" cap="flat">
              <a:noFill/>
              <a:miter lim="400000"/>
            </a:ln>
            <a:effectLst/>
          </p:spPr>
          <p:txBody>
            <a:bodyPr wrap="square" lIns="45719" tIns="45719" rIns="45719" bIns="45719" numCol="1" anchor="t">
              <a:noAutofit/>
            </a:bodyPr>
            <a:lstStyle/>
            <a:p>
              <a:pPr>
                <a:defRPr sz="1100">
                  <a:latin typeface="Candara"/>
                  <a:ea typeface="Candara"/>
                  <a:cs typeface="Candara"/>
                  <a:sym typeface="Candara"/>
                </a:defRPr>
              </a:pPr>
              <a:endParaRPr/>
            </a:p>
          </p:txBody>
        </p:sp>
      </p:grpSp>
      <p:grpSp>
        <p:nvGrpSpPr>
          <p:cNvPr id="954" name="Groupe 31"/>
          <p:cNvGrpSpPr/>
          <p:nvPr/>
        </p:nvGrpSpPr>
        <p:grpSpPr>
          <a:xfrm>
            <a:off x="8039099" y="1060651"/>
            <a:ext cx="2124257" cy="1698048"/>
            <a:chOff x="0" y="0"/>
            <a:chExt cx="2124255" cy="1698047"/>
          </a:xfrm>
        </p:grpSpPr>
        <p:sp>
          <p:nvSpPr>
            <p:cNvPr id="952" name="Forme libre 5"/>
            <p:cNvSpPr/>
            <p:nvPr/>
          </p:nvSpPr>
          <p:spPr>
            <a:xfrm rot="21212772">
              <a:off x="120863" y="116095"/>
              <a:ext cx="1926411" cy="1478371"/>
            </a:xfrm>
            <a:custGeom>
              <a:avLst/>
              <a:gdLst/>
              <a:ahLst/>
              <a:cxnLst>
                <a:cxn ang="0">
                  <a:pos x="wd2" y="hd2"/>
                </a:cxn>
                <a:cxn ang="5400000">
                  <a:pos x="wd2" y="hd2"/>
                </a:cxn>
                <a:cxn ang="10800000">
                  <a:pos x="wd2" y="hd2"/>
                </a:cxn>
                <a:cxn ang="16200000">
                  <a:pos x="wd2" y="hd2"/>
                </a:cxn>
              </a:cxnLst>
              <a:rect l="0" t="0" r="r" b="b"/>
              <a:pathLst>
                <a:path w="21600" h="21600" extrusionOk="0">
                  <a:moveTo>
                    <a:pt x="21600" y="1057"/>
                  </a:moveTo>
                  <a:lnTo>
                    <a:pt x="21600" y="3575"/>
                  </a:lnTo>
                  <a:lnTo>
                    <a:pt x="21540" y="4975"/>
                  </a:lnTo>
                  <a:lnTo>
                    <a:pt x="21468" y="6274"/>
                  </a:lnTo>
                  <a:lnTo>
                    <a:pt x="21402" y="7583"/>
                  </a:lnTo>
                  <a:lnTo>
                    <a:pt x="21329" y="8650"/>
                  </a:lnTo>
                  <a:lnTo>
                    <a:pt x="21249" y="10463"/>
                  </a:lnTo>
                  <a:lnTo>
                    <a:pt x="21038" y="15196"/>
                  </a:lnTo>
                  <a:lnTo>
                    <a:pt x="20753" y="21600"/>
                  </a:lnTo>
                  <a:lnTo>
                    <a:pt x="13584" y="21258"/>
                  </a:lnTo>
                  <a:lnTo>
                    <a:pt x="8207" y="20986"/>
                  </a:lnTo>
                  <a:lnTo>
                    <a:pt x="4848" y="20815"/>
                  </a:lnTo>
                  <a:lnTo>
                    <a:pt x="4041" y="20754"/>
                  </a:lnTo>
                  <a:lnTo>
                    <a:pt x="3214" y="20684"/>
                  </a:lnTo>
                  <a:lnTo>
                    <a:pt x="1640" y="20512"/>
                  </a:lnTo>
                  <a:lnTo>
                    <a:pt x="0" y="20311"/>
                  </a:lnTo>
                  <a:lnTo>
                    <a:pt x="727" y="6012"/>
                  </a:lnTo>
                  <a:lnTo>
                    <a:pt x="800" y="4521"/>
                  </a:lnTo>
                  <a:lnTo>
                    <a:pt x="860" y="3293"/>
                  </a:lnTo>
                  <a:lnTo>
                    <a:pt x="893" y="2125"/>
                  </a:lnTo>
                  <a:lnTo>
                    <a:pt x="1012" y="0"/>
                  </a:lnTo>
                  <a:lnTo>
                    <a:pt x="21600" y="1057"/>
                  </a:lnTo>
                  <a:close/>
                </a:path>
              </a:pathLst>
            </a:custGeom>
            <a:gradFill flip="none" rotWithShape="1">
              <a:gsLst>
                <a:gs pos="0">
                  <a:srgbClr val="000000">
                    <a:alpha val="58000"/>
                  </a:srgbClr>
                </a:gs>
                <a:gs pos="100000">
                  <a:srgbClr val="949494">
                    <a:alpha val="0"/>
                  </a:srgbClr>
                </a:gs>
              </a:gsLst>
              <a:lin ang="5400000" scaled="0"/>
            </a:gradFill>
            <a:ln w="12700" cap="flat">
              <a:noFill/>
              <a:miter lim="400000"/>
            </a:ln>
            <a:effectLst/>
          </p:spPr>
          <p:txBody>
            <a:bodyPr wrap="square" lIns="45719" tIns="45719" rIns="45719" bIns="45719" numCol="1" anchor="t">
              <a:noAutofit/>
            </a:bodyPr>
            <a:lstStyle/>
            <a:p>
              <a:pPr>
                <a:defRPr sz="1100">
                  <a:latin typeface="Candara"/>
                  <a:ea typeface="Candara"/>
                  <a:cs typeface="Candara"/>
                  <a:sym typeface="Candara"/>
                </a:defRPr>
              </a:pPr>
              <a:endParaRPr/>
            </a:p>
          </p:txBody>
        </p:sp>
        <p:sp>
          <p:nvSpPr>
            <p:cNvPr id="953" name="Forme libre 38"/>
            <p:cNvSpPr/>
            <p:nvPr/>
          </p:nvSpPr>
          <p:spPr>
            <a:xfrm rot="21332772">
              <a:off x="55560" y="73987"/>
              <a:ext cx="1964154" cy="1507335"/>
            </a:xfrm>
            <a:custGeom>
              <a:avLst/>
              <a:gdLst/>
              <a:ahLst/>
              <a:cxnLst>
                <a:cxn ang="0">
                  <a:pos x="wd2" y="hd2"/>
                </a:cxn>
                <a:cxn ang="5400000">
                  <a:pos x="wd2" y="hd2"/>
                </a:cxn>
                <a:cxn ang="10800000">
                  <a:pos x="wd2" y="hd2"/>
                </a:cxn>
                <a:cxn ang="16200000">
                  <a:pos x="wd2" y="hd2"/>
                </a:cxn>
              </a:cxnLst>
              <a:rect l="0" t="0" r="r" b="b"/>
              <a:pathLst>
                <a:path w="21600" h="21600" extrusionOk="0">
                  <a:moveTo>
                    <a:pt x="21600" y="1057"/>
                  </a:moveTo>
                  <a:lnTo>
                    <a:pt x="21600" y="3575"/>
                  </a:lnTo>
                  <a:lnTo>
                    <a:pt x="21540" y="4975"/>
                  </a:lnTo>
                  <a:lnTo>
                    <a:pt x="21468" y="6274"/>
                  </a:lnTo>
                  <a:lnTo>
                    <a:pt x="21402" y="7583"/>
                  </a:lnTo>
                  <a:lnTo>
                    <a:pt x="21329" y="8650"/>
                  </a:lnTo>
                  <a:lnTo>
                    <a:pt x="21249" y="10463"/>
                  </a:lnTo>
                  <a:lnTo>
                    <a:pt x="21038" y="15196"/>
                  </a:lnTo>
                  <a:lnTo>
                    <a:pt x="20753" y="21600"/>
                  </a:lnTo>
                  <a:lnTo>
                    <a:pt x="13584" y="21258"/>
                  </a:lnTo>
                  <a:lnTo>
                    <a:pt x="8207" y="20986"/>
                  </a:lnTo>
                  <a:lnTo>
                    <a:pt x="4848" y="20815"/>
                  </a:lnTo>
                  <a:lnTo>
                    <a:pt x="4041" y="20754"/>
                  </a:lnTo>
                  <a:lnTo>
                    <a:pt x="3214" y="20684"/>
                  </a:lnTo>
                  <a:lnTo>
                    <a:pt x="1640" y="20512"/>
                  </a:lnTo>
                  <a:lnTo>
                    <a:pt x="0" y="20311"/>
                  </a:lnTo>
                  <a:lnTo>
                    <a:pt x="727" y="6012"/>
                  </a:lnTo>
                  <a:lnTo>
                    <a:pt x="800" y="4521"/>
                  </a:lnTo>
                  <a:lnTo>
                    <a:pt x="860" y="3293"/>
                  </a:lnTo>
                  <a:lnTo>
                    <a:pt x="893" y="2125"/>
                  </a:lnTo>
                  <a:lnTo>
                    <a:pt x="1012" y="0"/>
                  </a:lnTo>
                  <a:lnTo>
                    <a:pt x="21600" y="1057"/>
                  </a:lnTo>
                  <a:close/>
                </a:path>
              </a:pathLst>
            </a:custGeom>
            <a:gradFill flip="none" rotWithShape="1">
              <a:gsLst>
                <a:gs pos="0">
                  <a:srgbClr val="E80554"/>
                </a:gs>
                <a:gs pos="30000">
                  <a:srgbClr val="FC5F95"/>
                </a:gs>
              </a:gsLst>
              <a:lin ang="5400000" scaled="0"/>
            </a:gradFill>
            <a:ln w="12700" cap="flat">
              <a:noFill/>
              <a:miter lim="400000"/>
            </a:ln>
            <a:effectLst/>
          </p:spPr>
          <p:txBody>
            <a:bodyPr wrap="square" lIns="45719" tIns="45719" rIns="45719" bIns="45719" numCol="1" anchor="t">
              <a:noAutofit/>
            </a:bodyPr>
            <a:lstStyle/>
            <a:p>
              <a:pPr>
                <a:defRPr sz="1100">
                  <a:latin typeface="Candara"/>
                  <a:ea typeface="Candara"/>
                  <a:cs typeface="Candara"/>
                  <a:sym typeface="Candara"/>
                </a:defRPr>
              </a:pPr>
              <a:endParaRPr/>
            </a:p>
          </p:txBody>
        </p:sp>
      </p:grpSp>
      <p:grpSp>
        <p:nvGrpSpPr>
          <p:cNvPr id="957" name="Groupe 40"/>
          <p:cNvGrpSpPr/>
          <p:nvPr/>
        </p:nvGrpSpPr>
        <p:grpSpPr>
          <a:xfrm>
            <a:off x="10134599" y="1275452"/>
            <a:ext cx="2014640" cy="1557167"/>
            <a:chOff x="0" y="0"/>
            <a:chExt cx="2014638" cy="1557165"/>
          </a:xfrm>
        </p:grpSpPr>
        <p:sp>
          <p:nvSpPr>
            <p:cNvPr id="955" name="Forme libre 5"/>
            <p:cNvSpPr/>
            <p:nvPr/>
          </p:nvSpPr>
          <p:spPr>
            <a:xfrm rot="21480000">
              <a:off x="63017" y="45630"/>
              <a:ext cx="1926411" cy="1478370"/>
            </a:xfrm>
            <a:custGeom>
              <a:avLst/>
              <a:gdLst/>
              <a:ahLst/>
              <a:cxnLst>
                <a:cxn ang="0">
                  <a:pos x="wd2" y="hd2"/>
                </a:cxn>
                <a:cxn ang="5400000">
                  <a:pos x="wd2" y="hd2"/>
                </a:cxn>
                <a:cxn ang="10800000">
                  <a:pos x="wd2" y="hd2"/>
                </a:cxn>
                <a:cxn ang="16200000">
                  <a:pos x="wd2" y="hd2"/>
                </a:cxn>
              </a:cxnLst>
              <a:rect l="0" t="0" r="r" b="b"/>
              <a:pathLst>
                <a:path w="21600" h="21600" extrusionOk="0">
                  <a:moveTo>
                    <a:pt x="21600" y="1057"/>
                  </a:moveTo>
                  <a:lnTo>
                    <a:pt x="21600" y="3575"/>
                  </a:lnTo>
                  <a:lnTo>
                    <a:pt x="21540" y="4975"/>
                  </a:lnTo>
                  <a:lnTo>
                    <a:pt x="21468" y="6274"/>
                  </a:lnTo>
                  <a:lnTo>
                    <a:pt x="21402" y="7583"/>
                  </a:lnTo>
                  <a:lnTo>
                    <a:pt x="21329" y="8650"/>
                  </a:lnTo>
                  <a:lnTo>
                    <a:pt x="21249" y="10463"/>
                  </a:lnTo>
                  <a:lnTo>
                    <a:pt x="21038" y="15196"/>
                  </a:lnTo>
                  <a:lnTo>
                    <a:pt x="20753" y="21600"/>
                  </a:lnTo>
                  <a:lnTo>
                    <a:pt x="13584" y="21258"/>
                  </a:lnTo>
                  <a:lnTo>
                    <a:pt x="8207" y="20986"/>
                  </a:lnTo>
                  <a:lnTo>
                    <a:pt x="4848" y="20815"/>
                  </a:lnTo>
                  <a:lnTo>
                    <a:pt x="4041" y="20754"/>
                  </a:lnTo>
                  <a:lnTo>
                    <a:pt x="3214" y="20684"/>
                  </a:lnTo>
                  <a:lnTo>
                    <a:pt x="1640" y="20512"/>
                  </a:lnTo>
                  <a:lnTo>
                    <a:pt x="0" y="20311"/>
                  </a:lnTo>
                  <a:lnTo>
                    <a:pt x="727" y="6012"/>
                  </a:lnTo>
                  <a:lnTo>
                    <a:pt x="800" y="4521"/>
                  </a:lnTo>
                  <a:lnTo>
                    <a:pt x="860" y="3293"/>
                  </a:lnTo>
                  <a:lnTo>
                    <a:pt x="893" y="2125"/>
                  </a:lnTo>
                  <a:lnTo>
                    <a:pt x="1012" y="0"/>
                  </a:lnTo>
                  <a:lnTo>
                    <a:pt x="21600" y="1057"/>
                  </a:lnTo>
                  <a:close/>
                </a:path>
              </a:pathLst>
            </a:custGeom>
            <a:gradFill flip="none" rotWithShape="1">
              <a:gsLst>
                <a:gs pos="0">
                  <a:srgbClr val="000000">
                    <a:alpha val="58000"/>
                  </a:srgbClr>
                </a:gs>
                <a:gs pos="100000">
                  <a:srgbClr val="949494">
                    <a:alpha val="0"/>
                  </a:srgbClr>
                </a:gs>
              </a:gsLst>
              <a:lin ang="5400000" scaled="0"/>
            </a:gradFill>
            <a:ln w="12700" cap="flat">
              <a:noFill/>
              <a:miter lim="400000"/>
            </a:ln>
            <a:effectLst/>
          </p:spPr>
          <p:txBody>
            <a:bodyPr wrap="square" lIns="45719" tIns="45719" rIns="45719" bIns="45719" numCol="1" anchor="t">
              <a:noAutofit/>
            </a:bodyPr>
            <a:lstStyle/>
            <a:p>
              <a:pPr>
                <a:defRPr sz="1100">
                  <a:latin typeface="Candara"/>
                  <a:ea typeface="Candara"/>
                  <a:cs typeface="Candara"/>
                  <a:sym typeface="Candara"/>
                </a:defRPr>
              </a:pPr>
              <a:endParaRPr/>
            </a:p>
          </p:txBody>
        </p:sp>
        <p:sp>
          <p:nvSpPr>
            <p:cNvPr id="956" name="Forme libre 47"/>
            <p:cNvSpPr/>
            <p:nvPr/>
          </p:nvSpPr>
          <p:spPr>
            <a:xfrm>
              <a:off x="0" y="0"/>
              <a:ext cx="1964153" cy="1507334"/>
            </a:xfrm>
            <a:custGeom>
              <a:avLst/>
              <a:gdLst/>
              <a:ahLst/>
              <a:cxnLst>
                <a:cxn ang="0">
                  <a:pos x="wd2" y="hd2"/>
                </a:cxn>
                <a:cxn ang="5400000">
                  <a:pos x="wd2" y="hd2"/>
                </a:cxn>
                <a:cxn ang="10800000">
                  <a:pos x="wd2" y="hd2"/>
                </a:cxn>
                <a:cxn ang="16200000">
                  <a:pos x="wd2" y="hd2"/>
                </a:cxn>
              </a:cxnLst>
              <a:rect l="0" t="0" r="r" b="b"/>
              <a:pathLst>
                <a:path w="21600" h="21600" extrusionOk="0">
                  <a:moveTo>
                    <a:pt x="21600" y="1057"/>
                  </a:moveTo>
                  <a:lnTo>
                    <a:pt x="21600" y="3575"/>
                  </a:lnTo>
                  <a:lnTo>
                    <a:pt x="21540" y="4975"/>
                  </a:lnTo>
                  <a:lnTo>
                    <a:pt x="21468" y="6274"/>
                  </a:lnTo>
                  <a:lnTo>
                    <a:pt x="21402" y="7583"/>
                  </a:lnTo>
                  <a:lnTo>
                    <a:pt x="21329" y="8650"/>
                  </a:lnTo>
                  <a:lnTo>
                    <a:pt x="21249" y="10463"/>
                  </a:lnTo>
                  <a:lnTo>
                    <a:pt x="21038" y="15196"/>
                  </a:lnTo>
                  <a:lnTo>
                    <a:pt x="20753" y="21600"/>
                  </a:lnTo>
                  <a:lnTo>
                    <a:pt x="13584" y="21258"/>
                  </a:lnTo>
                  <a:lnTo>
                    <a:pt x="8207" y="20986"/>
                  </a:lnTo>
                  <a:lnTo>
                    <a:pt x="4848" y="20815"/>
                  </a:lnTo>
                  <a:lnTo>
                    <a:pt x="4041" y="20754"/>
                  </a:lnTo>
                  <a:lnTo>
                    <a:pt x="3214" y="20684"/>
                  </a:lnTo>
                  <a:lnTo>
                    <a:pt x="1640" y="20512"/>
                  </a:lnTo>
                  <a:lnTo>
                    <a:pt x="0" y="20311"/>
                  </a:lnTo>
                  <a:lnTo>
                    <a:pt x="727" y="6012"/>
                  </a:lnTo>
                  <a:lnTo>
                    <a:pt x="800" y="4521"/>
                  </a:lnTo>
                  <a:lnTo>
                    <a:pt x="860" y="3293"/>
                  </a:lnTo>
                  <a:lnTo>
                    <a:pt x="893" y="2125"/>
                  </a:lnTo>
                  <a:lnTo>
                    <a:pt x="1012" y="0"/>
                  </a:lnTo>
                  <a:lnTo>
                    <a:pt x="21600" y="1057"/>
                  </a:lnTo>
                  <a:close/>
                </a:path>
              </a:pathLst>
            </a:custGeom>
            <a:gradFill flip="none" rotWithShape="1">
              <a:gsLst>
                <a:gs pos="0">
                  <a:srgbClr val="25C6E3"/>
                </a:gs>
                <a:gs pos="31000">
                  <a:srgbClr val="7CDDEE"/>
                </a:gs>
              </a:gsLst>
              <a:lin ang="5400000" scaled="0"/>
            </a:gradFill>
            <a:ln w="12700" cap="flat">
              <a:noFill/>
              <a:miter lim="400000"/>
            </a:ln>
            <a:effectLst/>
          </p:spPr>
          <p:txBody>
            <a:bodyPr wrap="square" lIns="45719" tIns="45719" rIns="45719" bIns="45719" numCol="1" anchor="t">
              <a:noAutofit/>
            </a:bodyPr>
            <a:lstStyle/>
            <a:p>
              <a:pPr>
                <a:defRPr sz="1100">
                  <a:latin typeface="Candara"/>
                  <a:ea typeface="Candara"/>
                  <a:cs typeface="Candara"/>
                  <a:sym typeface="Candara"/>
                </a:defRPr>
              </a:pPr>
              <a:endParaRPr/>
            </a:p>
          </p:txBody>
        </p:sp>
      </p:grpSp>
      <p:grpSp>
        <p:nvGrpSpPr>
          <p:cNvPr id="964" name="Groupe 49"/>
          <p:cNvGrpSpPr/>
          <p:nvPr/>
        </p:nvGrpSpPr>
        <p:grpSpPr>
          <a:xfrm>
            <a:off x="533400" y="3385871"/>
            <a:ext cx="10988041" cy="402908"/>
            <a:chOff x="0" y="0"/>
            <a:chExt cx="10988040" cy="402907"/>
          </a:xfrm>
        </p:grpSpPr>
        <p:grpSp>
          <p:nvGrpSpPr>
            <p:cNvPr id="960" name="Groupe 57"/>
            <p:cNvGrpSpPr/>
            <p:nvPr/>
          </p:nvGrpSpPr>
          <p:grpSpPr>
            <a:xfrm>
              <a:off x="4114799" y="76200"/>
              <a:ext cx="6873241" cy="326709"/>
              <a:chOff x="0" y="0"/>
              <a:chExt cx="6873240" cy="326707"/>
            </a:xfrm>
          </p:grpSpPr>
          <p:sp>
            <p:nvSpPr>
              <p:cNvPr id="958" name="Forme libre 7"/>
              <p:cNvSpPr/>
              <p:nvPr/>
            </p:nvSpPr>
            <p:spPr>
              <a:xfrm rot="5400000">
                <a:off x="6548941" y="2407"/>
                <a:ext cx="326708" cy="321893"/>
              </a:xfrm>
              <a:custGeom>
                <a:avLst/>
                <a:gdLst/>
                <a:ahLst/>
                <a:cxnLst>
                  <a:cxn ang="0">
                    <a:pos x="wd2" y="hd2"/>
                  </a:cxn>
                  <a:cxn ang="5400000">
                    <a:pos x="wd2" y="hd2"/>
                  </a:cxn>
                  <a:cxn ang="10800000">
                    <a:pos x="wd2" y="hd2"/>
                  </a:cxn>
                  <a:cxn ang="16200000">
                    <a:pos x="wd2" y="hd2"/>
                  </a:cxn>
                </a:cxnLst>
                <a:rect l="0" t="0" r="r" b="b"/>
                <a:pathLst>
                  <a:path w="21600" h="21600" extrusionOk="0">
                    <a:moveTo>
                      <a:pt x="3037" y="12801"/>
                    </a:moveTo>
                    <a:lnTo>
                      <a:pt x="3820" y="12204"/>
                    </a:lnTo>
                    <a:lnTo>
                      <a:pt x="4482" y="11608"/>
                    </a:lnTo>
                    <a:lnTo>
                      <a:pt x="5069" y="10962"/>
                    </a:lnTo>
                    <a:lnTo>
                      <a:pt x="5633" y="10315"/>
                    </a:lnTo>
                    <a:lnTo>
                      <a:pt x="6073" y="9619"/>
                    </a:lnTo>
                    <a:lnTo>
                      <a:pt x="6490" y="8923"/>
                    </a:lnTo>
                    <a:lnTo>
                      <a:pt x="6857" y="8252"/>
                    </a:lnTo>
                    <a:lnTo>
                      <a:pt x="7224" y="7507"/>
                    </a:lnTo>
                    <a:lnTo>
                      <a:pt x="7494" y="6761"/>
                    </a:lnTo>
                    <a:lnTo>
                      <a:pt x="7812" y="6115"/>
                    </a:lnTo>
                    <a:lnTo>
                      <a:pt x="8449" y="5071"/>
                    </a:lnTo>
                    <a:lnTo>
                      <a:pt x="8620" y="4748"/>
                    </a:lnTo>
                    <a:lnTo>
                      <a:pt x="8669" y="4598"/>
                    </a:lnTo>
                    <a:lnTo>
                      <a:pt x="8669" y="4524"/>
                    </a:lnTo>
                    <a:lnTo>
                      <a:pt x="8620" y="4474"/>
                    </a:lnTo>
                    <a:lnTo>
                      <a:pt x="8473" y="4424"/>
                    </a:lnTo>
                    <a:lnTo>
                      <a:pt x="8082" y="4524"/>
                    </a:lnTo>
                    <a:lnTo>
                      <a:pt x="8253" y="4598"/>
                    </a:lnTo>
                    <a:lnTo>
                      <a:pt x="8473" y="4847"/>
                    </a:lnTo>
                    <a:lnTo>
                      <a:pt x="9110" y="5717"/>
                    </a:lnTo>
                    <a:lnTo>
                      <a:pt x="9943" y="6910"/>
                    </a:lnTo>
                    <a:lnTo>
                      <a:pt x="10800" y="8203"/>
                    </a:lnTo>
                    <a:lnTo>
                      <a:pt x="11706" y="9445"/>
                    </a:lnTo>
                    <a:lnTo>
                      <a:pt x="12612" y="10638"/>
                    </a:lnTo>
                    <a:lnTo>
                      <a:pt x="13518" y="11782"/>
                    </a:lnTo>
                    <a:lnTo>
                      <a:pt x="14473" y="12950"/>
                    </a:lnTo>
                    <a:lnTo>
                      <a:pt x="18098" y="17225"/>
                    </a:lnTo>
                    <a:lnTo>
                      <a:pt x="19861" y="19388"/>
                    </a:lnTo>
                    <a:lnTo>
                      <a:pt x="21600" y="21600"/>
                    </a:lnTo>
                    <a:lnTo>
                      <a:pt x="21404" y="20631"/>
                    </a:lnTo>
                    <a:lnTo>
                      <a:pt x="21184" y="19711"/>
                    </a:lnTo>
                    <a:lnTo>
                      <a:pt x="20914" y="18791"/>
                    </a:lnTo>
                    <a:lnTo>
                      <a:pt x="20645" y="17921"/>
                    </a:lnTo>
                    <a:lnTo>
                      <a:pt x="20327" y="17026"/>
                    </a:lnTo>
                    <a:lnTo>
                      <a:pt x="20008" y="16157"/>
                    </a:lnTo>
                    <a:lnTo>
                      <a:pt x="19224" y="14466"/>
                    </a:lnTo>
                    <a:lnTo>
                      <a:pt x="18416" y="12751"/>
                    </a:lnTo>
                    <a:lnTo>
                      <a:pt x="17510" y="11086"/>
                    </a:lnTo>
                    <a:lnTo>
                      <a:pt x="16555" y="9495"/>
                    </a:lnTo>
                    <a:lnTo>
                      <a:pt x="15551" y="7830"/>
                    </a:lnTo>
                    <a:lnTo>
                      <a:pt x="15012" y="7034"/>
                    </a:lnTo>
                    <a:lnTo>
                      <a:pt x="14571" y="6214"/>
                    </a:lnTo>
                    <a:lnTo>
                      <a:pt x="13665" y="4474"/>
                    </a:lnTo>
                    <a:lnTo>
                      <a:pt x="13102" y="3579"/>
                    </a:lnTo>
                    <a:lnTo>
                      <a:pt x="12441" y="2635"/>
                    </a:lnTo>
                    <a:lnTo>
                      <a:pt x="12024" y="2162"/>
                    </a:lnTo>
                    <a:lnTo>
                      <a:pt x="11608" y="1665"/>
                    </a:lnTo>
                    <a:lnTo>
                      <a:pt x="11118" y="1193"/>
                    </a:lnTo>
                    <a:lnTo>
                      <a:pt x="10580" y="696"/>
                    </a:lnTo>
                    <a:lnTo>
                      <a:pt x="10163" y="423"/>
                    </a:lnTo>
                    <a:lnTo>
                      <a:pt x="9698" y="174"/>
                    </a:lnTo>
                    <a:lnTo>
                      <a:pt x="9257" y="50"/>
                    </a:lnTo>
                    <a:lnTo>
                      <a:pt x="8792" y="0"/>
                    </a:lnTo>
                    <a:lnTo>
                      <a:pt x="8351" y="0"/>
                    </a:lnTo>
                    <a:lnTo>
                      <a:pt x="7886" y="50"/>
                    </a:lnTo>
                    <a:lnTo>
                      <a:pt x="7445" y="149"/>
                    </a:lnTo>
                    <a:lnTo>
                      <a:pt x="6980" y="273"/>
                    </a:lnTo>
                    <a:lnTo>
                      <a:pt x="6539" y="472"/>
                    </a:lnTo>
                    <a:lnTo>
                      <a:pt x="6122" y="696"/>
                    </a:lnTo>
                    <a:lnTo>
                      <a:pt x="5755" y="920"/>
                    </a:lnTo>
                    <a:lnTo>
                      <a:pt x="5437" y="1143"/>
                    </a:lnTo>
                    <a:lnTo>
                      <a:pt x="5118" y="1417"/>
                    </a:lnTo>
                    <a:lnTo>
                      <a:pt x="4898" y="1715"/>
                    </a:lnTo>
                    <a:lnTo>
                      <a:pt x="4678" y="1939"/>
                    </a:lnTo>
                    <a:lnTo>
                      <a:pt x="4531" y="2212"/>
                    </a:lnTo>
                    <a:lnTo>
                      <a:pt x="3845" y="3182"/>
                    </a:lnTo>
                    <a:lnTo>
                      <a:pt x="3257" y="4201"/>
                    </a:lnTo>
                    <a:lnTo>
                      <a:pt x="2718" y="5145"/>
                    </a:lnTo>
                    <a:lnTo>
                      <a:pt x="2180" y="6115"/>
                    </a:lnTo>
                    <a:lnTo>
                      <a:pt x="1714" y="6910"/>
                    </a:lnTo>
                    <a:lnTo>
                      <a:pt x="1224" y="7681"/>
                    </a:lnTo>
                    <a:lnTo>
                      <a:pt x="735" y="8426"/>
                    </a:lnTo>
                    <a:lnTo>
                      <a:pt x="318" y="9122"/>
                    </a:lnTo>
                    <a:lnTo>
                      <a:pt x="171" y="9495"/>
                    </a:lnTo>
                    <a:lnTo>
                      <a:pt x="49" y="9818"/>
                    </a:lnTo>
                    <a:lnTo>
                      <a:pt x="0" y="10166"/>
                    </a:lnTo>
                    <a:lnTo>
                      <a:pt x="0" y="10489"/>
                    </a:lnTo>
                    <a:lnTo>
                      <a:pt x="98" y="10862"/>
                    </a:lnTo>
                    <a:lnTo>
                      <a:pt x="220" y="11185"/>
                    </a:lnTo>
                    <a:lnTo>
                      <a:pt x="465" y="11508"/>
                    </a:lnTo>
                    <a:lnTo>
                      <a:pt x="808" y="11832"/>
                    </a:lnTo>
                    <a:lnTo>
                      <a:pt x="1127" y="12055"/>
                    </a:lnTo>
                    <a:lnTo>
                      <a:pt x="1494" y="12304"/>
                    </a:lnTo>
                    <a:lnTo>
                      <a:pt x="2400" y="12751"/>
                    </a:lnTo>
                    <a:lnTo>
                      <a:pt x="2718" y="12851"/>
                    </a:lnTo>
                    <a:lnTo>
                      <a:pt x="2914" y="12900"/>
                    </a:lnTo>
                    <a:lnTo>
                      <a:pt x="2988" y="12851"/>
                    </a:lnTo>
                    <a:lnTo>
                      <a:pt x="3037" y="12801"/>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959" name="Forme libre 8"/>
              <p:cNvSpPr/>
              <p:nvPr/>
            </p:nvSpPr>
            <p:spPr>
              <a:xfrm rot="5400000">
                <a:off x="3400981" y="-3319859"/>
                <a:ext cx="71280" cy="6873241"/>
              </a:xfrm>
              <a:custGeom>
                <a:avLst/>
                <a:gdLst/>
                <a:ahLst/>
                <a:cxnLst>
                  <a:cxn ang="0">
                    <a:pos x="wd2" y="hd2"/>
                  </a:cxn>
                  <a:cxn ang="5400000">
                    <a:pos x="wd2" y="hd2"/>
                  </a:cxn>
                  <a:cxn ang="10800000">
                    <a:pos x="wd2" y="hd2"/>
                  </a:cxn>
                  <a:cxn ang="16200000">
                    <a:pos x="wd2" y="hd2"/>
                  </a:cxn>
                </a:cxnLst>
                <a:rect l="0" t="0" r="r" b="b"/>
                <a:pathLst>
                  <a:path w="21600" h="21600" extrusionOk="0">
                    <a:moveTo>
                      <a:pt x="9811" y="93"/>
                    </a:moveTo>
                    <a:lnTo>
                      <a:pt x="8574" y="294"/>
                    </a:lnTo>
                    <a:lnTo>
                      <a:pt x="7667" y="515"/>
                    </a:lnTo>
                    <a:lnTo>
                      <a:pt x="6595" y="727"/>
                    </a:lnTo>
                    <a:lnTo>
                      <a:pt x="5689" y="943"/>
                    </a:lnTo>
                    <a:lnTo>
                      <a:pt x="4122" y="1402"/>
                    </a:lnTo>
                    <a:lnTo>
                      <a:pt x="2968" y="1870"/>
                    </a:lnTo>
                    <a:lnTo>
                      <a:pt x="1979" y="2355"/>
                    </a:lnTo>
                    <a:lnTo>
                      <a:pt x="1237" y="2844"/>
                    </a:lnTo>
                    <a:lnTo>
                      <a:pt x="660" y="3349"/>
                    </a:lnTo>
                    <a:lnTo>
                      <a:pt x="330" y="3854"/>
                    </a:lnTo>
                    <a:lnTo>
                      <a:pt x="165" y="4369"/>
                    </a:lnTo>
                    <a:lnTo>
                      <a:pt x="0" y="4895"/>
                    </a:lnTo>
                    <a:lnTo>
                      <a:pt x="0" y="5946"/>
                    </a:lnTo>
                    <a:lnTo>
                      <a:pt x="165" y="6997"/>
                    </a:lnTo>
                    <a:lnTo>
                      <a:pt x="330" y="8028"/>
                    </a:lnTo>
                    <a:lnTo>
                      <a:pt x="330" y="8971"/>
                    </a:lnTo>
                    <a:lnTo>
                      <a:pt x="495" y="9898"/>
                    </a:lnTo>
                    <a:lnTo>
                      <a:pt x="824" y="10805"/>
                    </a:lnTo>
                    <a:lnTo>
                      <a:pt x="1237" y="11702"/>
                    </a:lnTo>
                    <a:lnTo>
                      <a:pt x="1731" y="12573"/>
                    </a:lnTo>
                    <a:lnTo>
                      <a:pt x="2308" y="13428"/>
                    </a:lnTo>
                    <a:lnTo>
                      <a:pt x="3875" y="15118"/>
                    </a:lnTo>
                    <a:lnTo>
                      <a:pt x="7090" y="18385"/>
                    </a:lnTo>
                    <a:lnTo>
                      <a:pt x="8574" y="19987"/>
                    </a:lnTo>
                    <a:lnTo>
                      <a:pt x="9234" y="20796"/>
                    </a:lnTo>
                    <a:lnTo>
                      <a:pt x="9811" y="21600"/>
                    </a:lnTo>
                    <a:lnTo>
                      <a:pt x="10882" y="21074"/>
                    </a:lnTo>
                    <a:lnTo>
                      <a:pt x="11789" y="20549"/>
                    </a:lnTo>
                    <a:lnTo>
                      <a:pt x="12531" y="20023"/>
                    </a:lnTo>
                    <a:lnTo>
                      <a:pt x="13356" y="19498"/>
                    </a:lnTo>
                    <a:lnTo>
                      <a:pt x="13933" y="18967"/>
                    </a:lnTo>
                    <a:lnTo>
                      <a:pt x="14427" y="18421"/>
                    </a:lnTo>
                    <a:lnTo>
                      <a:pt x="15169" y="17344"/>
                    </a:lnTo>
                    <a:lnTo>
                      <a:pt x="15582" y="16246"/>
                    </a:lnTo>
                    <a:lnTo>
                      <a:pt x="15911" y="14031"/>
                    </a:lnTo>
                    <a:lnTo>
                      <a:pt x="15747" y="12902"/>
                    </a:lnTo>
                    <a:lnTo>
                      <a:pt x="15499" y="10625"/>
                    </a:lnTo>
                    <a:lnTo>
                      <a:pt x="15499" y="8322"/>
                    </a:lnTo>
                    <a:lnTo>
                      <a:pt x="15582" y="7157"/>
                    </a:lnTo>
                    <a:lnTo>
                      <a:pt x="16076" y="5993"/>
                    </a:lnTo>
                    <a:lnTo>
                      <a:pt x="16653" y="4828"/>
                    </a:lnTo>
                    <a:lnTo>
                      <a:pt x="17148" y="4235"/>
                    </a:lnTo>
                    <a:lnTo>
                      <a:pt x="17725" y="3653"/>
                    </a:lnTo>
                    <a:lnTo>
                      <a:pt x="18055" y="3416"/>
                    </a:lnTo>
                    <a:lnTo>
                      <a:pt x="18550" y="3179"/>
                    </a:lnTo>
                    <a:lnTo>
                      <a:pt x="19621" y="2710"/>
                    </a:lnTo>
                    <a:lnTo>
                      <a:pt x="20528" y="2262"/>
                    </a:lnTo>
                    <a:lnTo>
                      <a:pt x="21270" y="1829"/>
                    </a:lnTo>
                    <a:lnTo>
                      <a:pt x="21600" y="1633"/>
                    </a:lnTo>
                    <a:lnTo>
                      <a:pt x="21600" y="1242"/>
                    </a:lnTo>
                    <a:lnTo>
                      <a:pt x="21270" y="1051"/>
                    </a:lnTo>
                    <a:lnTo>
                      <a:pt x="20776" y="876"/>
                    </a:lnTo>
                    <a:lnTo>
                      <a:pt x="20034" y="706"/>
                    </a:lnTo>
                    <a:lnTo>
                      <a:pt x="19127" y="541"/>
                    </a:lnTo>
                    <a:lnTo>
                      <a:pt x="17725" y="392"/>
                    </a:lnTo>
                    <a:lnTo>
                      <a:pt x="16489" y="294"/>
                    </a:lnTo>
                    <a:lnTo>
                      <a:pt x="15169" y="201"/>
                    </a:lnTo>
                    <a:lnTo>
                      <a:pt x="13603" y="113"/>
                    </a:lnTo>
                    <a:lnTo>
                      <a:pt x="11954" y="26"/>
                    </a:lnTo>
                    <a:lnTo>
                      <a:pt x="11295" y="10"/>
                    </a:lnTo>
                    <a:lnTo>
                      <a:pt x="10882" y="0"/>
                    </a:lnTo>
                    <a:lnTo>
                      <a:pt x="10553" y="10"/>
                    </a:lnTo>
                    <a:lnTo>
                      <a:pt x="10305" y="10"/>
                    </a:lnTo>
                    <a:lnTo>
                      <a:pt x="10140" y="26"/>
                    </a:lnTo>
                    <a:lnTo>
                      <a:pt x="9976" y="46"/>
                    </a:lnTo>
                    <a:lnTo>
                      <a:pt x="9811" y="93"/>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grpSp>
          <p:nvGrpSpPr>
            <p:cNvPr id="963" name="Groupe 58"/>
            <p:cNvGrpSpPr/>
            <p:nvPr/>
          </p:nvGrpSpPr>
          <p:grpSpPr>
            <a:xfrm>
              <a:off x="-1" y="0"/>
              <a:ext cx="6426201" cy="326708"/>
              <a:chOff x="0" y="0"/>
              <a:chExt cx="6426200" cy="326707"/>
            </a:xfrm>
          </p:grpSpPr>
          <p:sp>
            <p:nvSpPr>
              <p:cNvPr id="961" name="Forme libre 7"/>
              <p:cNvSpPr/>
              <p:nvPr/>
            </p:nvSpPr>
            <p:spPr>
              <a:xfrm rot="16200000">
                <a:off x="-2408" y="2407"/>
                <a:ext cx="326708" cy="321893"/>
              </a:xfrm>
              <a:custGeom>
                <a:avLst/>
                <a:gdLst/>
                <a:ahLst/>
                <a:cxnLst>
                  <a:cxn ang="0">
                    <a:pos x="wd2" y="hd2"/>
                  </a:cxn>
                  <a:cxn ang="5400000">
                    <a:pos x="wd2" y="hd2"/>
                  </a:cxn>
                  <a:cxn ang="10800000">
                    <a:pos x="wd2" y="hd2"/>
                  </a:cxn>
                  <a:cxn ang="16200000">
                    <a:pos x="wd2" y="hd2"/>
                  </a:cxn>
                </a:cxnLst>
                <a:rect l="0" t="0" r="r" b="b"/>
                <a:pathLst>
                  <a:path w="21600" h="21600" extrusionOk="0">
                    <a:moveTo>
                      <a:pt x="3037" y="12801"/>
                    </a:moveTo>
                    <a:lnTo>
                      <a:pt x="3820" y="12204"/>
                    </a:lnTo>
                    <a:lnTo>
                      <a:pt x="4482" y="11608"/>
                    </a:lnTo>
                    <a:lnTo>
                      <a:pt x="5069" y="10962"/>
                    </a:lnTo>
                    <a:lnTo>
                      <a:pt x="5633" y="10315"/>
                    </a:lnTo>
                    <a:lnTo>
                      <a:pt x="6073" y="9619"/>
                    </a:lnTo>
                    <a:lnTo>
                      <a:pt x="6490" y="8923"/>
                    </a:lnTo>
                    <a:lnTo>
                      <a:pt x="6857" y="8252"/>
                    </a:lnTo>
                    <a:lnTo>
                      <a:pt x="7224" y="7507"/>
                    </a:lnTo>
                    <a:lnTo>
                      <a:pt x="7494" y="6761"/>
                    </a:lnTo>
                    <a:lnTo>
                      <a:pt x="7812" y="6115"/>
                    </a:lnTo>
                    <a:lnTo>
                      <a:pt x="8449" y="5071"/>
                    </a:lnTo>
                    <a:lnTo>
                      <a:pt x="8620" y="4748"/>
                    </a:lnTo>
                    <a:lnTo>
                      <a:pt x="8669" y="4598"/>
                    </a:lnTo>
                    <a:lnTo>
                      <a:pt x="8669" y="4524"/>
                    </a:lnTo>
                    <a:lnTo>
                      <a:pt x="8620" y="4474"/>
                    </a:lnTo>
                    <a:lnTo>
                      <a:pt x="8473" y="4424"/>
                    </a:lnTo>
                    <a:lnTo>
                      <a:pt x="8082" y="4524"/>
                    </a:lnTo>
                    <a:lnTo>
                      <a:pt x="8253" y="4598"/>
                    </a:lnTo>
                    <a:lnTo>
                      <a:pt x="8473" y="4847"/>
                    </a:lnTo>
                    <a:lnTo>
                      <a:pt x="9110" y="5717"/>
                    </a:lnTo>
                    <a:lnTo>
                      <a:pt x="9943" y="6910"/>
                    </a:lnTo>
                    <a:lnTo>
                      <a:pt x="10800" y="8203"/>
                    </a:lnTo>
                    <a:lnTo>
                      <a:pt x="11706" y="9445"/>
                    </a:lnTo>
                    <a:lnTo>
                      <a:pt x="12612" y="10638"/>
                    </a:lnTo>
                    <a:lnTo>
                      <a:pt x="13518" y="11782"/>
                    </a:lnTo>
                    <a:lnTo>
                      <a:pt x="14473" y="12950"/>
                    </a:lnTo>
                    <a:lnTo>
                      <a:pt x="18098" y="17225"/>
                    </a:lnTo>
                    <a:lnTo>
                      <a:pt x="19861" y="19388"/>
                    </a:lnTo>
                    <a:lnTo>
                      <a:pt x="21600" y="21600"/>
                    </a:lnTo>
                    <a:lnTo>
                      <a:pt x="21404" y="20631"/>
                    </a:lnTo>
                    <a:lnTo>
                      <a:pt x="21184" y="19711"/>
                    </a:lnTo>
                    <a:lnTo>
                      <a:pt x="20914" y="18791"/>
                    </a:lnTo>
                    <a:lnTo>
                      <a:pt x="20645" y="17921"/>
                    </a:lnTo>
                    <a:lnTo>
                      <a:pt x="20327" y="17026"/>
                    </a:lnTo>
                    <a:lnTo>
                      <a:pt x="20008" y="16157"/>
                    </a:lnTo>
                    <a:lnTo>
                      <a:pt x="19224" y="14466"/>
                    </a:lnTo>
                    <a:lnTo>
                      <a:pt x="18416" y="12751"/>
                    </a:lnTo>
                    <a:lnTo>
                      <a:pt x="17510" y="11086"/>
                    </a:lnTo>
                    <a:lnTo>
                      <a:pt x="16555" y="9495"/>
                    </a:lnTo>
                    <a:lnTo>
                      <a:pt x="15551" y="7830"/>
                    </a:lnTo>
                    <a:lnTo>
                      <a:pt x="15012" y="7034"/>
                    </a:lnTo>
                    <a:lnTo>
                      <a:pt x="14571" y="6214"/>
                    </a:lnTo>
                    <a:lnTo>
                      <a:pt x="13665" y="4474"/>
                    </a:lnTo>
                    <a:lnTo>
                      <a:pt x="13102" y="3579"/>
                    </a:lnTo>
                    <a:lnTo>
                      <a:pt x="12441" y="2635"/>
                    </a:lnTo>
                    <a:lnTo>
                      <a:pt x="12024" y="2162"/>
                    </a:lnTo>
                    <a:lnTo>
                      <a:pt x="11608" y="1665"/>
                    </a:lnTo>
                    <a:lnTo>
                      <a:pt x="11118" y="1193"/>
                    </a:lnTo>
                    <a:lnTo>
                      <a:pt x="10580" y="696"/>
                    </a:lnTo>
                    <a:lnTo>
                      <a:pt x="10163" y="423"/>
                    </a:lnTo>
                    <a:lnTo>
                      <a:pt x="9698" y="174"/>
                    </a:lnTo>
                    <a:lnTo>
                      <a:pt x="9257" y="50"/>
                    </a:lnTo>
                    <a:lnTo>
                      <a:pt x="8792" y="0"/>
                    </a:lnTo>
                    <a:lnTo>
                      <a:pt x="8351" y="0"/>
                    </a:lnTo>
                    <a:lnTo>
                      <a:pt x="7886" y="50"/>
                    </a:lnTo>
                    <a:lnTo>
                      <a:pt x="7445" y="149"/>
                    </a:lnTo>
                    <a:lnTo>
                      <a:pt x="6980" y="273"/>
                    </a:lnTo>
                    <a:lnTo>
                      <a:pt x="6539" y="472"/>
                    </a:lnTo>
                    <a:lnTo>
                      <a:pt x="6122" y="696"/>
                    </a:lnTo>
                    <a:lnTo>
                      <a:pt x="5755" y="920"/>
                    </a:lnTo>
                    <a:lnTo>
                      <a:pt x="5437" y="1143"/>
                    </a:lnTo>
                    <a:lnTo>
                      <a:pt x="5118" y="1417"/>
                    </a:lnTo>
                    <a:lnTo>
                      <a:pt x="4898" y="1715"/>
                    </a:lnTo>
                    <a:lnTo>
                      <a:pt x="4678" y="1939"/>
                    </a:lnTo>
                    <a:lnTo>
                      <a:pt x="4531" y="2212"/>
                    </a:lnTo>
                    <a:lnTo>
                      <a:pt x="3845" y="3182"/>
                    </a:lnTo>
                    <a:lnTo>
                      <a:pt x="3257" y="4201"/>
                    </a:lnTo>
                    <a:lnTo>
                      <a:pt x="2718" y="5145"/>
                    </a:lnTo>
                    <a:lnTo>
                      <a:pt x="2180" y="6115"/>
                    </a:lnTo>
                    <a:lnTo>
                      <a:pt x="1714" y="6910"/>
                    </a:lnTo>
                    <a:lnTo>
                      <a:pt x="1224" y="7681"/>
                    </a:lnTo>
                    <a:lnTo>
                      <a:pt x="735" y="8426"/>
                    </a:lnTo>
                    <a:lnTo>
                      <a:pt x="318" y="9122"/>
                    </a:lnTo>
                    <a:lnTo>
                      <a:pt x="171" y="9495"/>
                    </a:lnTo>
                    <a:lnTo>
                      <a:pt x="49" y="9818"/>
                    </a:lnTo>
                    <a:lnTo>
                      <a:pt x="0" y="10166"/>
                    </a:lnTo>
                    <a:lnTo>
                      <a:pt x="0" y="10489"/>
                    </a:lnTo>
                    <a:lnTo>
                      <a:pt x="98" y="10862"/>
                    </a:lnTo>
                    <a:lnTo>
                      <a:pt x="220" y="11185"/>
                    </a:lnTo>
                    <a:lnTo>
                      <a:pt x="465" y="11508"/>
                    </a:lnTo>
                    <a:lnTo>
                      <a:pt x="808" y="11832"/>
                    </a:lnTo>
                    <a:lnTo>
                      <a:pt x="1127" y="12055"/>
                    </a:lnTo>
                    <a:lnTo>
                      <a:pt x="1494" y="12304"/>
                    </a:lnTo>
                    <a:lnTo>
                      <a:pt x="2400" y="12751"/>
                    </a:lnTo>
                    <a:lnTo>
                      <a:pt x="2718" y="12851"/>
                    </a:lnTo>
                    <a:lnTo>
                      <a:pt x="2914" y="12900"/>
                    </a:lnTo>
                    <a:lnTo>
                      <a:pt x="2988" y="12851"/>
                    </a:lnTo>
                    <a:lnTo>
                      <a:pt x="3037" y="12801"/>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962" name="Forme libre 8"/>
              <p:cNvSpPr/>
              <p:nvPr/>
            </p:nvSpPr>
            <p:spPr>
              <a:xfrm rot="16200000">
                <a:off x="3166718" y="-3018184"/>
                <a:ext cx="92764" cy="6426201"/>
              </a:xfrm>
              <a:custGeom>
                <a:avLst/>
                <a:gdLst/>
                <a:ahLst/>
                <a:cxnLst>
                  <a:cxn ang="0">
                    <a:pos x="wd2" y="hd2"/>
                  </a:cxn>
                  <a:cxn ang="5400000">
                    <a:pos x="wd2" y="hd2"/>
                  </a:cxn>
                  <a:cxn ang="10800000">
                    <a:pos x="wd2" y="hd2"/>
                  </a:cxn>
                  <a:cxn ang="16200000">
                    <a:pos x="wd2" y="hd2"/>
                  </a:cxn>
                </a:cxnLst>
                <a:rect l="0" t="0" r="r" b="b"/>
                <a:pathLst>
                  <a:path w="21600" h="21600" extrusionOk="0">
                    <a:moveTo>
                      <a:pt x="9811" y="93"/>
                    </a:moveTo>
                    <a:lnTo>
                      <a:pt x="8574" y="294"/>
                    </a:lnTo>
                    <a:lnTo>
                      <a:pt x="7667" y="515"/>
                    </a:lnTo>
                    <a:lnTo>
                      <a:pt x="6595" y="727"/>
                    </a:lnTo>
                    <a:lnTo>
                      <a:pt x="5689" y="943"/>
                    </a:lnTo>
                    <a:lnTo>
                      <a:pt x="4122" y="1402"/>
                    </a:lnTo>
                    <a:lnTo>
                      <a:pt x="2968" y="1870"/>
                    </a:lnTo>
                    <a:lnTo>
                      <a:pt x="1979" y="2355"/>
                    </a:lnTo>
                    <a:lnTo>
                      <a:pt x="1237" y="2844"/>
                    </a:lnTo>
                    <a:lnTo>
                      <a:pt x="660" y="3349"/>
                    </a:lnTo>
                    <a:lnTo>
                      <a:pt x="330" y="3854"/>
                    </a:lnTo>
                    <a:lnTo>
                      <a:pt x="165" y="4369"/>
                    </a:lnTo>
                    <a:lnTo>
                      <a:pt x="0" y="4895"/>
                    </a:lnTo>
                    <a:lnTo>
                      <a:pt x="0" y="5946"/>
                    </a:lnTo>
                    <a:lnTo>
                      <a:pt x="165" y="6997"/>
                    </a:lnTo>
                    <a:lnTo>
                      <a:pt x="330" y="8028"/>
                    </a:lnTo>
                    <a:lnTo>
                      <a:pt x="330" y="8971"/>
                    </a:lnTo>
                    <a:lnTo>
                      <a:pt x="495" y="9898"/>
                    </a:lnTo>
                    <a:lnTo>
                      <a:pt x="824" y="10805"/>
                    </a:lnTo>
                    <a:lnTo>
                      <a:pt x="1237" y="11702"/>
                    </a:lnTo>
                    <a:lnTo>
                      <a:pt x="1731" y="12573"/>
                    </a:lnTo>
                    <a:lnTo>
                      <a:pt x="2308" y="13428"/>
                    </a:lnTo>
                    <a:lnTo>
                      <a:pt x="3875" y="15118"/>
                    </a:lnTo>
                    <a:lnTo>
                      <a:pt x="7090" y="18385"/>
                    </a:lnTo>
                    <a:lnTo>
                      <a:pt x="8574" y="19987"/>
                    </a:lnTo>
                    <a:lnTo>
                      <a:pt x="9234" y="20796"/>
                    </a:lnTo>
                    <a:lnTo>
                      <a:pt x="9811" y="21600"/>
                    </a:lnTo>
                    <a:lnTo>
                      <a:pt x="10882" y="21074"/>
                    </a:lnTo>
                    <a:lnTo>
                      <a:pt x="11789" y="20549"/>
                    </a:lnTo>
                    <a:lnTo>
                      <a:pt x="12531" y="20023"/>
                    </a:lnTo>
                    <a:lnTo>
                      <a:pt x="13356" y="19498"/>
                    </a:lnTo>
                    <a:lnTo>
                      <a:pt x="13933" y="18967"/>
                    </a:lnTo>
                    <a:lnTo>
                      <a:pt x="14427" y="18421"/>
                    </a:lnTo>
                    <a:lnTo>
                      <a:pt x="15169" y="17344"/>
                    </a:lnTo>
                    <a:lnTo>
                      <a:pt x="15582" y="16246"/>
                    </a:lnTo>
                    <a:lnTo>
                      <a:pt x="15911" y="14031"/>
                    </a:lnTo>
                    <a:lnTo>
                      <a:pt x="15747" y="12902"/>
                    </a:lnTo>
                    <a:lnTo>
                      <a:pt x="15499" y="10625"/>
                    </a:lnTo>
                    <a:lnTo>
                      <a:pt x="15499" y="8322"/>
                    </a:lnTo>
                    <a:lnTo>
                      <a:pt x="15582" y="7157"/>
                    </a:lnTo>
                    <a:lnTo>
                      <a:pt x="16076" y="5993"/>
                    </a:lnTo>
                    <a:lnTo>
                      <a:pt x="16653" y="4828"/>
                    </a:lnTo>
                    <a:lnTo>
                      <a:pt x="17148" y="4235"/>
                    </a:lnTo>
                    <a:lnTo>
                      <a:pt x="17725" y="3653"/>
                    </a:lnTo>
                    <a:lnTo>
                      <a:pt x="18055" y="3416"/>
                    </a:lnTo>
                    <a:lnTo>
                      <a:pt x="18550" y="3179"/>
                    </a:lnTo>
                    <a:lnTo>
                      <a:pt x="19621" y="2710"/>
                    </a:lnTo>
                    <a:lnTo>
                      <a:pt x="20528" y="2262"/>
                    </a:lnTo>
                    <a:lnTo>
                      <a:pt x="21270" y="1829"/>
                    </a:lnTo>
                    <a:lnTo>
                      <a:pt x="21600" y="1633"/>
                    </a:lnTo>
                    <a:lnTo>
                      <a:pt x="21600" y="1242"/>
                    </a:lnTo>
                    <a:lnTo>
                      <a:pt x="21270" y="1051"/>
                    </a:lnTo>
                    <a:lnTo>
                      <a:pt x="20776" y="876"/>
                    </a:lnTo>
                    <a:lnTo>
                      <a:pt x="20034" y="706"/>
                    </a:lnTo>
                    <a:lnTo>
                      <a:pt x="19127" y="541"/>
                    </a:lnTo>
                    <a:lnTo>
                      <a:pt x="17725" y="392"/>
                    </a:lnTo>
                    <a:lnTo>
                      <a:pt x="16489" y="294"/>
                    </a:lnTo>
                    <a:lnTo>
                      <a:pt x="15169" y="201"/>
                    </a:lnTo>
                    <a:lnTo>
                      <a:pt x="13603" y="113"/>
                    </a:lnTo>
                    <a:lnTo>
                      <a:pt x="11954" y="26"/>
                    </a:lnTo>
                    <a:lnTo>
                      <a:pt x="11295" y="10"/>
                    </a:lnTo>
                    <a:lnTo>
                      <a:pt x="10882" y="0"/>
                    </a:lnTo>
                    <a:lnTo>
                      <a:pt x="10553" y="10"/>
                    </a:lnTo>
                    <a:lnTo>
                      <a:pt x="10305" y="10"/>
                    </a:lnTo>
                    <a:lnTo>
                      <a:pt x="10140" y="26"/>
                    </a:lnTo>
                    <a:lnTo>
                      <a:pt x="9976" y="46"/>
                    </a:lnTo>
                    <a:lnTo>
                      <a:pt x="9811" y="93"/>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grpSp>
      <p:grpSp>
        <p:nvGrpSpPr>
          <p:cNvPr id="967" name="Groupe 64"/>
          <p:cNvGrpSpPr/>
          <p:nvPr/>
        </p:nvGrpSpPr>
        <p:grpSpPr>
          <a:xfrm>
            <a:off x="320385" y="3538270"/>
            <a:ext cx="1370413" cy="1180101"/>
            <a:chOff x="0" y="0"/>
            <a:chExt cx="1370412" cy="1180100"/>
          </a:xfrm>
        </p:grpSpPr>
        <p:sp>
          <p:nvSpPr>
            <p:cNvPr id="965" name="Forme libre 20"/>
            <p:cNvSpPr/>
            <p:nvPr/>
          </p:nvSpPr>
          <p:spPr>
            <a:xfrm rot="21485079">
              <a:off x="14398" y="273897"/>
              <a:ext cx="1341616" cy="884030"/>
            </a:xfrm>
            <a:custGeom>
              <a:avLst/>
              <a:gdLst/>
              <a:ahLst/>
              <a:cxnLst>
                <a:cxn ang="0">
                  <a:pos x="wd2" y="hd2"/>
                </a:cxn>
                <a:cxn ang="5400000">
                  <a:pos x="wd2" y="hd2"/>
                </a:cxn>
                <a:cxn ang="10800000">
                  <a:pos x="wd2" y="hd2"/>
                </a:cxn>
                <a:cxn ang="16200000">
                  <a:pos x="wd2" y="hd2"/>
                </a:cxn>
              </a:cxnLst>
              <a:rect l="0" t="0" r="r" b="b"/>
              <a:pathLst>
                <a:path w="21600" h="21600" extrusionOk="0">
                  <a:moveTo>
                    <a:pt x="10556" y="306"/>
                  </a:moveTo>
                  <a:lnTo>
                    <a:pt x="10220" y="265"/>
                  </a:lnTo>
                  <a:lnTo>
                    <a:pt x="9854" y="255"/>
                  </a:lnTo>
                  <a:lnTo>
                    <a:pt x="9498" y="265"/>
                  </a:lnTo>
                  <a:lnTo>
                    <a:pt x="9142" y="286"/>
                  </a:lnTo>
                  <a:lnTo>
                    <a:pt x="8797" y="316"/>
                  </a:lnTo>
                  <a:lnTo>
                    <a:pt x="8085" y="439"/>
                  </a:lnTo>
                  <a:lnTo>
                    <a:pt x="7729" y="520"/>
                  </a:lnTo>
                  <a:lnTo>
                    <a:pt x="7373" y="612"/>
                  </a:lnTo>
                  <a:lnTo>
                    <a:pt x="7027" y="724"/>
                  </a:lnTo>
                  <a:lnTo>
                    <a:pt x="6671" y="846"/>
                  </a:lnTo>
                  <a:lnTo>
                    <a:pt x="6325" y="989"/>
                  </a:lnTo>
                  <a:lnTo>
                    <a:pt x="5990" y="1142"/>
                  </a:lnTo>
                  <a:lnTo>
                    <a:pt x="5644" y="1316"/>
                  </a:lnTo>
                  <a:lnTo>
                    <a:pt x="5319" y="1489"/>
                  </a:lnTo>
                  <a:lnTo>
                    <a:pt x="4993" y="1673"/>
                  </a:lnTo>
                  <a:lnTo>
                    <a:pt x="4668" y="1876"/>
                  </a:lnTo>
                  <a:lnTo>
                    <a:pt x="4353" y="2091"/>
                  </a:lnTo>
                  <a:lnTo>
                    <a:pt x="4047" y="2325"/>
                  </a:lnTo>
                  <a:lnTo>
                    <a:pt x="3732" y="2560"/>
                  </a:lnTo>
                  <a:lnTo>
                    <a:pt x="3437" y="2825"/>
                  </a:lnTo>
                  <a:lnTo>
                    <a:pt x="3153" y="3090"/>
                  </a:lnTo>
                  <a:lnTo>
                    <a:pt x="2878" y="3355"/>
                  </a:lnTo>
                  <a:lnTo>
                    <a:pt x="2614" y="3651"/>
                  </a:lnTo>
                  <a:lnTo>
                    <a:pt x="2359" y="3947"/>
                  </a:lnTo>
                  <a:lnTo>
                    <a:pt x="2115" y="4242"/>
                  </a:lnTo>
                  <a:lnTo>
                    <a:pt x="1881" y="4579"/>
                  </a:lnTo>
                  <a:lnTo>
                    <a:pt x="1668" y="4905"/>
                  </a:lnTo>
                  <a:lnTo>
                    <a:pt x="1464" y="5242"/>
                  </a:lnTo>
                  <a:lnTo>
                    <a:pt x="1261" y="5589"/>
                  </a:lnTo>
                  <a:lnTo>
                    <a:pt x="915" y="6303"/>
                  </a:lnTo>
                  <a:lnTo>
                    <a:pt x="763" y="6680"/>
                  </a:lnTo>
                  <a:lnTo>
                    <a:pt x="620" y="7057"/>
                  </a:lnTo>
                  <a:lnTo>
                    <a:pt x="498" y="7424"/>
                  </a:lnTo>
                  <a:lnTo>
                    <a:pt x="386" y="7822"/>
                  </a:lnTo>
                  <a:lnTo>
                    <a:pt x="275" y="8210"/>
                  </a:lnTo>
                  <a:lnTo>
                    <a:pt x="203" y="8597"/>
                  </a:lnTo>
                  <a:lnTo>
                    <a:pt x="122" y="9005"/>
                  </a:lnTo>
                  <a:lnTo>
                    <a:pt x="81" y="9393"/>
                  </a:lnTo>
                  <a:lnTo>
                    <a:pt x="31" y="9801"/>
                  </a:lnTo>
                  <a:lnTo>
                    <a:pt x="10" y="10208"/>
                  </a:lnTo>
                  <a:lnTo>
                    <a:pt x="0" y="10606"/>
                  </a:lnTo>
                  <a:lnTo>
                    <a:pt x="10" y="11014"/>
                  </a:lnTo>
                  <a:lnTo>
                    <a:pt x="41" y="11422"/>
                  </a:lnTo>
                  <a:lnTo>
                    <a:pt x="81" y="11830"/>
                  </a:lnTo>
                  <a:lnTo>
                    <a:pt x="153" y="12228"/>
                  </a:lnTo>
                  <a:lnTo>
                    <a:pt x="234" y="12636"/>
                  </a:lnTo>
                  <a:lnTo>
                    <a:pt x="346" y="13044"/>
                  </a:lnTo>
                  <a:lnTo>
                    <a:pt x="447" y="13431"/>
                  </a:lnTo>
                  <a:lnTo>
                    <a:pt x="590" y="13808"/>
                  </a:lnTo>
                  <a:lnTo>
                    <a:pt x="742" y="14186"/>
                  </a:lnTo>
                  <a:lnTo>
                    <a:pt x="915" y="14553"/>
                  </a:lnTo>
                  <a:lnTo>
                    <a:pt x="1098" y="14910"/>
                  </a:lnTo>
                  <a:lnTo>
                    <a:pt x="1505" y="15603"/>
                  </a:lnTo>
                  <a:lnTo>
                    <a:pt x="1973" y="16256"/>
                  </a:lnTo>
                  <a:lnTo>
                    <a:pt x="2207" y="16562"/>
                  </a:lnTo>
                  <a:lnTo>
                    <a:pt x="2461" y="16878"/>
                  </a:lnTo>
                  <a:lnTo>
                    <a:pt x="2705" y="17174"/>
                  </a:lnTo>
                  <a:lnTo>
                    <a:pt x="2969" y="17470"/>
                  </a:lnTo>
                  <a:lnTo>
                    <a:pt x="3498" y="18031"/>
                  </a:lnTo>
                  <a:lnTo>
                    <a:pt x="4007" y="18530"/>
                  </a:lnTo>
                  <a:lnTo>
                    <a:pt x="4536" y="18999"/>
                  </a:lnTo>
                  <a:lnTo>
                    <a:pt x="5105" y="19448"/>
                  </a:lnTo>
                  <a:lnTo>
                    <a:pt x="5380" y="19673"/>
                  </a:lnTo>
                  <a:lnTo>
                    <a:pt x="5675" y="19887"/>
                  </a:lnTo>
                  <a:lnTo>
                    <a:pt x="5969" y="20080"/>
                  </a:lnTo>
                  <a:lnTo>
                    <a:pt x="6285" y="20274"/>
                  </a:lnTo>
                  <a:lnTo>
                    <a:pt x="6580" y="20448"/>
                  </a:lnTo>
                  <a:lnTo>
                    <a:pt x="6905" y="20621"/>
                  </a:lnTo>
                  <a:lnTo>
                    <a:pt x="7210" y="20774"/>
                  </a:lnTo>
                  <a:lnTo>
                    <a:pt x="7881" y="21059"/>
                  </a:lnTo>
                  <a:lnTo>
                    <a:pt x="8227" y="21172"/>
                  </a:lnTo>
                  <a:lnTo>
                    <a:pt x="8573" y="21274"/>
                  </a:lnTo>
                  <a:lnTo>
                    <a:pt x="8908" y="21365"/>
                  </a:lnTo>
                  <a:lnTo>
                    <a:pt x="9254" y="21447"/>
                  </a:lnTo>
                  <a:lnTo>
                    <a:pt x="9610" y="21508"/>
                  </a:lnTo>
                  <a:lnTo>
                    <a:pt x="9956" y="21559"/>
                  </a:lnTo>
                  <a:lnTo>
                    <a:pt x="10312" y="21590"/>
                  </a:lnTo>
                  <a:lnTo>
                    <a:pt x="10647" y="21600"/>
                  </a:lnTo>
                  <a:lnTo>
                    <a:pt x="11014" y="21600"/>
                  </a:lnTo>
                  <a:lnTo>
                    <a:pt x="11349" y="21590"/>
                  </a:lnTo>
                  <a:lnTo>
                    <a:pt x="11705" y="21569"/>
                  </a:lnTo>
                  <a:lnTo>
                    <a:pt x="12051" y="21529"/>
                  </a:lnTo>
                  <a:lnTo>
                    <a:pt x="12397" y="21478"/>
                  </a:lnTo>
                  <a:lnTo>
                    <a:pt x="12722" y="21437"/>
                  </a:lnTo>
                  <a:lnTo>
                    <a:pt x="13068" y="21365"/>
                  </a:lnTo>
                  <a:lnTo>
                    <a:pt x="13393" y="21294"/>
                  </a:lnTo>
                  <a:lnTo>
                    <a:pt x="13719" y="21202"/>
                  </a:lnTo>
                  <a:lnTo>
                    <a:pt x="14054" y="21100"/>
                  </a:lnTo>
                  <a:lnTo>
                    <a:pt x="14369" y="21008"/>
                  </a:lnTo>
                  <a:lnTo>
                    <a:pt x="14695" y="20886"/>
                  </a:lnTo>
                  <a:lnTo>
                    <a:pt x="15010" y="20764"/>
                  </a:lnTo>
                  <a:lnTo>
                    <a:pt x="15315" y="20621"/>
                  </a:lnTo>
                  <a:lnTo>
                    <a:pt x="15610" y="20478"/>
                  </a:lnTo>
                  <a:lnTo>
                    <a:pt x="15925" y="20325"/>
                  </a:lnTo>
                  <a:lnTo>
                    <a:pt x="16200" y="20172"/>
                  </a:lnTo>
                  <a:lnTo>
                    <a:pt x="16495" y="19999"/>
                  </a:lnTo>
                  <a:lnTo>
                    <a:pt x="16780" y="19815"/>
                  </a:lnTo>
                  <a:lnTo>
                    <a:pt x="17044" y="19622"/>
                  </a:lnTo>
                  <a:lnTo>
                    <a:pt x="17329" y="19418"/>
                  </a:lnTo>
                  <a:lnTo>
                    <a:pt x="17573" y="19214"/>
                  </a:lnTo>
                  <a:lnTo>
                    <a:pt x="17837" y="19020"/>
                  </a:lnTo>
                  <a:lnTo>
                    <a:pt x="18081" y="18795"/>
                  </a:lnTo>
                  <a:lnTo>
                    <a:pt x="18783" y="18092"/>
                  </a:lnTo>
                  <a:lnTo>
                    <a:pt x="19007" y="17847"/>
                  </a:lnTo>
                  <a:lnTo>
                    <a:pt x="19210" y="17592"/>
                  </a:lnTo>
                  <a:lnTo>
                    <a:pt x="19403" y="17327"/>
                  </a:lnTo>
                  <a:lnTo>
                    <a:pt x="19607" y="17062"/>
                  </a:lnTo>
                  <a:lnTo>
                    <a:pt x="19800" y="16797"/>
                  </a:lnTo>
                  <a:lnTo>
                    <a:pt x="19973" y="16521"/>
                  </a:lnTo>
                  <a:lnTo>
                    <a:pt x="20136" y="16256"/>
                  </a:lnTo>
                  <a:lnTo>
                    <a:pt x="20298" y="15960"/>
                  </a:lnTo>
                  <a:lnTo>
                    <a:pt x="20451" y="15675"/>
                  </a:lnTo>
                  <a:lnTo>
                    <a:pt x="20593" y="15379"/>
                  </a:lnTo>
                  <a:lnTo>
                    <a:pt x="20725" y="15083"/>
                  </a:lnTo>
                  <a:lnTo>
                    <a:pt x="20837" y="14788"/>
                  </a:lnTo>
                  <a:lnTo>
                    <a:pt x="20959" y="14492"/>
                  </a:lnTo>
                  <a:lnTo>
                    <a:pt x="21061" y="14186"/>
                  </a:lnTo>
                  <a:lnTo>
                    <a:pt x="21244" y="13574"/>
                  </a:lnTo>
                  <a:lnTo>
                    <a:pt x="21325" y="13258"/>
                  </a:lnTo>
                  <a:lnTo>
                    <a:pt x="21397" y="12952"/>
                  </a:lnTo>
                  <a:lnTo>
                    <a:pt x="21447" y="12636"/>
                  </a:lnTo>
                  <a:lnTo>
                    <a:pt x="21508" y="12309"/>
                  </a:lnTo>
                  <a:lnTo>
                    <a:pt x="21539" y="11993"/>
                  </a:lnTo>
                  <a:lnTo>
                    <a:pt x="21569" y="11687"/>
                  </a:lnTo>
                  <a:lnTo>
                    <a:pt x="21590" y="11361"/>
                  </a:lnTo>
                  <a:lnTo>
                    <a:pt x="21600" y="11045"/>
                  </a:lnTo>
                  <a:lnTo>
                    <a:pt x="21590" y="10718"/>
                  </a:lnTo>
                  <a:lnTo>
                    <a:pt x="21569" y="10402"/>
                  </a:lnTo>
                  <a:lnTo>
                    <a:pt x="21559" y="10096"/>
                  </a:lnTo>
                  <a:lnTo>
                    <a:pt x="21508" y="9770"/>
                  </a:lnTo>
                  <a:lnTo>
                    <a:pt x="21458" y="9454"/>
                  </a:lnTo>
                  <a:lnTo>
                    <a:pt x="21397" y="9148"/>
                  </a:lnTo>
                  <a:lnTo>
                    <a:pt x="21336" y="8832"/>
                  </a:lnTo>
                  <a:lnTo>
                    <a:pt x="21244" y="8516"/>
                  </a:lnTo>
                  <a:lnTo>
                    <a:pt x="21153" y="8220"/>
                  </a:lnTo>
                  <a:lnTo>
                    <a:pt x="21041" y="7914"/>
                  </a:lnTo>
                  <a:lnTo>
                    <a:pt x="20929" y="7628"/>
                  </a:lnTo>
                  <a:lnTo>
                    <a:pt x="20807" y="7333"/>
                  </a:lnTo>
                  <a:lnTo>
                    <a:pt x="20542" y="6772"/>
                  </a:lnTo>
                  <a:lnTo>
                    <a:pt x="20247" y="6231"/>
                  </a:lnTo>
                  <a:lnTo>
                    <a:pt x="19922" y="5701"/>
                  </a:lnTo>
                  <a:lnTo>
                    <a:pt x="19210" y="4701"/>
                  </a:lnTo>
                  <a:lnTo>
                    <a:pt x="18834" y="4212"/>
                  </a:lnTo>
                  <a:lnTo>
                    <a:pt x="18447" y="3743"/>
                  </a:lnTo>
                  <a:lnTo>
                    <a:pt x="18020" y="3294"/>
                  </a:lnTo>
                  <a:lnTo>
                    <a:pt x="17593" y="2856"/>
                  </a:lnTo>
                  <a:lnTo>
                    <a:pt x="17136" y="2458"/>
                  </a:lnTo>
                  <a:lnTo>
                    <a:pt x="16658" y="2050"/>
                  </a:lnTo>
                  <a:lnTo>
                    <a:pt x="16139" y="1693"/>
                  </a:lnTo>
                  <a:lnTo>
                    <a:pt x="15631" y="1346"/>
                  </a:lnTo>
                  <a:lnTo>
                    <a:pt x="15081" y="1050"/>
                  </a:lnTo>
                  <a:lnTo>
                    <a:pt x="14817" y="908"/>
                  </a:lnTo>
                  <a:lnTo>
                    <a:pt x="14542" y="765"/>
                  </a:lnTo>
                  <a:lnTo>
                    <a:pt x="14247" y="642"/>
                  </a:lnTo>
                  <a:lnTo>
                    <a:pt x="13963" y="530"/>
                  </a:lnTo>
                  <a:lnTo>
                    <a:pt x="13078" y="255"/>
                  </a:lnTo>
                  <a:lnTo>
                    <a:pt x="12763" y="194"/>
                  </a:lnTo>
                  <a:lnTo>
                    <a:pt x="12468" y="133"/>
                  </a:lnTo>
                  <a:lnTo>
                    <a:pt x="12163" y="82"/>
                  </a:lnTo>
                  <a:lnTo>
                    <a:pt x="11847" y="41"/>
                  </a:lnTo>
                  <a:lnTo>
                    <a:pt x="11542" y="20"/>
                  </a:lnTo>
                  <a:lnTo>
                    <a:pt x="11227" y="0"/>
                  </a:lnTo>
                  <a:lnTo>
                    <a:pt x="10902" y="0"/>
                  </a:lnTo>
                  <a:lnTo>
                    <a:pt x="11288" y="20"/>
                  </a:lnTo>
                  <a:lnTo>
                    <a:pt x="11664" y="71"/>
                  </a:lnTo>
                  <a:lnTo>
                    <a:pt x="12041" y="133"/>
                  </a:lnTo>
                  <a:lnTo>
                    <a:pt x="12397" y="204"/>
                  </a:lnTo>
                  <a:lnTo>
                    <a:pt x="13108" y="408"/>
                  </a:lnTo>
                  <a:lnTo>
                    <a:pt x="13454" y="530"/>
                  </a:lnTo>
                  <a:lnTo>
                    <a:pt x="13790" y="673"/>
                  </a:lnTo>
                  <a:lnTo>
                    <a:pt x="14136" y="836"/>
                  </a:lnTo>
                  <a:lnTo>
                    <a:pt x="14461" y="989"/>
                  </a:lnTo>
                  <a:lnTo>
                    <a:pt x="14786" y="1173"/>
                  </a:lnTo>
                  <a:lnTo>
                    <a:pt x="15112" y="1367"/>
                  </a:lnTo>
                  <a:lnTo>
                    <a:pt x="15427" y="1560"/>
                  </a:lnTo>
                  <a:lnTo>
                    <a:pt x="15742" y="1785"/>
                  </a:lnTo>
                  <a:lnTo>
                    <a:pt x="16332" y="2254"/>
                  </a:lnTo>
                  <a:lnTo>
                    <a:pt x="16607" y="2499"/>
                  </a:lnTo>
                  <a:lnTo>
                    <a:pt x="16892" y="2754"/>
                  </a:lnTo>
                  <a:lnTo>
                    <a:pt x="17166" y="3019"/>
                  </a:lnTo>
                  <a:lnTo>
                    <a:pt x="17431" y="3294"/>
                  </a:lnTo>
                  <a:lnTo>
                    <a:pt x="17685" y="3580"/>
                  </a:lnTo>
                  <a:lnTo>
                    <a:pt x="17949" y="3875"/>
                  </a:lnTo>
                  <a:lnTo>
                    <a:pt x="18183" y="4171"/>
                  </a:lnTo>
                  <a:lnTo>
                    <a:pt x="18427" y="4477"/>
                  </a:lnTo>
                  <a:lnTo>
                    <a:pt x="18651" y="4793"/>
                  </a:lnTo>
                  <a:lnTo>
                    <a:pt x="18875" y="5120"/>
                  </a:lnTo>
                  <a:lnTo>
                    <a:pt x="19302" y="5762"/>
                  </a:lnTo>
                  <a:lnTo>
                    <a:pt x="19688" y="6445"/>
                  </a:lnTo>
                  <a:lnTo>
                    <a:pt x="20034" y="7118"/>
                  </a:lnTo>
                  <a:lnTo>
                    <a:pt x="20197" y="7475"/>
                  </a:lnTo>
                  <a:lnTo>
                    <a:pt x="20359" y="7853"/>
                  </a:lnTo>
                  <a:lnTo>
                    <a:pt x="20481" y="8210"/>
                  </a:lnTo>
                  <a:lnTo>
                    <a:pt x="20593" y="8587"/>
                  </a:lnTo>
                  <a:lnTo>
                    <a:pt x="20685" y="8975"/>
                  </a:lnTo>
                  <a:lnTo>
                    <a:pt x="20746" y="9342"/>
                  </a:lnTo>
                  <a:lnTo>
                    <a:pt x="20807" y="9739"/>
                  </a:lnTo>
                  <a:lnTo>
                    <a:pt x="20837" y="10127"/>
                  </a:lnTo>
                  <a:lnTo>
                    <a:pt x="20858" y="10514"/>
                  </a:lnTo>
                  <a:lnTo>
                    <a:pt x="20858" y="10922"/>
                  </a:lnTo>
                  <a:lnTo>
                    <a:pt x="20837" y="11310"/>
                  </a:lnTo>
                  <a:lnTo>
                    <a:pt x="20807" y="11697"/>
                  </a:lnTo>
                  <a:lnTo>
                    <a:pt x="20685" y="12493"/>
                  </a:lnTo>
                  <a:lnTo>
                    <a:pt x="20603" y="12891"/>
                  </a:lnTo>
                  <a:lnTo>
                    <a:pt x="20502" y="13258"/>
                  </a:lnTo>
                  <a:lnTo>
                    <a:pt x="20390" y="13656"/>
                  </a:lnTo>
                  <a:lnTo>
                    <a:pt x="20247" y="14023"/>
                  </a:lnTo>
                  <a:lnTo>
                    <a:pt x="20105" y="14410"/>
                  </a:lnTo>
                  <a:lnTo>
                    <a:pt x="19932" y="14777"/>
                  </a:lnTo>
                  <a:lnTo>
                    <a:pt x="19769" y="15144"/>
                  </a:lnTo>
                  <a:lnTo>
                    <a:pt x="19576" y="15512"/>
                  </a:lnTo>
                  <a:lnTo>
                    <a:pt x="19363" y="15848"/>
                  </a:lnTo>
                  <a:lnTo>
                    <a:pt x="19139" y="16195"/>
                  </a:lnTo>
                  <a:lnTo>
                    <a:pt x="18915" y="16521"/>
                  </a:lnTo>
                  <a:lnTo>
                    <a:pt x="18681" y="16848"/>
                  </a:lnTo>
                  <a:lnTo>
                    <a:pt x="18417" y="17164"/>
                  </a:lnTo>
                  <a:lnTo>
                    <a:pt x="18132" y="17470"/>
                  </a:lnTo>
                  <a:lnTo>
                    <a:pt x="17858" y="17755"/>
                  </a:lnTo>
                  <a:lnTo>
                    <a:pt x="17553" y="18031"/>
                  </a:lnTo>
                  <a:lnTo>
                    <a:pt x="17247" y="18296"/>
                  </a:lnTo>
                  <a:lnTo>
                    <a:pt x="16922" y="18561"/>
                  </a:lnTo>
                  <a:lnTo>
                    <a:pt x="16597" y="18795"/>
                  </a:lnTo>
                  <a:lnTo>
                    <a:pt x="16251" y="19030"/>
                  </a:lnTo>
                  <a:lnTo>
                    <a:pt x="15905" y="19254"/>
                  </a:lnTo>
                  <a:lnTo>
                    <a:pt x="15549" y="19448"/>
                  </a:lnTo>
                  <a:lnTo>
                    <a:pt x="15183" y="19642"/>
                  </a:lnTo>
                  <a:lnTo>
                    <a:pt x="14807" y="19815"/>
                  </a:lnTo>
                  <a:lnTo>
                    <a:pt x="14420" y="19948"/>
                  </a:lnTo>
                  <a:lnTo>
                    <a:pt x="14024" y="20091"/>
                  </a:lnTo>
                  <a:lnTo>
                    <a:pt x="13627" y="20213"/>
                  </a:lnTo>
                  <a:lnTo>
                    <a:pt x="13220" y="20325"/>
                  </a:lnTo>
                  <a:lnTo>
                    <a:pt x="12814" y="20407"/>
                  </a:lnTo>
                  <a:lnTo>
                    <a:pt x="12407" y="20478"/>
                  </a:lnTo>
                  <a:lnTo>
                    <a:pt x="11990" y="20529"/>
                  </a:lnTo>
                  <a:lnTo>
                    <a:pt x="11583" y="20580"/>
                  </a:lnTo>
                  <a:lnTo>
                    <a:pt x="11166" y="20590"/>
                  </a:lnTo>
                  <a:lnTo>
                    <a:pt x="10749" y="20590"/>
                  </a:lnTo>
                  <a:lnTo>
                    <a:pt x="10322" y="20580"/>
                  </a:lnTo>
                  <a:lnTo>
                    <a:pt x="9925" y="20529"/>
                  </a:lnTo>
                  <a:lnTo>
                    <a:pt x="9519" y="20468"/>
                  </a:lnTo>
                  <a:lnTo>
                    <a:pt x="9112" y="20376"/>
                  </a:lnTo>
                  <a:lnTo>
                    <a:pt x="8705" y="20264"/>
                  </a:lnTo>
                  <a:lnTo>
                    <a:pt x="8319" y="20121"/>
                  </a:lnTo>
                  <a:lnTo>
                    <a:pt x="7932" y="19968"/>
                  </a:lnTo>
                  <a:lnTo>
                    <a:pt x="7556" y="19795"/>
                  </a:lnTo>
                  <a:lnTo>
                    <a:pt x="7180" y="19611"/>
                  </a:lnTo>
                  <a:lnTo>
                    <a:pt x="6814" y="19387"/>
                  </a:lnTo>
                  <a:lnTo>
                    <a:pt x="6458" y="19173"/>
                  </a:lnTo>
                  <a:lnTo>
                    <a:pt x="6112" y="18918"/>
                  </a:lnTo>
                  <a:lnTo>
                    <a:pt x="5766" y="18673"/>
                  </a:lnTo>
                  <a:lnTo>
                    <a:pt x="5431" y="18408"/>
                  </a:lnTo>
                  <a:lnTo>
                    <a:pt x="5105" y="18122"/>
                  </a:lnTo>
                  <a:lnTo>
                    <a:pt x="4475" y="17531"/>
                  </a:lnTo>
                  <a:lnTo>
                    <a:pt x="4169" y="17235"/>
                  </a:lnTo>
                  <a:lnTo>
                    <a:pt x="3875" y="16929"/>
                  </a:lnTo>
                  <a:lnTo>
                    <a:pt x="3580" y="16603"/>
                  </a:lnTo>
                  <a:lnTo>
                    <a:pt x="3295" y="16266"/>
                  </a:lnTo>
                  <a:lnTo>
                    <a:pt x="3031" y="15930"/>
                  </a:lnTo>
                  <a:lnTo>
                    <a:pt x="2766" y="15583"/>
                  </a:lnTo>
                  <a:lnTo>
                    <a:pt x="2532" y="15246"/>
                  </a:lnTo>
                  <a:lnTo>
                    <a:pt x="2298" y="14869"/>
                  </a:lnTo>
                  <a:lnTo>
                    <a:pt x="2095" y="14512"/>
                  </a:lnTo>
                  <a:lnTo>
                    <a:pt x="1892" y="14135"/>
                  </a:lnTo>
                  <a:lnTo>
                    <a:pt x="1729" y="13747"/>
                  </a:lnTo>
                  <a:lnTo>
                    <a:pt x="1566" y="13350"/>
                  </a:lnTo>
                  <a:lnTo>
                    <a:pt x="1444" y="12952"/>
                  </a:lnTo>
                  <a:lnTo>
                    <a:pt x="1332" y="12544"/>
                  </a:lnTo>
                  <a:lnTo>
                    <a:pt x="1241" y="12136"/>
                  </a:lnTo>
                  <a:lnTo>
                    <a:pt x="1180" y="11718"/>
                  </a:lnTo>
                  <a:lnTo>
                    <a:pt x="1139" y="11300"/>
                  </a:lnTo>
                  <a:lnTo>
                    <a:pt x="1119" y="10871"/>
                  </a:lnTo>
                  <a:lnTo>
                    <a:pt x="1119" y="10453"/>
                  </a:lnTo>
                  <a:lnTo>
                    <a:pt x="1139" y="10035"/>
                  </a:lnTo>
                  <a:lnTo>
                    <a:pt x="1180" y="9607"/>
                  </a:lnTo>
                  <a:lnTo>
                    <a:pt x="1241" y="9189"/>
                  </a:lnTo>
                  <a:lnTo>
                    <a:pt x="1322" y="8771"/>
                  </a:lnTo>
                  <a:lnTo>
                    <a:pt x="1414" y="8363"/>
                  </a:lnTo>
                  <a:lnTo>
                    <a:pt x="1536" y="7955"/>
                  </a:lnTo>
                  <a:lnTo>
                    <a:pt x="1668" y="7557"/>
                  </a:lnTo>
                  <a:lnTo>
                    <a:pt x="1820" y="7149"/>
                  </a:lnTo>
                  <a:lnTo>
                    <a:pt x="1993" y="6772"/>
                  </a:lnTo>
                  <a:lnTo>
                    <a:pt x="2176" y="6384"/>
                  </a:lnTo>
                  <a:lnTo>
                    <a:pt x="2380" y="6007"/>
                  </a:lnTo>
                  <a:lnTo>
                    <a:pt x="2593" y="5650"/>
                  </a:lnTo>
                  <a:lnTo>
                    <a:pt x="2786" y="5375"/>
                  </a:lnTo>
                  <a:lnTo>
                    <a:pt x="2990" y="5069"/>
                  </a:lnTo>
                  <a:lnTo>
                    <a:pt x="3183" y="4803"/>
                  </a:lnTo>
                  <a:lnTo>
                    <a:pt x="3651" y="4273"/>
                  </a:lnTo>
                  <a:lnTo>
                    <a:pt x="3905" y="4028"/>
                  </a:lnTo>
                  <a:lnTo>
                    <a:pt x="4149" y="3794"/>
                  </a:lnTo>
                  <a:lnTo>
                    <a:pt x="4403" y="3580"/>
                  </a:lnTo>
                  <a:lnTo>
                    <a:pt x="4668" y="3355"/>
                  </a:lnTo>
                  <a:lnTo>
                    <a:pt x="4942" y="3151"/>
                  </a:lnTo>
                  <a:lnTo>
                    <a:pt x="5207" y="2958"/>
                  </a:lnTo>
                  <a:lnTo>
                    <a:pt x="5492" y="2784"/>
                  </a:lnTo>
                  <a:lnTo>
                    <a:pt x="5766" y="2611"/>
                  </a:lnTo>
                  <a:lnTo>
                    <a:pt x="6031" y="2458"/>
                  </a:lnTo>
                  <a:lnTo>
                    <a:pt x="6315" y="2295"/>
                  </a:lnTo>
                  <a:lnTo>
                    <a:pt x="7139" y="1927"/>
                  </a:lnTo>
                  <a:lnTo>
                    <a:pt x="7668" y="1703"/>
                  </a:lnTo>
                  <a:lnTo>
                    <a:pt x="8176" y="1530"/>
                  </a:lnTo>
                  <a:lnTo>
                    <a:pt x="8664" y="1377"/>
                  </a:lnTo>
                  <a:lnTo>
                    <a:pt x="9549" y="1112"/>
                  </a:lnTo>
                  <a:lnTo>
                    <a:pt x="9925" y="989"/>
                  </a:lnTo>
                  <a:lnTo>
                    <a:pt x="10261" y="867"/>
                  </a:lnTo>
                  <a:lnTo>
                    <a:pt x="10464" y="765"/>
                  </a:lnTo>
                  <a:lnTo>
                    <a:pt x="10617" y="663"/>
                  </a:lnTo>
                  <a:lnTo>
                    <a:pt x="10759" y="551"/>
                  </a:lnTo>
                  <a:lnTo>
                    <a:pt x="10881" y="408"/>
                  </a:lnTo>
                  <a:lnTo>
                    <a:pt x="10902" y="377"/>
                  </a:lnTo>
                  <a:lnTo>
                    <a:pt x="10902" y="347"/>
                  </a:lnTo>
                  <a:lnTo>
                    <a:pt x="10871" y="337"/>
                  </a:lnTo>
                  <a:lnTo>
                    <a:pt x="10820" y="316"/>
                  </a:lnTo>
                  <a:lnTo>
                    <a:pt x="10698" y="306"/>
                  </a:lnTo>
                  <a:lnTo>
                    <a:pt x="10556" y="306"/>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966" name="Forme libre 10"/>
            <p:cNvSpPr/>
            <p:nvPr/>
          </p:nvSpPr>
          <p:spPr>
            <a:xfrm>
              <a:off x="588850" y="0"/>
              <a:ext cx="100691" cy="302069"/>
            </a:xfrm>
            <a:custGeom>
              <a:avLst/>
              <a:gdLst/>
              <a:ahLst/>
              <a:cxnLst>
                <a:cxn ang="0">
                  <a:pos x="wd2" y="hd2"/>
                </a:cxn>
                <a:cxn ang="5400000">
                  <a:pos x="wd2" y="hd2"/>
                </a:cxn>
                <a:cxn ang="10800000">
                  <a:pos x="wd2" y="hd2"/>
                </a:cxn>
                <a:cxn ang="16200000">
                  <a:pos x="wd2" y="hd2"/>
                </a:cxn>
              </a:cxnLst>
              <a:rect l="0" t="0" r="r" b="b"/>
              <a:pathLst>
                <a:path w="21600" h="21600" extrusionOk="0">
                  <a:moveTo>
                    <a:pt x="16394" y="21490"/>
                  </a:moveTo>
                  <a:lnTo>
                    <a:pt x="17053" y="21255"/>
                  </a:lnTo>
                  <a:lnTo>
                    <a:pt x="17830" y="21028"/>
                  </a:lnTo>
                  <a:lnTo>
                    <a:pt x="18369" y="20793"/>
                  </a:lnTo>
                  <a:lnTo>
                    <a:pt x="18967" y="20551"/>
                  </a:lnTo>
                  <a:lnTo>
                    <a:pt x="19925" y="20074"/>
                  </a:lnTo>
                  <a:lnTo>
                    <a:pt x="20583" y="19575"/>
                  </a:lnTo>
                  <a:lnTo>
                    <a:pt x="21181" y="19069"/>
                  </a:lnTo>
                  <a:lnTo>
                    <a:pt x="21480" y="18563"/>
                  </a:lnTo>
                  <a:lnTo>
                    <a:pt x="21600" y="18049"/>
                  </a:lnTo>
                  <a:lnTo>
                    <a:pt x="21600" y="17521"/>
                  </a:lnTo>
                  <a:lnTo>
                    <a:pt x="21480" y="17000"/>
                  </a:lnTo>
                  <a:lnTo>
                    <a:pt x="21361" y="16471"/>
                  </a:lnTo>
                  <a:lnTo>
                    <a:pt x="20702" y="15430"/>
                  </a:lnTo>
                  <a:lnTo>
                    <a:pt x="20044" y="14366"/>
                  </a:lnTo>
                  <a:lnTo>
                    <a:pt x="19266" y="13331"/>
                  </a:lnTo>
                  <a:lnTo>
                    <a:pt x="18728" y="12385"/>
                  </a:lnTo>
                  <a:lnTo>
                    <a:pt x="17950" y="11460"/>
                  </a:lnTo>
                  <a:lnTo>
                    <a:pt x="16933" y="10551"/>
                  </a:lnTo>
                  <a:lnTo>
                    <a:pt x="15976" y="9663"/>
                  </a:lnTo>
                  <a:lnTo>
                    <a:pt x="14839" y="8797"/>
                  </a:lnTo>
                  <a:lnTo>
                    <a:pt x="13702" y="7953"/>
                  </a:lnTo>
                  <a:lnTo>
                    <a:pt x="12505" y="7124"/>
                  </a:lnTo>
                  <a:lnTo>
                    <a:pt x="11189" y="6310"/>
                  </a:lnTo>
                  <a:lnTo>
                    <a:pt x="8437" y="4688"/>
                  </a:lnTo>
                  <a:lnTo>
                    <a:pt x="5624" y="3126"/>
                  </a:lnTo>
                  <a:lnTo>
                    <a:pt x="2872" y="1563"/>
                  </a:lnTo>
                  <a:lnTo>
                    <a:pt x="180" y="0"/>
                  </a:lnTo>
                  <a:lnTo>
                    <a:pt x="0" y="528"/>
                  </a:lnTo>
                  <a:lnTo>
                    <a:pt x="0" y="2135"/>
                  </a:lnTo>
                  <a:lnTo>
                    <a:pt x="299" y="3206"/>
                  </a:lnTo>
                  <a:lnTo>
                    <a:pt x="898" y="4292"/>
                  </a:lnTo>
                  <a:lnTo>
                    <a:pt x="1675" y="5385"/>
                  </a:lnTo>
                  <a:lnTo>
                    <a:pt x="2513" y="6493"/>
                  </a:lnTo>
                  <a:lnTo>
                    <a:pt x="4547" y="8724"/>
                  </a:lnTo>
                  <a:lnTo>
                    <a:pt x="6522" y="10998"/>
                  </a:lnTo>
                  <a:lnTo>
                    <a:pt x="7419" y="12135"/>
                  </a:lnTo>
                  <a:lnTo>
                    <a:pt x="8197" y="13309"/>
                  </a:lnTo>
                  <a:lnTo>
                    <a:pt x="8855" y="14476"/>
                  </a:lnTo>
                  <a:lnTo>
                    <a:pt x="9214" y="15657"/>
                  </a:lnTo>
                  <a:lnTo>
                    <a:pt x="9274" y="16244"/>
                  </a:lnTo>
                  <a:lnTo>
                    <a:pt x="9274" y="17440"/>
                  </a:lnTo>
                  <a:lnTo>
                    <a:pt x="9214" y="18049"/>
                  </a:lnTo>
                  <a:lnTo>
                    <a:pt x="9095" y="18291"/>
                  </a:lnTo>
                  <a:lnTo>
                    <a:pt x="8855" y="18540"/>
                  </a:lnTo>
                  <a:lnTo>
                    <a:pt x="8437" y="19017"/>
                  </a:lnTo>
                  <a:lnTo>
                    <a:pt x="7838" y="19487"/>
                  </a:lnTo>
                  <a:lnTo>
                    <a:pt x="7419" y="19942"/>
                  </a:lnTo>
                  <a:lnTo>
                    <a:pt x="7300" y="20140"/>
                  </a:lnTo>
                  <a:lnTo>
                    <a:pt x="7300" y="20345"/>
                  </a:lnTo>
                  <a:lnTo>
                    <a:pt x="7419" y="20536"/>
                  </a:lnTo>
                  <a:lnTo>
                    <a:pt x="7659" y="20727"/>
                  </a:lnTo>
                  <a:lnTo>
                    <a:pt x="8078" y="20888"/>
                  </a:lnTo>
                  <a:lnTo>
                    <a:pt x="8616" y="21057"/>
                  </a:lnTo>
                  <a:lnTo>
                    <a:pt x="9394" y="21204"/>
                  </a:lnTo>
                  <a:lnTo>
                    <a:pt x="10531" y="21329"/>
                  </a:lnTo>
                  <a:lnTo>
                    <a:pt x="11428" y="21409"/>
                  </a:lnTo>
                  <a:lnTo>
                    <a:pt x="12386" y="21475"/>
                  </a:lnTo>
                  <a:lnTo>
                    <a:pt x="13642" y="21527"/>
                  </a:lnTo>
                  <a:lnTo>
                    <a:pt x="14839" y="21585"/>
                  </a:lnTo>
                  <a:lnTo>
                    <a:pt x="15617" y="21600"/>
                  </a:lnTo>
                  <a:lnTo>
                    <a:pt x="15856" y="21585"/>
                  </a:lnTo>
                  <a:lnTo>
                    <a:pt x="16035" y="21571"/>
                  </a:lnTo>
                  <a:lnTo>
                    <a:pt x="16275" y="21541"/>
                  </a:lnTo>
                  <a:lnTo>
                    <a:pt x="16394" y="2149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grpSp>
        <p:nvGrpSpPr>
          <p:cNvPr id="970" name="Groupe 73"/>
          <p:cNvGrpSpPr/>
          <p:nvPr/>
        </p:nvGrpSpPr>
        <p:grpSpPr>
          <a:xfrm>
            <a:off x="1662001" y="3576370"/>
            <a:ext cx="1370413" cy="1599201"/>
            <a:chOff x="0" y="0"/>
            <a:chExt cx="1370412" cy="1599200"/>
          </a:xfrm>
        </p:grpSpPr>
        <p:sp>
          <p:nvSpPr>
            <p:cNvPr id="968" name="Forme libre 20"/>
            <p:cNvSpPr/>
            <p:nvPr/>
          </p:nvSpPr>
          <p:spPr>
            <a:xfrm rot="21485079">
              <a:off x="14398" y="692997"/>
              <a:ext cx="1341616" cy="884030"/>
            </a:xfrm>
            <a:custGeom>
              <a:avLst/>
              <a:gdLst/>
              <a:ahLst/>
              <a:cxnLst>
                <a:cxn ang="0">
                  <a:pos x="wd2" y="hd2"/>
                </a:cxn>
                <a:cxn ang="5400000">
                  <a:pos x="wd2" y="hd2"/>
                </a:cxn>
                <a:cxn ang="10800000">
                  <a:pos x="wd2" y="hd2"/>
                </a:cxn>
                <a:cxn ang="16200000">
                  <a:pos x="wd2" y="hd2"/>
                </a:cxn>
              </a:cxnLst>
              <a:rect l="0" t="0" r="r" b="b"/>
              <a:pathLst>
                <a:path w="21600" h="21600" extrusionOk="0">
                  <a:moveTo>
                    <a:pt x="10556" y="306"/>
                  </a:moveTo>
                  <a:lnTo>
                    <a:pt x="10220" y="265"/>
                  </a:lnTo>
                  <a:lnTo>
                    <a:pt x="9854" y="255"/>
                  </a:lnTo>
                  <a:lnTo>
                    <a:pt x="9498" y="265"/>
                  </a:lnTo>
                  <a:lnTo>
                    <a:pt x="9142" y="286"/>
                  </a:lnTo>
                  <a:lnTo>
                    <a:pt x="8797" y="316"/>
                  </a:lnTo>
                  <a:lnTo>
                    <a:pt x="8085" y="439"/>
                  </a:lnTo>
                  <a:lnTo>
                    <a:pt x="7729" y="520"/>
                  </a:lnTo>
                  <a:lnTo>
                    <a:pt x="7373" y="612"/>
                  </a:lnTo>
                  <a:lnTo>
                    <a:pt x="7027" y="724"/>
                  </a:lnTo>
                  <a:lnTo>
                    <a:pt x="6671" y="846"/>
                  </a:lnTo>
                  <a:lnTo>
                    <a:pt x="6325" y="989"/>
                  </a:lnTo>
                  <a:lnTo>
                    <a:pt x="5990" y="1142"/>
                  </a:lnTo>
                  <a:lnTo>
                    <a:pt x="5644" y="1316"/>
                  </a:lnTo>
                  <a:lnTo>
                    <a:pt x="5319" y="1489"/>
                  </a:lnTo>
                  <a:lnTo>
                    <a:pt x="4993" y="1673"/>
                  </a:lnTo>
                  <a:lnTo>
                    <a:pt x="4668" y="1876"/>
                  </a:lnTo>
                  <a:lnTo>
                    <a:pt x="4353" y="2091"/>
                  </a:lnTo>
                  <a:lnTo>
                    <a:pt x="4047" y="2325"/>
                  </a:lnTo>
                  <a:lnTo>
                    <a:pt x="3732" y="2560"/>
                  </a:lnTo>
                  <a:lnTo>
                    <a:pt x="3437" y="2825"/>
                  </a:lnTo>
                  <a:lnTo>
                    <a:pt x="3153" y="3090"/>
                  </a:lnTo>
                  <a:lnTo>
                    <a:pt x="2878" y="3355"/>
                  </a:lnTo>
                  <a:lnTo>
                    <a:pt x="2614" y="3651"/>
                  </a:lnTo>
                  <a:lnTo>
                    <a:pt x="2359" y="3947"/>
                  </a:lnTo>
                  <a:lnTo>
                    <a:pt x="2115" y="4242"/>
                  </a:lnTo>
                  <a:lnTo>
                    <a:pt x="1881" y="4579"/>
                  </a:lnTo>
                  <a:lnTo>
                    <a:pt x="1668" y="4905"/>
                  </a:lnTo>
                  <a:lnTo>
                    <a:pt x="1464" y="5242"/>
                  </a:lnTo>
                  <a:lnTo>
                    <a:pt x="1261" y="5589"/>
                  </a:lnTo>
                  <a:lnTo>
                    <a:pt x="915" y="6303"/>
                  </a:lnTo>
                  <a:lnTo>
                    <a:pt x="763" y="6680"/>
                  </a:lnTo>
                  <a:lnTo>
                    <a:pt x="620" y="7057"/>
                  </a:lnTo>
                  <a:lnTo>
                    <a:pt x="498" y="7424"/>
                  </a:lnTo>
                  <a:lnTo>
                    <a:pt x="386" y="7822"/>
                  </a:lnTo>
                  <a:lnTo>
                    <a:pt x="275" y="8210"/>
                  </a:lnTo>
                  <a:lnTo>
                    <a:pt x="203" y="8597"/>
                  </a:lnTo>
                  <a:lnTo>
                    <a:pt x="122" y="9005"/>
                  </a:lnTo>
                  <a:lnTo>
                    <a:pt x="81" y="9393"/>
                  </a:lnTo>
                  <a:lnTo>
                    <a:pt x="31" y="9801"/>
                  </a:lnTo>
                  <a:lnTo>
                    <a:pt x="10" y="10208"/>
                  </a:lnTo>
                  <a:lnTo>
                    <a:pt x="0" y="10606"/>
                  </a:lnTo>
                  <a:lnTo>
                    <a:pt x="10" y="11014"/>
                  </a:lnTo>
                  <a:lnTo>
                    <a:pt x="41" y="11422"/>
                  </a:lnTo>
                  <a:lnTo>
                    <a:pt x="81" y="11830"/>
                  </a:lnTo>
                  <a:lnTo>
                    <a:pt x="153" y="12228"/>
                  </a:lnTo>
                  <a:lnTo>
                    <a:pt x="234" y="12636"/>
                  </a:lnTo>
                  <a:lnTo>
                    <a:pt x="346" y="13044"/>
                  </a:lnTo>
                  <a:lnTo>
                    <a:pt x="447" y="13431"/>
                  </a:lnTo>
                  <a:lnTo>
                    <a:pt x="590" y="13808"/>
                  </a:lnTo>
                  <a:lnTo>
                    <a:pt x="742" y="14186"/>
                  </a:lnTo>
                  <a:lnTo>
                    <a:pt x="915" y="14553"/>
                  </a:lnTo>
                  <a:lnTo>
                    <a:pt x="1098" y="14910"/>
                  </a:lnTo>
                  <a:lnTo>
                    <a:pt x="1505" y="15603"/>
                  </a:lnTo>
                  <a:lnTo>
                    <a:pt x="1973" y="16256"/>
                  </a:lnTo>
                  <a:lnTo>
                    <a:pt x="2207" y="16562"/>
                  </a:lnTo>
                  <a:lnTo>
                    <a:pt x="2461" y="16878"/>
                  </a:lnTo>
                  <a:lnTo>
                    <a:pt x="2705" y="17174"/>
                  </a:lnTo>
                  <a:lnTo>
                    <a:pt x="2969" y="17470"/>
                  </a:lnTo>
                  <a:lnTo>
                    <a:pt x="3498" y="18031"/>
                  </a:lnTo>
                  <a:lnTo>
                    <a:pt x="4007" y="18530"/>
                  </a:lnTo>
                  <a:lnTo>
                    <a:pt x="4536" y="18999"/>
                  </a:lnTo>
                  <a:lnTo>
                    <a:pt x="5105" y="19448"/>
                  </a:lnTo>
                  <a:lnTo>
                    <a:pt x="5380" y="19673"/>
                  </a:lnTo>
                  <a:lnTo>
                    <a:pt x="5675" y="19887"/>
                  </a:lnTo>
                  <a:lnTo>
                    <a:pt x="5969" y="20080"/>
                  </a:lnTo>
                  <a:lnTo>
                    <a:pt x="6285" y="20274"/>
                  </a:lnTo>
                  <a:lnTo>
                    <a:pt x="6580" y="20448"/>
                  </a:lnTo>
                  <a:lnTo>
                    <a:pt x="6905" y="20621"/>
                  </a:lnTo>
                  <a:lnTo>
                    <a:pt x="7210" y="20774"/>
                  </a:lnTo>
                  <a:lnTo>
                    <a:pt x="7881" y="21059"/>
                  </a:lnTo>
                  <a:lnTo>
                    <a:pt x="8227" y="21172"/>
                  </a:lnTo>
                  <a:lnTo>
                    <a:pt x="8573" y="21274"/>
                  </a:lnTo>
                  <a:lnTo>
                    <a:pt x="8908" y="21365"/>
                  </a:lnTo>
                  <a:lnTo>
                    <a:pt x="9254" y="21447"/>
                  </a:lnTo>
                  <a:lnTo>
                    <a:pt x="9610" y="21508"/>
                  </a:lnTo>
                  <a:lnTo>
                    <a:pt x="9956" y="21559"/>
                  </a:lnTo>
                  <a:lnTo>
                    <a:pt x="10312" y="21590"/>
                  </a:lnTo>
                  <a:lnTo>
                    <a:pt x="10647" y="21600"/>
                  </a:lnTo>
                  <a:lnTo>
                    <a:pt x="11014" y="21600"/>
                  </a:lnTo>
                  <a:lnTo>
                    <a:pt x="11349" y="21590"/>
                  </a:lnTo>
                  <a:lnTo>
                    <a:pt x="11705" y="21569"/>
                  </a:lnTo>
                  <a:lnTo>
                    <a:pt x="12051" y="21529"/>
                  </a:lnTo>
                  <a:lnTo>
                    <a:pt x="12397" y="21478"/>
                  </a:lnTo>
                  <a:lnTo>
                    <a:pt x="12722" y="21437"/>
                  </a:lnTo>
                  <a:lnTo>
                    <a:pt x="13068" y="21365"/>
                  </a:lnTo>
                  <a:lnTo>
                    <a:pt x="13393" y="21294"/>
                  </a:lnTo>
                  <a:lnTo>
                    <a:pt x="13719" y="21202"/>
                  </a:lnTo>
                  <a:lnTo>
                    <a:pt x="14054" y="21100"/>
                  </a:lnTo>
                  <a:lnTo>
                    <a:pt x="14369" y="21008"/>
                  </a:lnTo>
                  <a:lnTo>
                    <a:pt x="14695" y="20886"/>
                  </a:lnTo>
                  <a:lnTo>
                    <a:pt x="15010" y="20764"/>
                  </a:lnTo>
                  <a:lnTo>
                    <a:pt x="15315" y="20621"/>
                  </a:lnTo>
                  <a:lnTo>
                    <a:pt x="15610" y="20478"/>
                  </a:lnTo>
                  <a:lnTo>
                    <a:pt x="15925" y="20325"/>
                  </a:lnTo>
                  <a:lnTo>
                    <a:pt x="16200" y="20172"/>
                  </a:lnTo>
                  <a:lnTo>
                    <a:pt x="16495" y="19999"/>
                  </a:lnTo>
                  <a:lnTo>
                    <a:pt x="16780" y="19815"/>
                  </a:lnTo>
                  <a:lnTo>
                    <a:pt x="17044" y="19622"/>
                  </a:lnTo>
                  <a:lnTo>
                    <a:pt x="17329" y="19418"/>
                  </a:lnTo>
                  <a:lnTo>
                    <a:pt x="17573" y="19214"/>
                  </a:lnTo>
                  <a:lnTo>
                    <a:pt x="17837" y="19020"/>
                  </a:lnTo>
                  <a:lnTo>
                    <a:pt x="18081" y="18795"/>
                  </a:lnTo>
                  <a:lnTo>
                    <a:pt x="18783" y="18092"/>
                  </a:lnTo>
                  <a:lnTo>
                    <a:pt x="19007" y="17847"/>
                  </a:lnTo>
                  <a:lnTo>
                    <a:pt x="19210" y="17592"/>
                  </a:lnTo>
                  <a:lnTo>
                    <a:pt x="19403" y="17327"/>
                  </a:lnTo>
                  <a:lnTo>
                    <a:pt x="19607" y="17062"/>
                  </a:lnTo>
                  <a:lnTo>
                    <a:pt x="19800" y="16797"/>
                  </a:lnTo>
                  <a:lnTo>
                    <a:pt x="19973" y="16521"/>
                  </a:lnTo>
                  <a:lnTo>
                    <a:pt x="20136" y="16256"/>
                  </a:lnTo>
                  <a:lnTo>
                    <a:pt x="20298" y="15960"/>
                  </a:lnTo>
                  <a:lnTo>
                    <a:pt x="20451" y="15675"/>
                  </a:lnTo>
                  <a:lnTo>
                    <a:pt x="20593" y="15379"/>
                  </a:lnTo>
                  <a:lnTo>
                    <a:pt x="20725" y="15083"/>
                  </a:lnTo>
                  <a:lnTo>
                    <a:pt x="20837" y="14788"/>
                  </a:lnTo>
                  <a:lnTo>
                    <a:pt x="20959" y="14492"/>
                  </a:lnTo>
                  <a:lnTo>
                    <a:pt x="21061" y="14186"/>
                  </a:lnTo>
                  <a:lnTo>
                    <a:pt x="21244" y="13574"/>
                  </a:lnTo>
                  <a:lnTo>
                    <a:pt x="21325" y="13258"/>
                  </a:lnTo>
                  <a:lnTo>
                    <a:pt x="21397" y="12952"/>
                  </a:lnTo>
                  <a:lnTo>
                    <a:pt x="21447" y="12636"/>
                  </a:lnTo>
                  <a:lnTo>
                    <a:pt x="21508" y="12309"/>
                  </a:lnTo>
                  <a:lnTo>
                    <a:pt x="21539" y="11993"/>
                  </a:lnTo>
                  <a:lnTo>
                    <a:pt x="21569" y="11687"/>
                  </a:lnTo>
                  <a:lnTo>
                    <a:pt x="21590" y="11361"/>
                  </a:lnTo>
                  <a:lnTo>
                    <a:pt x="21600" y="11045"/>
                  </a:lnTo>
                  <a:lnTo>
                    <a:pt x="21590" y="10718"/>
                  </a:lnTo>
                  <a:lnTo>
                    <a:pt x="21569" y="10402"/>
                  </a:lnTo>
                  <a:lnTo>
                    <a:pt x="21559" y="10096"/>
                  </a:lnTo>
                  <a:lnTo>
                    <a:pt x="21508" y="9770"/>
                  </a:lnTo>
                  <a:lnTo>
                    <a:pt x="21458" y="9454"/>
                  </a:lnTo>
                  <a:lnTo>
                    <a:pt x="21397" y="9148"/>
                  </a:lnTo>
                  <a:lnTo>
                    <a:pt x="21336" y="8832"/>
                  </a:lnTo>
                  <a:lnTo>
                    <a:pt x="21244" y="8516"/>
                  </a:lnTo>
                  <a:lnTo>
                    <a:pt x="21153" y="8220"/>
                  </a:lnTo>
                  <a:lnTo>
                    <a:pt x="21041" y="7914"/>
                  </a:lnTo>
                  <a:lnTo>
                    <a:pt x="20929" y="7628"/>
                  </a:lnTo>
                  <a:lnTo>
                    <a:pt x="20807" y="7333"/>
                  </a:lnTo>
                  <a:lnTo>
                    <a:pt x="20542" y="6772"/>
                  </a:lnTo>
                  <a:lnTo>
                    <a:pt x="20247" y="6231"/>
                  </a:lnTo>
                  <a:lnTo>
                    <a:pt x="19922" y="5701"/>
                  </a:lnTo>
                  <a:lnTo>
                    <a:pt x="19210" y="4701"/>
                  </a:lnTo>
                  <a:lnTo>
                    <a:pt x="18834" y="4212"/>
                  </a:lnTo>
                  <a:lnTo>
                    <a:pt x="18447" y="3743"/>
                  </a:lnTo>
                  <a:lnTo>
                    <a:pt x="18020" y="3294"/>
                  </a:lnTo>
                  <a:lnTo>
                    <a:pt x="17593" y="2856"/>
                  </a:lnTo>
                  <a:lnTo>
                    <a:pt x="17136" y="2458"/>
                  </a:lnTo>
                  <a:lnTo>
                    <a:pt x="16658" y="2050"/>
                  </a:lnTo>
                  <a:lnTo>
                    <a:pt x="16139" y="1693"/>
                  </a:lnTo>
                  <a:lnTo>
                    <a:pt x="15631" y="1346"/>
                  </a:lnTo>
                  <a:lnTo>
                    <a:pt x="15081" y="1050"/>
                  </a:lnTo>
                  <a:lnTo>
                    <a:pt x="14817" y="908"/>
                  </a:lnTo>
                  <a:lnTo>
                    <a:pt x="14542" y="765"/>
                  </a:lnTo>
                  <a:lnTo>
                    <a:pt x="14247" y="642"/>
                  </a:lnTo>
                  <a:lnTo>
                    <a:pt x="13963" y="530"/>
                  </a:lnTo>
                  <a:lnTo>
                    <a:pt x="13078" y="255"/>
                  </a:lnTo>
                  <a:lnTo>
                    <a:pt x="12763" y="194"/>
                  </a:lnTo>
                  <a:lnTo>
                    <a:pt x="12468" y="133"/>
                  </a:lnTo>
                  <a:lnTo>
                    <a:pt x="12163" y="82"/>
                  </a:lnTo>
                  <a:lnTo>
                    <a:pt x="11847" y="41"/>
                  </a:lnTo>
                  <a:lnTo>
                    <a:pt x="11542" y="20"/>
                  </a:lnTo>
                  <a:lnTo>
                    <a:pt x="11227" y="0"/>
                  </a:lnTo>
                  <a:lnTo>
                    <a:pt x="10902" y="0"/>
                  </a:lnTo>
                  <a:lnTo>
                    <a:pt x="11288" y="20"/>
                  </a:lnTo>
                  <a:lnTo>
                    <a:pt x="11664" y="71"/>
                  </a:lnTo>
                  <a:lnTo>
                    <a:pt x="12041" y="133"/>
                  </a:lnTo>
                  <a:lnTo>
                    <a:pt x="12397" y="204"/>
                  </a:lnTo>
                  <a:lnTo>
                    <a:pt x="13108" y="408"/>
                  </a:lnTo>
                  <a:lnTo>
                    <a:pt x="13454" y="530"/>
                  </a:lnTo>
                  <a:lnTo>
                    <a:pt x="13790" y="673"/>
                  </a:lnTo>
                  <a:lnTo>
                    <a:pt x="14136" y="836"/>
                  </a:lnTo>
                  <a:lnTo>
                    <a:pt x="14461" y="989"/>
                  </a:lnTo>
                  <a:lnTo>
                    <a:pt x="14786" y="1173"/>
                  </a:lnTo>
                  <a:lnTo>
                    <a:pt x="15112" y="1367"/>
                  </a:lnTo>
                  <a:lnTo>
                    <a:pt x="15427" y="1560"/>
                  </a:lnTo>
                  <a:lnTo>
                    <a:pt x="15742" y="1785"/>
                  </a:lnTo>
                  <a:lnTo>
                    <a:pt x="16332" y="2254"/>
                  </a:lnTo>
                  <a:lnTo>
                    <a:pt x="16607" y="2499"/>
                  </a:lnTo>
                  <a:lnTo>
                    <a:pt x="16892" y="2754"/>
                  </a:lnTo>
                  <a:lnTo>
                    <a:pt x="17166" y="3019"/>
                  </a:lnTo>
                  <a:lnTo>
                    <a:pt x="17431" y="3294"/>
                  </a:lnTo>
                  <a:lnTo>
                    <a:pt x="17685" y="3580"/>
                  </a:lnTo>
                  <a:lnTo>
                    <a:pt x="17949" y="3875"/>
                  </a:lnTo>
                  <a:lnTo>
                    <a:pt x="18183" y="4171"/>
                  </a:lnTo>
                  <a:lnTo>
                    <a:pt x="18427" y="4477"/>
                  </a:lnTo>
                  <a:lnTo>
                    <a:pt x="18651" y="4793"/>
                  </a:lnTo>
                  <a:lnTo>
                    <a:pt x="18875" y="5120"/>
                  </a:lnTo>
                  <a:lnTo>
                    <a:pt x="19302" y="5762"/>
                  </a:lnTo>
                  <a:lnTo>
                    <a:pt x="19688" y="6445"/>
                  </a:lnTo>
                  <a:lnTo>
                    <a:pt x="20034" y="7118"/>
                  </a:lnTo>
                  <a:lnTo>
                    <a:pt x="20197" y="7475"/>
                  </a:lnTo>
                  <a:lnTo>
                    <a:pt x="20359" y="7853"/>
                  </a:lnTo>
                  <a:lnTo>
                    <a:pt x="20481" y="8210"/>
                  </a:lnTo>
                  <a:lnTo>
                    <a:pt x="20593" y="8587"/>
                  </a:lnTo>
                  <a:lnTo>
                    <a:pt x="20685" y="8975"/>
                  </a:lnTo>
                  <a:lnTo>
                    <a:pt x="20746" y="9342"/>
                  </a:lnTo>
                  <a:lnTo>
                    <a:pt x="20807" y="9739"/>
                  </a:lnTo>
                  <a:lnTo>
                    <a:pt x="20837" y="10127"/>
                  </a:lnTo>
                  <a:lnTo>
                    <a:pt x="20858" y="10514"/>
                  </a:lnTo>
                  <a:lnTo>
                    <a:pt x="20858" y="10922"/>
                  </a:lnTo>
                  <a:lnTo>
                    <a:pt x="20837" y="11310"/>
                  </a:lnTo>
                  <a:lnTo>
                    <a:pt x="20807" y="11697"/>
                  </a:lnTo>
                  <a:lnTo>
                    <a:pt x="20685" y="12493"/>
                  </a:lnTo>
                  <a:lnTo>
                    <a:pt x="20603" y="12891"/>
                  </a:lnTo>
                  <a:lnTo>
                    <a:pt x="20502" y="13258"/>
                  </a:lnTo>
                  <a:lnTo>
                    <a:pt x="20390" y="13656"/>
                  </a:lnTo>
                  <a:lnTo>
                    <a:pt x="20247" y="14023"/>
                  </a:lnTo>
                  <a:lnTo>
                    <a:pt x="20105" y="14410"/>
                  </a:lnTo>
                  <a:lnTo>
                    <a:pt x="19932" y="14777"/>
                  </a:lnTo>
                  <a:lnTo>
                    <a:pt x="19769" y="15144"/>
                  </a:lnTo>
                  <a:lnTo>
                    <a:pt x="19576" y="15512"/>
                  </a:lnTo>
                  <a:lnTo>
                    <a:pt x="19363" y="15848"/>
                  </a:lnTo>
                  <a:lnTo>
                    <a:pt x="19139" y="16195"/>
                  </a:lnTo>
                  <a:lnTo>
                    <a:pt x="18915" y="16521"/>
                  </a:lnTo>
                  <a:lnTo>
                    <a:pt x="18681" y="16848"/>
                  </a:lnTo>
                  <a:lnTo>
                    <a:pt x="18417" y="17164"/>
                  </a:lnTo>
                  <a:lnTo>
                    <a:pt x="18132" y="17470"/>
                  </a:lnTo>
                  <a:lnTo>
                    <a:pt x="17858" y="17755"/>
                  </a:lnTo>
                  <a:lnTo>
                    <a:pt x="17553" y="18031"/>
                  </a:lnTo>
                  <a:lnTo>
                    <a:pt x="17247" y="18296"/>
                  </a:lnTo>
                  <a:lnTo>
                    <a:pt x="16922" y="18561"/>
                  </a:lnTo>
                  <a:lnTo>
                    <a:pt x="16597" y="18795"/>
                  </a:lnTo>
                  <a:lnTo>
                    <a:pt x="16251" y="19030"/>
                  </a:lnTo>
                  <a:lnTo>
                    <a:pt x="15905" y="19254"/>
                  </a:lnTo>
                  <a:lnTo>
                    <a:pt x="15549" y="19448"/>
                  </a:lnTo>
                  <a:lnTo>
                    <a:pt x="15183" y="19642"/>
                  </a:lnTo>
                  <a:lnTo>
                    <a:pt x="14807" y="19815"/>
                  </a:lnTo>
                  <a:lnTo>
                    <a:pt x="14420" y="19948"/>
                  </a:lnTo>
                  <a:lnTo>
                    <a:pt x="14024" y="20091"/>
                  </a:lnTo>
                  <a:lnTo>
                    <a:pt x="13627" y="20213"/>
                  </a:lnTo>
                  <a:lnTo>
                    <a:pt x="13220" y="20325"/>
                  </a:lnTo>
                  <a:lnTo>
                    <a:pt x="12814" y="20407"/>
                  </a:lnTo>
                  <a:lnTo>
                    <a:pt x="12407" y="20478"/>
                  </a:lnTo>
                  <a:lnTo>
                    <a:pt x="11990" y="20529"/>
                  </a:lnTo>
                  <a:lnTo>
                    <a:pt x="11583" y="20580"/>
                  </a:lnTo>
                  <a:lnTo>
                    <a:pt x="11166" y="20590"/>
                  </a:lnTo>
                  <a:lnTo>
                    <a:pt x="10749" y="20590"/>
                  </a:lnTo>
                  <a:lnTo>
                    <a:pt x="10322" y="20580"/>
                  </a:lnTo>
                  <a:lnTo>
                    <a:pt x="9925" y="20529"/>
                  </a:lnTo>
                  <a:lnTo>
                    <a:pt x="9519" y="20468"/>
                  </a:lnTo>
                  <a:lnTo>
                    <a:pt x="9112" y="20376"/>
                  </a:lnTo>
                  <a:lnTo>
                    <a:pt x="8705" y="20264"/>
                  </a:lnTo>
                  <a:lnTo>
                    <a:pt x="8319" y="20121"/>
                  </a:lnTo>
                  <a:lnTo>
                    <a:pt x="7932" y="19968"/>
                  </a:lnTo>
                  <a:lnTo>
                    <a:pt x="7556" y="19795"/>
                  </a:lnTo>
                  <a:lnTo>
                    <a:pt x="7180" y="19611"/>
                  </a:lnTo>
                  <a:lnTo>
                    <a:pt x="6814" y="19387"/>
                  </a:lnTo>
                  <a:lnTo>
                    <a:pt x="6458" y="19173"/>
                  </a:lnTo>
                  <a:lnTo>
                    <a:pt x="6112" y="18918"/>
                  </a:lnTo>
                  <a:lnTo>
                    <a:pt x="5766" y="18673"/>
                  </a:lnTo>
                  <a:lnTo>
                    <a:pt x="5431" y="18408"/>
                  </a:lnTo>
                  <a:lnTo>
                    <a:pt x="5105" y="18122"/>
                  </a:lnTo>
                  <a:lnTo>
                    <a:pt x="4475" y="17531"/>
                  </a:lnTo>
                  <a:lnTo>
                    <a:pt x="4169" y="17235"/>
                  </a:lnTo>
                  <a:lnTo>
                    <a:pt x="3875" y="16929"/>
                  </a:lnTo>
                  <a:lnTo>
                    <a:pt x="3580" y="16603"/>
                  </a:lnTo>
                  <a:lnTo>
                    <a:pt x="3295" y="16266"/>
                  </a:lnTo>
                  <a:lnTo>
                    <a:pt x="3031" y="15930"/>
                  </a:lnTo>
                  <a:lnTo>
                    <a:pt x="2766" y="15583"/>
                  </a:lnTo>
                  <a:lnTo>
                    <a:pt x="2532" y="15246"/>
                  </a:lnTo>
                  <a:lnTo>
                    <a:pt x="2298" y="14869"/>
                  </a:lnTo>
                  <a:lnTo>
                    <a:pt x="2095" y="14512"/>
                  </a:lnTo>
                  <a:lnTo>
                    <a:pt x="1892" y="14135"/>
                  </a:lnTo>
                  <a:lnTo>
                    <a:pt x="1729" y="13747"/>
                  </a:lnTo>
                  <a:lnTo>
                    <a:pt x="1566" y="13350"/>
                  </a:lnTo>
                  <a:lnTo>
                    <a:pt x="1444" y="12952"/>
                  </a:lnTo>
                  <a:lnTo>
                    <a:pt x="1332" y="12544"/>
                  </a:lnTo>
                  <a:lnTo>
                    <a:pt x="1241" y="12136"/>
                  </a:lnTo>
                  <a:lnTo>
                    <a:pt x="1180" y="11718"/>
                  </a:lnTo>
                  <a:lnTo>
                    <a:pt x="1139" y="11300"/>
                  </a:lnTo>
                  <a:lnTo>
                    <a:pt x="1119" y="10871"/>
                  </a:lnTo>
                  <a:lnTo>
                    <a:pt x="1119" y="10453"/>
                  </a:lnTo>
                  <a:lnTo>
                    <a:pt x="1139" y="10035"/>
                  </a:lnTo>
                  <a:lnTo>
                    <a:pt x="1180" y="9607"/>
                  </a:lnTo>
                  <a:lnTo>
                    <a:pt x="1241" y="9189"/>
                  </a:lnTo>
                  <a:lnTo>
                    <a:pt x="1322" y="8771"/>
                  </a:lnTo>
                  <a:lnTo>
                    <a:pt x="1414" y="8363"/>
                  </a:lnTo>
                  <a:lnTo>
                    <a:pt x="1536" y="7955"/>
                  </a:lnTo>
                  <a:lnTo>
                    <a:pt x="1668" y="7557"/>
                  </a:lnTo>
                  <a:lnTo>
                    <a:pt x="1820" y="7149"/>
                  </a:lnTo>
                  <a:lnTo>
                    <a:pt x="1993" y="6772"/>
                  </a:lnTo>
                  <a:lnTo>
                    <a:pt x="2176" y="6384"/>
                  </a:lnTo>
                  <a:lnTo>
                    <a:pt x="2380" y="6007"/>
                  </a:lnTo>
                  <a:lnTo>
                    <a:pt x="2593" y="5650"/>
                  </a:lnTo>
                  <a:lnTo>
                    <a:pt x="2786" y="5375"/>
                  </a:lnTo>
                  <a:lnTo>
                    <a:pt x="2990" y="5069"/>
                  </a:lnTo>
                  <a:lnTo>
                    <a:pt x="3183" y="4803"/>
                  </a:lnTo>
                  <a:lnTo>
                    <a:pt x="3651" y="4273"/>
                  </a:lnTo>
                  <a:lnTo>
                    <a:pt x="3905" y="4028"/>
                  </a:lnTo>
                  <a:lnTo>
                    <a:pt x="4149" y="3794"/>
                  </a:lnTo>
                  <a:lnTo>
                    <a:pt x="4403" y="3580"/>
                  </a:lnTo>
                  <a:lnTo>
                    <a:pt x="4668" y="3355"/>
                  </a:lnTo>
                  <a:lnTo>
                    <a:pt x="4942" y="3151"/>
                  </a:lnTo>
                  <a:lnTo>
                    <a:pt x="5207" y="2958"/>
                  </a:lnTo>
                  <a:lnTo>
                    <a:pt x="5492" y="2784"/>
                  </a:lnTo>
                  <a:lnTo>
                    <a:pt x="5766" y="2611"/>
                  </a:lnTo>
                  <a:lnTo>
                    <a:pt x="6031" y="2458"/>
                  </a:lnTo>
                  <a:lnTo>
                    <a:pt x="6315" y="2295"/>
                  </a:lnTo>
                  <a:lnTo>
                    <a:pt x="7139" y="1927"/>
                  </a:lnTo>
                  <a:lnTo>
                    <a:pt x="7668" y="1703"/>
                  </a:lnTo>
                  <a:lnTo>
                    <a:pt x="8176" y="1530"/>
                  </a:lnTo>
                  <a:lnTo>
                    <a:pt x="8664" y="1377"/>
                  </a:lnTo>
                  <a:lnTo>
                    <a:pt x="9549" y="1112"/>
                  </a:lnTo>
                  <a:lnTo>
                    <a:pt x="9925" y="989"/>
                  </a:lnTo>
                  <a:lnTo>
                    <a:pt x="10261" y="867"/>
                  </a:lnTo>
                  <a:lnTo>
                    <a:pt x="10464" y="765"/>
                  </a:lnTo>
                  <a:lnTo>
                    <a:pt x="10617" y="663"/>
                  </a:lnTo>
                  <a:lnTo>
                    <a:pt x="10759" y="551"/>
                  </a:lnTo>
                  <a:lnTo>
                    <a:pt x="10881" y="408"/>
                  </a:lnTo>
                  <a:lnTo>
                    <a:pt x="10902" y="377"/>
                  </a:lnTo>
                  <a:lnTo>
                    <a:pt x="10902" y="347"/>
                  </a:lnTo>
                  <a:lnTo>
                    <a:pt x="10871" y="337"/>
                  </a:lnTo>
                  <a:lnTo>
                    <a:pt x="10820" y="316"/>
                  </a:lnTo>
                  <a:lnTo>
                    <a:pt x="10698" y="306"/>
                  </a:lnTo>
                  <a:lnTo>
                    <a:pt x="10556" y="306"/>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969" name="Forme libre 10"/>
            <p:cNvSpPr/>
            <p:nvPr/>
          </p:nvSpPr>
          <p:spPr>
            <a:xfrm>
              <a:off x="588850" y="0"/>
              <a:ext cx="85949" cy="721169"/>
            </a:xfrm>
            <a:custGeom>
              <a:avLst/>
              <a:gdLst/>
              <a:ahLst/>
              <a:cxnLst>
                <a:cxn ang="0">
                  <a:pos x="wd2" y="hd2"/>
                </a:cxn>
                <a:cxn ang="5400000">
                  <a:pos x="wd2" y="hd2"/>
                </a:cxn>
                <a:cxn ang="10800000">
                  <a:pos x="wd2" y="hd2"/>
                </a:cxn>
                <a:cxn ang="16200000">
                  <a:pos x="wd2" y="hd2"/>
                </a:cxn>
              </a:cxnLst>
              <a:rect l="0" t="0" r="r" b="b"/>
              <a:pathLst>
                <a:path w="21600" h="21600" extrusionOk="0">
                  <a:moveTo>
                    <a:pt x="16394" y="21490"/>
                  </a:moveTo>
                  <a:lnTo>
                    <a:pt x="17053" y="21255"/>
                  </a:lnTo>
                  <a:lnTo>
                    <a:pt x="17830" y="21028"/>
                  </a:lnTo>
                  <a:lnTo>
                    <a:pt x="18369" y="20793"/>
                  </a:lnTo>
                  <a:lnTo>
                    <a:pt x="18967" y="20551"/>
                  </a:lnTo>
                  <a:lnTo>
                    <a:pt x="19925" y="20074"/>
                  </a:lnTo>
                  <a:lnTo>
                    <a:pt x="20583" y="19575"/>
                  </a:lnTo>
                  <a:lnTo>
                    <a:pt x="21181" y="19069"/>
                  </a:lnTo>
                  <a:lnTo>
                    <a:pt x="21480" y="18562"/>
                  </a:lnTo>
                  <a:lnTo>
                    <a:pt x="21600" y="18049"/>
                  </a:lnTo>
                  <a:lnTo>
                    <a:pt x="21600" y="17521"/>
                  </a:lnTo>
                  <a:lnTo>
                    <a:pt x="21480" y="17000"/>
                  </a:lnTo>
                  <a:lnTo>
                    <a:pt x="21361" y="16471"/>
                  </a:lnTo>
                  <a:lnTo>
                    <a:pt x="20702" y="15430"/>
                  </a:lnTo>
                  <a:lnTo>
                    <a:pt x="20044" y="14366"/>
                  </a:lnTo>
                  <a:lnTo>
                    <a:pt x="19266" y="13331"/>
                  </a:lnTo>
                  <a:lnTo>
                    <a:pt x="18728" y="12385"/>
                  </a:lnTo>
                  <a:lnTo>
                    <a:pt x="17950" y="11460"/>
                  </a:lnTo>
                  <a:lnTo>
                    <a:pt x="16933" y="10551"/>
                  </a:lnTo>
                  <a:lnTo>
                    <a:pt x="15976" y="9663"/>
                  </a:lnTo>
                  <a:lnTo>
                    <a:pt x="14839" y="8797"/>
                  </a:lnTo>
                  <a:lnTo>
                    <a:pt x="13702" y="7953"/>
                  </a:lnTo>
                  <a:lnTo>
                    <a:pt x="12505" y="7124"/>
                  </a:lnTo>
                  <a:lnTo>
                    <a:pt x="11189" y="6310"/>
                  </a:lnTo>
                  <a:lnTo>
                    <a:pt x="8437" y="4688"/>
                  </a:lnTo>
                  <a:lnTo>
                    <a:pt x="5624" y="3126"/>
                  </a:lnTo>
                  <a:lnTo>
                    <a:pt x="2872" y="1563"/>
                  </a:lnTo>
                  <a:lnTo>
                    <a:pt x="180" y="0"/>
                  </a:lnTo>
                  <a:lnTo>
                    <a:pt x="0" y="528"/>
                  </a:lnTo>
                  <a:lnTo>
                    <a:pt x="0" y="2135"/>
                  </a:lnTo>
                  <a:lnTo>
                    <a:pt x="299" y="3206"/>
                  </a:lnTo>
                  <a:lnTo>
                    <a:pt x="898" y="4292"/>
                  </a:lnTo>
                  <a:lnTo>
                    <a:pt x="1675" y="5385"/>
                  </a:lnTo>
                  <a:lnTo>
                    <a:pt x="2513" y="6493"/>
                  </a:lnTo>
                  <a:lnTo>
                    <a:pt x="4547" y="8724"/>
                  </a:lnTo>
                  <a:lnTo>
                    <a:pt x="6522" y="10998"/>
                  </a:lnTo>
                  <a:lnTo>
                    <a:pt x="7419" y="12135"/>
                  </a:lnTo>
                  <a:lnTo>
                    <a:pt x="8197" y="13309"/>
                  </a:lnTo>
                  <a:lnTo>
                    <a:pt x="8855" y="14476"/>
                  </a:lnTo>
                  <a:lnTo>
                    <a:pt x="9214" y="15657"/>
                  </a:lnTo>
                  <a:lnTo>
                    <a:pt x="9274" y="16244"/>
                  </a:lnTo>
                  <a:lnTo>
                    <a:pt x="9274" y="17440"/>
                  </a:lnTo>
                  <a:lnTo>
                    <a:pt x="9214" y="18049"/>
                  </a:lnTo>
                  <a:lnTo>
                    <a:pt x="9095" y="18291"/>
                  </a:lnTo>
                  <a:lnTo>
                    <a:pt x="8855" y="18540"/>
                  </a:lnTo>
                  <a:lnTo>
                    <a:pt x="8437" y="19017"/>
                  </a:lnTo>
                  <a:lnTo>
                    <a:pt x="7838" y="19487"/>
                  </a:lnTo>
                  <a:lnTo>
                    <a:pt x="7419" y="19942"/>
                  </a:lnTo>
                  <a:lnTo>
                    <a:pt x="7300" y="20140"/>
                  </a:lnTo>
                  <a:lnTo>
                    <a:pt x="7300" y="20345"/>
                  </a:lnTo>
                  <a:lnTo>
                    <a:pt x="7419" y="20536"/>
                  </a:lnTo>
                  <a:lnTo>
                    <a:pt x="7659" y="20727"/>
                  </a:lnTo>
                  <a:lnTo>
                    <a:pt x="8078" y="20888"/>
                  </a:lnTo>
                  <a:lnTo>
                    <a:pt x="8616" y="21057"/>
                  </a:lnTo>
                  <a:lnTo>
                    <a:pt x="9394" y="21204"/>
                  </a:lnTo>
                  <a:lnTo>
                    <a:pt x="10531" y="21329"/>
                  </a:lnTo>
                  <a:lnTo>
                    <a:pt x="11428" y="21409"/>
                  </a:lnTo>
                  <a:lnTo>
                    <a:pt x="12386" y="21475"/>
                  </a:lnTo>
                  <a:lnTo>
                    <a:pt x="13642" y="21527"/>
                  </a:lnTo>
                  <a:lnTo>
                    <a:pt x="14839" y="21585"/>
                  </a:lnTo>
                  <a:lnTo>
                    <a:pt x="15617" y="21600"/>
                  </a:lnTo>
                  <a:lnTo>
                    <a:pt x="15856" y="21585"/>
                  </a:lnTo>
                  <a:lnTo>
                    <a:pt x="16035" y="21571"/>
                  </a:lnTo>
                  <a:lnTo>
                    <a:pt x="16275" y="21541"/>
                  </a:lnTo>
                  <a:lnTo>
                    <a:pt x="16394" y="2149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grpSp>
        <p:nvGrpSpPr>
          <p:cNvPr id="973" name="Groupe 79"/>
          <p:cNvGrpSpPr/>
          <p:nvPr/>
        </p:nvGrpSpPr>
        <p:grpSpPr>
          <a:xfrm>
            <a:off x="2949285" y="3538270"/>
            <a:ext cx="1370413" cy="1180101"/>
            <a:chOff x="0" y="0"/>
            <a:chExt cx="1370412" cy="1180100"/>
          </a:xfrm>
        </p:grpSpPr>
        <p:sp>
          <p:nvSpPr>
            <p:cNvPr id="971" name="Forme libre 20"/>
            <p:cNvSpPr/>
            <p:nvPr/>
          </p:nvSpPr>
          <p:spPr>
            <a:xfrm rot="21485079">
              <a:off x="14398" y="273897"/>
              <a:ext cx="1341616" cy="884030"/>
            </a:xfrm>
            <a:custGeom>
              <a:avLst/>
              <a:gdLst/>
              <a:ahLst/>
              <a:cxnLst>
                <a:cxn ang="0">
                  <a:pos x="wd2" y="hd2"/>
                </a:cxn>
                <a:cxn ang="5400000">
                  <a:pos x="wd2" y="hd2"/>
                </a:cxn>
                <a:cxn ang="10800000">
                  <a:pos x="wd2" y="hd2"/>
                </a:cxn>
                <a:cxn ang="16200000">
                  <a:pos x="wd2" y="hd2"/>
                </a:cxn>
              </a:cxnLst>
              <a:rect l="0" t="0" r="r" b="b"/>
              <a:pathLst>
                <a:path w="21600" h="21600" extrusionOk="0">
                  <a:moveTo>
                    <a:pt x="10556" y="306"/>
                  </a:moveTo>
                  <a:lnTo>
                    <a:pt x="10220" y="265"/>
                  </a:lnTo>
                  <a:lnTo>
                    <a:pt x="9854" y="255"/>
                  </a:lnTo>
                  <a:lnTo>
                    <a:pt x="9498" y="265"/>
                  </a:lnTo>
                  <a:lnTo>
                    <a:pt x="9142" y="286"/>
                  </a:lnTo>
                  <a:lnTo>
                    <a:pt x="8797" y="316"/>
                  </a:lnTo>
                  <a:lnTo>
                    <a:pt x="8085" y="439"/>
                  </a:lnTo>
                  <a:lnTo>
                    <a:pt x="7729" y="520"/>
                  </a:lnTo>
                  <a:lnTo>
                    <a:pt x="7373" y="612"/>
                  </a:lnTo>
                  <a:lnTo>
                    <a:pt x="7027" y="724"/>
                  </a:lnTo>
                  <a:lnTo>
                    <a:pt x="6671" y="846"/>
                  </a:lnTo>
                  <a:lnTo>
                    <a:pt x="6325" y="989"/>
                  </a:lnTo>
                  <a:lnTo>
                    <a:pt x="5990" y="1142"/>
                  </a:lnTo>
                  <a:lnTo>
                    <a:pt x="5644" y="1316"/>
                  </a:lnTo>
                  <a:lnTo>
                    <a:pt x="5319" y="1489"/>
                  </a:lnTo>
                  <a:lnTo>
                    <a:pt x="4993" y="1673"/>
                  </a:lnTo>
                  <a:lnTo>
                    <a:pt x="4668" y="1876"/>
                  </a:lnTo>
                  <a:lnTo>
                    <a:pt x="4353" y="2091"/>
                  </a:lnTo>
                  <a:lnTo>
                    <a:pt x="4047" y="2325"/>
                  </a:lnTo>
                  <a:lnTo>
                    <a:pt x="3732" y="2560"/>
                  </a:lnTo>
                  <a:lnTo>
                    <a:pt x="3437" y="2825"/>
                  </a:lnTo>
                  <a:lnTo>
                    <a:pt x="3153" y="3090"/>
                  </a:lnTo>
                  <a:lnTo>
                    <a:pt x="2878" y="3355"/>
                  </a:lnTo>
                  <a:lnTo>
                    <a:pt x="2614" y="3651"/>
                  </a:lnTo>
                  <a:lnTo>
                    <a:pt x="2359" y="3947"/>
                  </a:lnTo>
                  <a:lnTo>
                    <a:pt x="2115" y="4242"/>
                  </a:lnTo>
                  <a:lnTo>
                    <a:pt x="1881" y="4579"/>
                  </a:lnTo>
                  <a:lnTo>
                    <a:pt x="1668" y="4905"/>
                  </a:lnTo>
                  <a:lnTo>
                    <a:pt x="1464" y="5242"/>
                  </a:lnTo>
                  <a:lnTo>
                    <a:pt x="1261" y="5589"/>
                  </a:lnTo>
                  <a:lnTo>
                    <a:pt x="915" y="6303"/>
                  </a:lnTo>
                  <a:lnTo>
                    <a:pt x="763" y="6680"/>
                  </a:lnTo>
                  <a:lnTo>
                    <a:pt x="620" y="7057"/>
                  </a:lnTo>
                  <a:lnTo>
                    <a:pt x="498" y="7424"/>
                  </a:lnTo>
                  <a:lnTo>
                    <a:pt x="386" y="7822"/>
                  </a:lnTo>
                  <a:lnTo>
                    <a:pt x="275" y="8210"/>
                  </a:lnTo>
                  <a:lnTo>
                    <a:pt x="203" y="8597"/>
                  </a:lnTo>
                  <a:lnTo>
                    <a:pt x="122" y="9005"/>
                  </a:lnTo>
                  <a:lnTo>
                    <a:pt x="81" y="9393"/>
                  </a:lnTo>
                  <a:lnTo>
                    <a:pt x="31" y="9801"/>
                  </a:lnTo>
                  <a:lnTo>
                    <a:pt x="10" y="10208"/>
                  </a:lnTo>
                  <a:lnTo>
                    <a:pt x="0" y="10606"/>
                  </a:lnTo>
                  <a:lnTo>
                    <a:pt x="10" y="11014"/>
                  </a:lnTo>
                  <a:lnTo>
                    <a:pt x="41" y="11422"/>
                  </a:lnTo>
                  <a:lnTo>
                    <a:pt x="81" y="11830"/>
                  </a:lnTo>
                  <a:lnTo>
                    <a:pt x="153" y="12228"/>
                  </a:lnTo>
                  <a:lnTo>
                    <a:pt x="234" y="12636"/>
                  </a:lnTo>
                  <a:lnTo>
                    <a:pt x="346" y="13044"/>
                  </a:lnTo>
                  <a:lnTo>
                    <a:pt x="447" y="13431"/>
                  </a:lnTo>
                  <a:lnTo>
                    <a:pt x="590" y="13808"/>
                  </a:lnTo>
                  <a:lnTo>
                    <a:pt x="742" y="14186"/>
                  </a:lnTo>
                  <a:lnTo>
                    <a:pt x="915" y="14553"/>
                  </a:lnTo>
                  <a:lnTo>
                    <a:pt x="1098" y="14910"/>
                  </a:lnTo>
                  <a:lnTo>
                    <a:pt x="1505" y="15603"/>
                  </a:lnTo>
                  <a:lnTo>
                    <a:pt x="1973" y="16256"/>
                  </a:lnTo>
                  <a:lnTo>
                    <a:pt x="2207" y="16562"/>
                  </a:lnTo>
                  <a:lnTo>
                    <a:pt x="2461" y="16878"/>
                  </a:lnTo>
                  <a:lnTo>
                    <a:pt x="2705" y="17174"/>
                  </a:lnTo>
                  <a:lnTo>
                    <a:pt x="2969" y="17470"/>
                  </a:lnTo>
                  <a:lnTo>
                    <a:pt x="3498" y="18031"/>
                  </a:lnTo>
                  <a:lnTo>
                    <a:pt x="4007" y="18530"/>
                  </a:lnTo>
                  <a:lnTo>
                    <a:pt x="4536" y="18999"/>
                  </a:lnTo>
                  <a:lnTo>
                    <a:pt x="5105" y="19448"/>
                  </a:lnTo>
                  <a:lnTo>
                    <a:pt x="5380" y="19673"/>
                  </a:lnTo>
                  <a:lnTo>
                    <a:pt x="5675" y="19887"/>
                  </a:lnTo>
                  <a:lnTo>
                    <a:pt x="5969" y="20080"/>
                  </a:lnTo>
                  <a:lnTo>
                    <a:pt x="6285" y="20274"/>
                  </a:lnTo>
                  <a:lnTo>
                    <a:pt x="6580" y="20448"/>
                  </a:lnTo>
                  <a:lnTo>
                    <a:pt x="6905" y="20621"/>
                  </a:lnTo>
                  <a:lnTo>
                    <a:pt x="7210" y="20774"/>
                  </a:lnTo>
                  <a:lnTo>
                    <a:pt x="7881" y="21059"/>
                  </a:lnTo>
                  <a:lnTo>
                    <a:pt x="8227" y="21172"/>
                  </a:lnTo>
                  <a:lnTo>
                    <a:pt x="8573" y="21274"/>
                  </a:lnTo>
                  <a:lnTo>
                    <a:pt x="8908" y="21365"/>
                  </a:lnTo>
                  <a:lnTo>
                    <a:pt x="9254" y="21447"/>
                  </a:lnTo>
                  <a:lnTo>
                    <a:pt x="9610" y="21508"/>
                  </a:lnTo>
                  <a:lnTo>
                    <a:pt x="9956" y="21559"/>
                  </a:lnTo>
                  <a:lnTo>
                    <a:pt x="10312" y="21590"/>
                  </a:lnTo>
                  <a:lnTo>
                    <a:pt x="10647" y="21600"/>
                  </a:lnTo>
                  <a:lnTo>
                    <a:pt x="11014" y="21600"/>
                  </a:lnTo>
                  <a:lnTo>
                    <a:pt x="11349" y="21590"/>
                  </a:lnTo>
                  <a:lnTo>
                    <a:pt x="11705" y="21569"/>
                  </a:lnTo>
                  <a:lnTo>
                    <a:pt x="12051" y="21529"/>
                  </a:lnTo>
                  <a:lnTo>
                    <a:pt x="12397" y="21478"/>
                  </a:lnTo>
                  <a:lnTo>
                    <a:pt x="12722" y="21437"/>
                  </a:lnTo>
                  <a:lnTo>
                    <a:pt x="13068" y="21365"/>
                  </a:lnTo>
                  <a:lnTo>
                    <a:pt x="13393" y="21294"/>
                  </a:lnTo>
                  <a:lnTo>
                    <a:pt x="13719" y="21202"/>
                  </a:lnTo>
                  <a:lnTo>
                    <a:pt x="14054" y="21100"/>
                  </a:lnTo>
                  <a:lnTo>
                    <a:pt x="14369" y="21008"/>
                  </a:lnTo>
                  <a:lnTo>
                    <a:pt x="14695" y="20886"/>
                  </a:lnTo>
                  <a:lnTo>
                    <a:pt x="15010" y="20764"/>
                  </a:lnTo>
                  <a:lnTo>
                    <a:pt x="15315" y="20621"/>
                  </a:lnTo>
                  <a:lnTo>
                    <a:pt x="15610" y="20478"/>
                  </a:lnTo>
                  <a:lnTo>
                    <a:pt x="15925" y="20325"/>
                  </a:lnTo>
                  <a:lnTo>
                    <a:pt x="16200" y="20172"/>
                  </a:lnTo>
                  <a:lnTo>
                    <a:pt x="16495" y="19999"/>
                  </a:lnTo>
                  <a:lnTo>
                    <a:pt x="16780" y="19815"/>
                  </a:lnTo>
                  <a:lnTo>
                    <a:pt x="17044" y="19622"/>
                  </a:lnTo>
                  <a:lnTo>
                    <a:pt x="17329" y="19418"/>
                  </a:lnTo>
                  <a:lnTo>
                    <a:pt x="17573" y="19214"/>
                  </a:lnTo>
                  <a:lnTo>
                    <a:pt x="17837" y="19020"/>
                  </a:lnTo>
                  <a:lnTo>
                    <a:pt x="18081" y="18795"/>
                  </a:lnTo>
                  <a:lnTo>
                    <a:pt x="18783" y="18092"/>
                  </a:lnTo>
                  <a:lnTo>
                    <a:pt x="19007" y="17847"/>
                  </a:lnTo>
                  <a:lnTo>
                    <a:pt x="19210" y="17592"/>
                  </a:lnTo>
                  <a:lnTo>
                    <a:pt x="19403" y="17327"/>
                  </a:lnTo>
                  <a:lnTo>
                    <a:pt x="19607" y="17062"/>
                  </a:lnTo>
                  <a:lnTo>
                    <a:pt x="19800" y="16797"/>
                  </a:lnTo>
                  <a:lnTo>
                    <a:pt x="19973" y="16521"/>
                  </a:lnTo>
                  <a:lnTo>
                    <a:pt x="20136" y="16256"/>
                  </a:lnTo>
                  <a:lnTo>
                    <a:pt x="20298" y="15960"/>
                  </a:lnTo>
                  <a:lnTo>
                    <a:pt x="20451" y="15675"/>
                  </a:lnTo>
                  <a:lnTo>
                    <a:pt x="20593" y="15379"/>
                  </a:lnTo>
                  <a:lnTo>
                    <a:pt x="20725" y="15083"/>
                  </a:lnTo>
                  <a:lnTo>
                    <a:pt x="20837" y="14788"/>
                  </a:lnTo>
                  <a:lnTo>
                    <a:pt x="20959" y="14492"/>
                  </a:lnTo>
                  <a:lnTo>
                    <a:pt x="21061" y="14186"/>
                  </a:lnTo>
                  <a:lnTo>
                    <a:pt x="21244" y="13574"/>
                  </a:lnTo>
                  <a:lnTo>
                    <a:pt x="21325" y="13258"/>
                  </a:lnTo>
                  <a:lnTo>
                    <a:pt x="21397" y="12952"/>
                  </a:lnTo>
                  <a:lnTo>
                    <a:pt x="21447" y="12636"/>
                  </a:lnTo>
                  <a:lnTo>
                    <a:pt x="21508" y="12309"/>
                  </a:lnTo>
                  <a:lnTo>
                    <a:pt x="21539" y="11993"/>
                  </a:lnTo>
                  <a:lnTo>
                    <a:pt x="21569" y="11687"/>
                  </a:lnTo>
                  <a:lnTo>
                    <a:pt x="21590" y="11361"/>
                  </a:lnTo>
                  <a:lnTo>
                    <a:pt x="21600" y="11045"/>
                  </a:lnTo>
                  <a:lnTo>
                    <a:pt x="21590" y="10718"/>
                  </a:lnTo>
                  <a:lnTo>
                    <a:pt x="21569" y="10402"/>
                  </a:lnTo>
                  <a:lnTo>
                    <a:pt x="21559" y="10096"/>
                  </a:lnTo>
                  <a:lnTo>
                    <a:pt x="21508" y="9770"/>
                  </a:lnTo>
                  <a:lnTo>
                    <a:pt x="21458" y="9454"/>
                  </a:lnTo>
                  <a:lnTo>
                    <a:pt x="21397" y="9148"/>
                  </a:lnTo>
                  <a:lnTo>
                    <a:pt x="21336" y="8832"/>
                  </a:lnTo>
                  <a:lnTo>
                    <a:pt x="21244" y="8516"/>
                  </a:lnTo>
                  <a:lnTo>
                    <a:pt x="21153" y="8220"/>
                  </a:lnTo>
                  <a:lnTo>
                    <a:pt x="21041" y="7914"/>
                  </a:lnTo>
                  <a:lnTo>
                    <a:pt x="20929" y="7628"/>
                  </a:lnTo>
                  <a:lnTo>
                    <a:pt x="20807" y="7333"/>
                  </a:lnTo>
                  <a:lnTo>
                    <a:pt x="20542" y="6772"/>
                  </a:lnTo>
                  <a:lnTo>
                    <a:pt x="20247" y="6231"/>
                  </a:lnTo>
                  <a:lnTo>
                    <a:pt x="19922" y="5701"/>
                  </a:lnTo>
                  <a:lnTo>
                    <a:pt x="19210" y="4701"/>
                  </a:lnTo>
                  <a:lnTo>
                    <a:pt x="18834" y="4212"/>
                  </a:lnTo>
                  <a:lnTo>
                    <a:pt x="18447" y="3743"/>
                  </a:lnTo>
                  <a:lnTo>
                    <a:pt x="18020" y="3294"/>
                  </a:lnTo>
                  <a:lnTo>
                    <a:pt x="17593" y="2856"/>
                  </a:lnTo>
                  <a:lnTo>
                    <a:pt x="17136" y="2458"/>
                  </a:lnTo>
                  <a:lnTo>
                    <a:pt x="16658" y="2050"/>
                  </a:lnTo>
                  <a:lnTo>
                    <a:pt x="16139" y="1693"/>
                  </a:lnTo>
                  <a:lnTo>
                    <a:pt x="15631" y="1346"/>
                  </a:lnTo>
                  <a:lnTo>
                    <a:pt x="15081" y="1050"/>
                  </a:lnTo>
                  <a:lnTo>
                    <a:pt x="14817" y="908"/>
                  </a:lnTo>
                  <a:lnTo>
                    <a:pt x="14542" y="765"/>
                  </a:lnTo>
                  <a:lnTo>
                    <a:pt x="14247" y="642"/>
                  </a:lnTo>
                  <a:lnTo>
                    <a:pt x="13963" y="530"/>
                  </a:lnTo>
                  <a:lnTo>
                    <a:pt x="13078" y="255"/>
                  </a:lnTo>
                  <a:lnTo>
                    <a:pt x="12763" y="194"/>
                  </a:lnTo>
                  <a:lnTo>
                    <a:pt x="12468" y="133"/>
                  </a:lnTo>
                  <a:lnTo>
                    <a:pt x="12163" y="82"/>
                  </a:lnTo>
                  <a:lnTo>
                    <a:pt x="11847" y="41"/>
                  </a:lnTo>
                  <a:lnTo>
                    <a:pt x="11542" y="20"/>
                  </a:lnTo>
                  <a:lnTo>
                    <a:pt x="11227" y="0"/>
                  </a:lnTo>
                  <a:lnTo>
                    <a:pt x="10902" y="0"/>
                  </a:lnTo>
                  <a:lnTo>
                    <a:pt x="11288" y="20"/>
                  </a:lnTo>
                  <a:lnTo>
                    <a:pt x="11664" y="71"/>
                  </a:lnTo>
                  <a:lnTo>
                    <a:pt x="12041" y="133"/>
                  </a:lnTo>
                  <a:lnTo>
                    <a:pt x="12397" y="204"/>
                  </a:lnTo>
                  <a:lnTo>
                    <a:pt x="13108" y="408"/>
                  </a:lnTo>
                  <a:lnTo>
                    <a:pt x="13454" y="530"/>
                  </a:lnTo>
                  <a:lnTo>
                    <a:pt x="13790" y="673"/>
                  </a:lnTo>
                  <a:lnTo>
                    <a:pt x="14136" y="836"/>
                  </a:lnTo>
                  <a:lnTo>
                    <a:pt x="14461" y="989"/>
                  </a:lnTo>
                  <a:lnTo>
                    <a:pt x="14786" y="1173"/>
                  </a:lnTo>
                  <a:lnTo>
                    <a:pt x="15112" y="1367"/>
                  </a:lnTo>
                  <a:lnTo>
                    <a:pt x="15427" y="1560"/>
                  </a:lnTo>
                  <a:lnTo>
                    <a:pt x="15742" y="1785"/>
                  </a:lnTo>
                  <a:lnTo>
                    <a:pt x="16332" y="2254"/>
                  </a:lnTo>
                  <a:lnTo>
                    <a:pt x="16607" y="2499"/>
                  </a:lnTo>
                  <a:lnTo>
                    <a:pt x="16892" y="2754"/>
                  </a:lnTo>
                  <a:lnTo>
                    <a:pt x="17166" y="3019"/>
                  </a:lnTo>
                  <a:lnTo>
                    <a:pt x="17431" y="3294"/>
                  </a:lnTo>
                  <a:lnTo>
                    <a:pt x="17685" y="3580"/>
                  </a:lnTo>
                  <a:lnTo>
                    <a:pt x="17949" y="3875"/>
                  </a:lnTo>
                  <a:lnTo>
                    <a:pt x="18183" y="4171"/>
                  </a:lnTo>
                  <a:lnTo>
                    <a:pt x="18427" y="4477"/>
                  </a:lnTo>
                  <a:lnTo>
                    <a:pt x="18651" y="4793"/>
                  </a:lnTo>
                  <a:lnTo>
                    <a:pt x="18875" y="5120"/>
                  </a:lnTo>
                  <a:lnTo>
                    <a:pt x="19302" y="5762"/>
                  </a:lnTo>
                  <a:lnTo>
                    <a:pt x="19688" y="6445"/>
                  </a:lnTo>
                  <a:lnTo>
                    <a:pt x="20034" y="7118"/>
                  </a:lnTo>
                  <a:lnTo>
                    <a:pt x="20197" y="7475"/>
                  </a:lnTo>
                  <a:lnTo>
                    <a:pt x="20359" y="7853"/>
                  </a:lnTo>
                  <a:lnTo>
                    <a:pt x="20481" y="8210"/>
                  </a:lnTo>
                  <a:lnTo>
                    <a:pt x="20593" y="8587"/>
                  </a:lnTo>
                  <a:lnTo>
                    <a:pt x="20685" y="8975"/>
                  </a:lnTo>
                  <a:lnTo>
                    <a:pt x="20746" y="9342"/>
                  </a:lnTo>
                  <a:lnTo>
                    <a:pt x="20807" y="9739"/>
                  </a:lnTo>
                  <a:lnTo>
                    <a:pt x="20837" y="10127"/>
                  </a:lnTo>
                  <a:lnTo>
                    <a:pt x="20858" y="10514"/>
                  </a:lnTo>
                  <a:lnTo>
                    <a:pt x="20858" y="10922"/>
                  </a:lnTo>
                  <a:lnTo>
                    <a:pt x="20837" y="11310"/>
                  </a:lnTo>
                  <a:lnTo>
                    <a:pt x="20807" y="11697"/>
                  </a:lnTo>
                  <a:lnTo>
                    <a:pt x="20685" y="12493"/>
                  </a:lnTo>
                  <a:lnTo>
                    <a:pt x="20603" y="12891"/>
                  </a:lnTo>
                  <a:lnTo>
                    <a:pt x="20502" y="13258"/>
                  </a:lnTo>
                  <a:lnTo>
                    <a:pt x="20390" y="13656"/>
                  </a:lnTo>
                  <a:lnTo>
                    <a:pt x="20247" y="14023"/>
                  </a:lnTo>
                  <a:lnTo>
                    <a:pt x="20105" y="14410"/>
                  </a:lnTo>
                  <a:lnTo>
                    <a:pt x="19932" y="14777"/>
                  </a:lnTo>
                  <a:lnTo>
                    <a:pt x="19769" y="15144"/>
                  </a:lnTo>
                  <a:lnTo>
                    <a:pt x="19576" y="15512"/>
                  </a:lnTo>
                  <a:lnTo>
                    <a:pt x="19363" y="15848"/>
                  </a:lnTo>
                  <a:lnTo>
                    <a:pt x="19139" y="16195"/>
                  </a:lnTo>
                  <a:lnTo>
                    <a:pt x="18915" y="16521"/>
                  </a:lnTo>
                  <a:lnTo>
                    <a:pt x="18681" y="16848"/>
                  </a:lnTo>
                  <a:lnTo>
                    <a:pt x="18417" y="17164"/>
                  </a:lnTo>
                  <a:lnTo>
                    <a:pt x="18132" y="17470"/>
                  </a:lnTo>
                  <a:lnTo>
                    <a:pt x="17858" y="17755"/>
                  </a:lnTo>
                  <a:lnTo>
                    <a:pt x="17553" y="18031"/>
                  </a:lnTo>
                  <a:lnTo>
                    <a:pt x="17247" y="18296"/>
                  </a:lnTo>
                  <a:lnTo>
                    <a:pt x="16922" y="18561"/>
                  </a:lnTo>
                  <a:lnTo>
                    <a:pt x="16597" y="18795"/>
                  </a:lnTo>
                  <a:lnTo>
                    <a:pt x="16251" y="19030"/>
                  </a:lnTo>
                  <a:lnTo>
                    <a:pt x="15905" y="19254"/>
                  </a:lnTo>
                  <a:lnTo>
                    <a:pt x="15549" y="19448"/>
                  </a:lnTo>
                  <a:lnTo>
                    <a:pt x="15183" y="19642"/>
                  </a:lnTo>
                  <a:lnTo>
                    <a:pt x="14807" y="19815"/>
                  </a:lnTo>
                  <a:lnTo>
                    <a:pt x="14420" y="19948"/>
                  </a:lnTo>
                  <a:lnTo>
                    <a:pt x="14024" y="20091"/>
                  </a:lnTo>
                  <a:lnTo>
                    <a:pt x="13627" y="20213"/>
                  </a:lnTo>
                  <a:lnTo>
                    <a:pt x="13220" y="20325"/>
                  </a:lnTo>
                  <a:lnTo>
                    <a:pt x="12814" y="20407"/>
                  </a:lnTo>
                  <a:lnTo>
                    <a:pt x="12407" y="20478"/>
                  </a:lnTo>
                  <a:lnTo>
                    <a:pt x="11990" y="20529"/>
                  </a:lnTo>
                  <a:lnTo>
                    <a:pt x="11583" y="20580"/>
                  </a:lnTo>
                  <a:lnTo>
                    <a:pt x="11166" y="20590"/>
                  </a:lnTo>
                  <a:lnTo>
                    <a:pt x="10749" y="20590"/>
                  </a:lnTo>
                  <a:lnTo>
                    <a:pt x="10322" y="20580"/>
                  </a:lnTo>
                  <a:lnTo>
                    <a:pt x="9925" y="20529"/>
                  </a:lnTo>
                  <a:lnTo>
                    <a:pt x="9519" y="20468"/>
                  </a:lnTo>
                  <a:lnTo>
                    <a:pt x="9112" y="20376"/>
                  </a:lnTo>
                  <a:lnTo>
                    <a:pt x="8705" y="20264"/>
                  </a:lnTo>
                  <a:lnTo>
                    <a:pt x="8319" y="20121"/>
                  </a:lnTo>
                  <a:lnTo>
                    <a:pt x="7932" y="19968"/>
                  </a:lnTo>
                  <a:lnTo>
                    <a:pt x="7556" y="19795"/>
                  </a:lnTo>
                  <a:lnTo>
                    <a:pt x="7180" y="19611"/>
                  </a:lnTo>
                  <a:lnTo>
                    <a:pt x="6814" y="19387"/>
                  </a:lnTo>
                  <a:lnTo>
                    <a:pt x="6458" y="19173"/>
                  </a:lnTo>
                  <a:lnTo>
                    <a:pt x="6112" y="18918"/>
                  </a:lnTo>
                  <a:lnTo>
                    <a:pt x="5766" y="18673"/>
                  </a:lnTo>
                  <a:lnTo>
                    <a:pt x="5431" y="18408"/>
                  </a:lnTo>
                  <a:lnTo>
                    <a:pt x="5105" y="18122"/>
                  </a:lnTo>
                  <a:lnTo>
                    <a:pt x="4475" y="17531"/>
                  </a:lnTo>
                  <a:lnTo>
                    <a:pt x="4169" y="17235"/>
                  </a:lnTo>
                  <a:lnTo>
                    <a:pt x="3875" y="16929"/>
                  </a:lnTo>
                  <a:lnTo>
                    <a:pt x="3580" y="16603"/>
                  </a:lnTo>
                  <a:lnTo>
                    <a:pt x="3295" y="16266"/>
                  </a:lnTo>
                  <a:lnTo>
                    <a:pt x="3031" y="15930"/>
                  </a:lnTo>
                  <a:lnTo>
                    <a:pt x="2766" y="15583"/>
                  </a:lnTo>
                  <a:lnTo>
                    <a:pt x="2532" y="15246"/>
                  </a:lnTo>
                  <a:lnTo>
                    <a:pt x="2298" y="14869"/>
                  </a:lnTo>
                  <a:lnTo>
                    <a:pt x="2095" y="14512"/>
                  </a:lnTo>
                  <a:lnTo>
                    <a:pt x="1892" y="14135"/>
                  </a:lnTo>
                  <a:lnTo>
                    <a:pt x="1729" y="13747"/>
                  </a:lnTo>
                  <a:lnTo>
                    <a:pt x="1566" y="13350"/>
                  </a:lnTo>
                  <a:lnTo>
                    <a:pt x="1444" y="12952"/>
                  </a:lnTo>
                  <a:lnTo>
                    <a:pt x="1332" y="12544"/>
                  </a:lnTo>
                  <a:lnTo>
                    <a:pt x="1241" y="12136"/>
                  </a:lnTo>
                  <a:lnTo>
                    <a:pt x="1180" y="11718"/>
                  </a:lnTo>
                  <a:lnTo>
                    <a:pt x="1139" y="11300"/>
                  </a:lnTo>
                  <a:lnTo>
                    <a:pt x="1119" y="10871"/>
                  </a:lnTo>
                  <a:lnTo>
                    <a:pt x="1119" y="10453"/>
                  </a:lnTo>
                  <a:lnTo>
                    <a:pt x="1139" y="10035"/>
                  </a:lnTo>
                  <a:lnTo>
                    <a:pt x="1180" y="9607"/>
                  </a:lnTo>
                  <a:lnTo>
                    <a:pt x="1241" y="9189"/>
                  </a:lnTo>
                  <a:lnTo>
                    <a:pt x="1322" y="8771"/>
                  </a:lnTo>
                  <a:lnTo>
                    <a:pt x="1414" y="8363"/>
                  </a:lnTo>
                  <a:lnTo>
                    <a:pt x="1536" y="7955"/>
                  </a:lnTo>
                  <a:lnTo>
                    <a:pt x="1668" y="7557"/>
                  </a:lnTo>
                  <a:lnTo>
                    <a:pt x="1820" y="7149"/>
                  </a:lnTo>
                  <a:lnTo>
                    <a:pt x="1993" y="6772"/>
                  </a:lnTo>
                  <a:lnTo>
                    <a:pt x="2176" y="6384"/>
                  </a:lnTo>
                  <a:lnTo>
                    <a:pt x="2380" y="6007"/>
                  </a:lnTo>
                  <a:lnTo>
                    <a:pt x="2593" y="5650"/>
                  </a:lnTo>
                  <a:lnTo>
                    <a:pt x="2786" y="5375"/>
                  </a:lnTo>
                  <a:lnTo>
                    <a:pt x="2990" y="5069"/>
                  </a:lnTo>
                  <a:lnTo>
                    <a:pt x="3183" y="4803"/>
                  </a:lnTo>
                  <a:lnTo>
                    <a:pt x="3651" y="4273"/>
                  </a:lnTo>
                  <a:lnTo>
                    <a:pt x="3905" y="4028"/>
                  </a:lnTo>
                  <a:lnTo>
                    <a:pt x="4149" y="3794"/>
                  </a:lnTo>
                  <a:lnTo>
                    <a:pt x="4403" y="3580"/>
                  </a:lnTo>
                  <a:lnTo>
                    <a:pt x="4668" y="3355"/>
                  </a:lnTo>
                  <a:lnTo>
                    <a:pt x="4942" y="3151"/>
                  </a:lnTo>
                  <a:lnTo>
                    <a:pt x="5207" y="2958"/>
                  </a:lnTo>
                  <a:lnTo>
                    <a:pt x="5492" y="2784"/>
                  </a:lnTo>
                  <a:lnTo>
                    <a:pt x="5766" y="2611"/>
                  </a:lnTo>
                  <a:lnTo>
                    <a:pt x="6031" y="2458"/>
                  </a:lnTo>
                  <a:lnTo>
                    <a:pt x="6315" y="2295"/>
                  </a:lnTo>
                  <a:lnTo>
                    <a:pt x="7139" y="1927"/>
                  </a:lnTo>
                  <a:lnTo>
                    <a:pt x="7668" y="1703"/>
                  </a:lnTo>
                  <a:lnTo>
                    <a:pt x="8176" y="1530"/>
                  </a:lnTo>
                  <a:lnTo>
                    <a:pt x="8664" y="1377"/>
                  </a:lnTo>
                  <a:lnTo>
                    <a:pt x="9549" y="1112"/>
                  </a:lnTo>
                  <a:lnTo>
                    <a:pt x="9925" y="989"/>
                  </a:lnTo>
                  <a:lnTo>
                    <a:pt x="10261" y="867"/>
                  </a:lnTo>
                  <a:lnTo>
                    <a:pt x="10464" y="765"/>
                  </a:lnTo>
                  <a:lnTo>
                    <a:pt x="10617" y="663"/>
                  </a:lnTo>
                  <a:lnTo>
                    <a:pt x="10759" y="551"/>
                  </a:lnTo>
                  <a:lnTo>
                    <a:pt x="10881" y="408"/>
                  </a:lnTo>
                  <a:lnTo>
                    <a:pt x="10902" y="377"/>
                  </a:lnTo>
                  <a:lnTo>
                    <a:pt x="10902" y="347"/>
                  </a:lnTo>
                  <a:lnTo>
                    <a:pt x="10871" y="337"/>
                  </a:lnTo>
                  <a:lnTo>
                    <a:pt x="10820" y="316"/>
                  </a:lnTo>
                  <a:lnTo>
                    <a:pt x="10698" y="306"/>
                  </a:lnTo>
                  <a:lnTo>
                    <a:pt x="10556" y="306"/>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972" name="Forme libre 10"/>
            <p:cNvSpPr/>
            <p:nvPr/>
          </p:nvSpPr>
          <p:spPr>
            <a:xfrm>
              <a:off x="588850" y="0"/>
              <a:ext cx="100691" cy="302069"/>
            </a:xfrm>
            <a:custGeom>
              <a:avLst/>
              <a:gdLst/>
              <a:ahLst/>
              <a:cxnLst>
                <a:cxn ang="0">
                  <a:pos x="wd2" y="hd2"/>
                </a:cxn>
                <a:cxn ang="5400000">
                  <a:pos x="wd2" y="hd2"/>
                </a:cxn>
                <a:cxn ang="10800000">
                  <a:pos x="wd2" y="hd2"/>
                </a:cxn>
                <a:cxn ang="16200000">
                  <a:pos x="wd2" y="hd2"/>
                </a:cxn>
              </a:cxnLst>
              <a:rect l="0" t="0" r="r" b="b"/>
              <a:pathLst>
                <a:path w="21600" h="21600" extrusionOk="0">
                  <a:moveTo>
                    <a:pt x="16394" y="21490"/>
                  </a:moveTo>
                  <a:lnTo>
                    <a:pt x="17053" y="21255"/>
                  </a:lnTo>
                  <a:lnTo>
                    <a:pt x="17830" y="21028"/>
                  </a:lnTo>
                  <a:lnTo>
                    <a:pt x="18369" y="20793"/>
                  </a:lnTo>
                  <a:lnTo>
                    <a:pt x="18967" y="20551"/>
                  </a:lnTo>
                  <a:lnTo>
                    <a:pt x="19925" y="20074"/>
                  </a:lnTo>
                  <a:lnTo>
                    <a:pt x="20583" y="19575"/>
                  </a:lnTo>
                  <a:lnTo>
                    <a:pt x="21181" y="19069"/>
                  </a:lnTo>
                  <a:lnTo>
                    <a:pt x="21480" y="18563"/>
                  </a:lnTo>
                  <a:lnTo>
                    <a:pt x="21600" y="18049"/>
                  </a:lnTo>
                  <a:lnTo>
                    <a:pt x="21600" y="17521"/>
                  </a:lnTo>
                  <a:lnTo>
                    <a:pt x="21480" y="17000"/>
                  </a:lnTo>
                  <a:lnTo>
                    <a:pt x="21361" y="16471"/>
                  </a:lnTo>
                  <a:lnTo>
                    <a:pt x="20702" y="15430"/>
                  </a:lnTo>
                  <a:lnTo>
                    <a:pt x="20044" y="14366"/>
                  </a:lnTo>
                  <a:lnTo>
                    <a:pt x="19266" y="13331"/>
                  </a:lnTo>
                  <a:lnTo>
                    <a:pt x="18728" y="12385"/>
                  </a:lnTo>
                  <a:lnTo>
                    <a:pt x="17950" y="11460"/>
                  </a:lnTo>
                  <a:lnTo>
                    <a:pt x="16933" y="10551"/>
                  </a:lnTo>
                  <a:lnTo>
                    <a:pt x="15976" y="9663"/>
                  </a:lnTo>
                  <a:lnTo>
                    <a:pt x="14839" y="8797"/>
                  </a:lnTo>
                  <a:lnTo>
                    <a:pt x="13702" y="7953"/>
                  </a:lnTo>
                  <a:lnTo>
                    <a:pt x="12505" y="7124"/>
                  </a:lnTo>
                  <a:lnTo>
                    <a:pt x="11189" y="6310"/>
                  </a:lnTo>
                  <a:lnTo>
                    <a:pt x="8437" y="4688"/>
                  </a:lnTo>
                  <a:lnTo>
                    <a:pt x="5624" y="3126"/>
                  </a:lnTo>
                  <a:lnTo>
                    <a:pt x="2872" y="1563"/>
                  </a:lnTo>
                  <a:lnTo>
                    <a:pt x="180" y="0"/>
                  </a:lnTo>
                  <a:lnTo>
                    <a:pt x="0" y="528"/>
                  </a:lnTo>
                  <a:lnTo>
                    <a:pt x="0" y="2135"/>
                  </a:lnTo>
                  <a:lnTo>
                    <a:pt x="299" y="3206"/>
                  </a:lnTo>
                  <a:lnTo>
                    <a:pt x="898" y="4292"/>
                  </a:lnTo>
                  <a:lnTo>
                    <a:pt x="1675" y="5385"/>
                  </a:lnTo>
                  <a:lnTo>
                    <a:pt x="2513" y="6493"/>
                  </a:lnTo>
                  <a:lnTo>
                    <a:pt x="4547" y="8724"/>
                  </a:lnTo>
                  <a:lnTo>
                    <a:pt x="6522" y="10998"/>
                  </a:lnTo>
                  <a:lnTo>
                    <a:pt x="7419" y="12135"/>
                  </a:lnTo>
                  <a:lnTo>
                    <a:pt x="8197" y="13309"/>
                  </a:lnTo>
                  <a:lnTo>
                    <a:pt x="8855" y="14476"/>
                  </a:lnTo>
                  <a:lnTo>
                    <a:pt x="9214" y="15657"/>
                  </a:lnTo>
                  <a:lnTo>
                    <a:pt x="9274" y="16244"/>
                  </a:lnTo>
                  <a:lnTo>
                    <a:pt x="9274" y="17440"/>
                  </a:lnTo>
                  <a:lnTo>
                    <a:pt x="9214" y="18049"/>
                  </a:lnTo>
                  <a:lnTo>
                    <a:pt x="9095" y="18291"/>
                  </a:lnTo>
                  <a:lnTo>
                    <a:pt x="8855" y="18540"/>
                  </a:lnTo>
                  <a:lnTo>
                    <a:pt x="8437" y="19017"/>
                  </a:lnTo>
                  <a:lnTo>
                    <a:pt x="7838" y="19487"/>
                  </a:lnTo>
                  <a:lnTo>
                    <a:pt x="7419" y="19942"/>
                  </a:lnTo>
                  <a:lnTo>
                    <a:pt x="7300" y="20140"/>
                  </a:lnTo>
                  <a:lnTo>
                    <a:pt x="7300" y="20345"/>
                  </a:lnTo>
                  <a:lnTo>
                    <a:pt x="7419" y="20536"/>
                  </a:lnTo>
                  <a:lnTo>
                    <a:pt x="7659" y="20727"/>
                  </a:lnTo>
                  <a:lnTo>
                    <a:pt x="8078" y="20888"/>
                  </a:lnTo>
                  <a:lnTo>
                    <a:pt x="8616" y="21057"/>
                  </a:lnTo>
                  <a:lnTo>
                    <a:pt x="9394" y="21204"/>
                  </a:lnTo>
                  <a:lnTo>
                    <a:pt x="10531" y="21329"/>
                  </a:lnTo>
                  <a:lnTo>
                    <a:pt x="11428" y="21409"/>
                  </a:lnTo>
                  <a:lnTo>
                    <a:pt x="12386" y="21475"/>
                  </a:lnTo>
                  <a:lnTo>
                    <a:pt x="13642" y="21527"/>
                  </a:lnTo>
                  <a:lnTo>
                    <a:pt x="14839" y="21585"/>
                  </a:lnTo>
                  <a:lnTo>
                    <a:pt x="15617" y="21600"/>
                  </a:lnTo>
                  <a:lnTo>
                    <a:pt x="15856" y="21585"/>
                  </a:lnTo>
                  <a:lnTo>
                    <a:pt x="16035" y="21571"/>
                  </a:lnTo>
                  <a:lnTo>
                    <a:pt x="16275" y="21541"/>
                  </a:lnTo>
                  <a:lnTo>
                    <a:pt x="16394" y="2149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grpSp>
        <p:nvGrpSpPr>
          <p:cNvPr id="976" name="Groupe 92"/>
          <p:cNvGrpSpPr/>
          <p:nvPr/>
        </p:nvGrpSpPr>
        <p:grpSpPr>
          <a:xfrm>
            <a:off x="5933785" y="3538270"/>
            <a:ext cx="1370413" cy="1180101"/>
            <a:chOff x="0" y="0"/>
            <a:chExt cx="1370412" cy="1180100"/>
          </a:xfrm>
        </p:grpSpPr>
        <p:sp>
          <p:nvSpPr>
            <p:cNvPr id="974" name="Forme libre 20"/>
            <p:cNvSpPr/>
            <p:nvPr/>
          </p:nvSpPr>
          <p:spPr>
            <a:xfrm rot="21485079">
              <a:off x="14398" y="273897"/>
              <a:ext cx="1341616" cy="884030"/>
            </a:xfrm>
            <a:custGeom>
              <a:avLst/>
              <a:gdLst/>
              <a:ahLst/>
              <a:cxnLst>
                <a:cxn ang="0">
                  <a:pos x="wd2" y="hd2"/>
                </a:cxn>
                <a:cxn ang="5400000">
                  <a:pos x="wd2" y="hd2"/>
                </a:cxn>
                <a:cxn ang="10800000">
                  <a:pos x="wd2" y="hd2"/>
                </a:cxn>
                <a:cxn ang="16200000">
                  <a:pos x="wd2" y="hd2"/>
                </a:cxn>
              </a:cxnLst>
              <a:rect l="0" t="0" r="r" b="b"/>
              <a:pathLst>
                <a:path w="21600" h="21600" extrusionOk="0">
                  <a:moveTo>
                    <a:pt x="10556" y="306"/>
                  </a:moveTo>
                  <a:lnTo>
                    <a:pt x="10220" y="265"/>
                  </a:lnTo>
                  <a:lnTo>
                    <a:pt x="9854" y="255"/>
                  </a:lnTo>
                  <a:lnTo>
                    <a:pt x="9498" y="265"/>
                  </a:lnTo>
                  <a:lnTo>
                    <a:pt x="9142" y="286"/>
                  </a:lnTo>
                  <a:lnTo>
                    <a:pt x="8797" y="316"/>
                  </a:lnTo>
                  <a:lnTo>
                    <a:pt x="8085" y="439"/>
                  </a:lnTo>
                  <a:lnTo>
                    <a:pt x="7729" y="520"/>
                  </a:lnTo>
                  <a:lnTo>
                    <a:pt x="7373" y="612"/>
                  </a:lnTo>
                  <a:lnTo>
                    <a:pt x="7027" y="724"/>
                  </a:lnTo>
                  <a:lnTo>
                    <a:pt x="6671" y="846"/>
                  </a:lnTo>
                  <a:lnTo>
                    <a:pt x="6325" y="989"/>
                  </a:lnTo>
                  <a:lnTo>
                    <a:pt x="5990" y="1142"/>
                  </a:lnTo>
                  <a:lnTo>
                    <a:pt x="5644" y="1316"/>
                  </a:lnTo>
                  <a:lnTo>
                    <a:pt x="5319" y="1489"/>
                  </a:lnTo>
                  <a:lnTo>
                    <a:pt x="4993" y="1673"/>
                  </a:lnTo>
                  <a:lnTo>
                    <a:pt x="4668" y="1876"/>
                  </a:lnTo>
                  <a:lnTo>
                    <a:pt x="4353" y="2091"/>
                  </a:lnTo>
                  <a:lnTo>
                    <a:pt x="4047" y="2325"/>
                  </a:lnTo>
                  <a:lnTo>
                    <a:pt x="3732" y="2560"/>
                  </a:lnTo>
                  <a:lnTo>
                    <a:pt x="3437" y="2825"/>
                  </a:lnTo>
                  <a:lnTo>
                    <a:pt x="3153" y="3090"/>
                  </a:lnTo>
                  <a:lnTo>
                    <a:pt x="2878" y="3355"/>
                  </a:lnTo>
                  <a:lnTo>
                    <a:pt x="2614" y="3651"/>
                  </a:lnTo>
                  <a:lnTo>
                    <a:pt x="2359" y="3947"/>
                  </a:lnTo>
                  <a:lnTo>
                    <a:pt x="2115" y="4242"/>
                  </a:lnTo>
                  <a:lnTo>
                    <a:pt x="1881" y="4579"/>
                  </a:lnTo>
                  <a:lnTo>
                    <a:pt x="1668" y="4905"/>
                  </a:lnTo>
                  <a:lnTo>
                    <a:pt x="1464" y="5242"/>
                  </a:lnTo>
                  <a:lnTo>
                    <a:pt x="1261" y="5589"/>
                  </a:lnTo>
                  <a:lnTo>
                    <a:pt x="915" y="6303"/>
                  </a:lnTo>
                  <a:lnTo>
                    <a:pt x="763" y="6680"/>
                  </a:lnTo>
                  <a:lnTo>
                    <a:pt x="620" y="7057"/>
                  </a:lnTo>
                  <a:lnTo>
                    <a:pt x="498" y="7424"/>
                  </a:lnTo>
                  <a:lnTo>
                    <a:pt x="386" y="7822"/>
                  </a:lnTo>
                  <a:lnTo>
                    <a:pt x="275" y="8210"/>
                  </a:lnTo>
                  <a:lnTo>
                    <a:pt x="203" y="8597"/>
                  </a:lnTo>
                  <a:lnTo>
                    <a:pt x="122" y="9005"/>
                  </a:lnTo>
                  <a:lnTo>
                    <a:pt x="81" y="9393"/>
                  </a:lnTo>
                  <a:lnTo>
                    <a:pt x="31" y="9801"/>
                  </a:lnTo>
                  <a:lnTo>
                    <a:pt x="10" y="10208"/>
                  </a:lnTo>
                  <a:lnTo>
                    <a:pt x="0" y="10606"/>
                  </a:lnTo>
                  <a:lnTo>
                    <a:pt x="10" y="11014"/>
                  </a:lnTo>
                  <a:lnTo>
                    <a:pt x="41" y="11422"/>
                  </a:lnTo>
                  <a:lnTo>
                    <a:pt x="81" y="11830"/>
                  </a:lnTo>
                  <a:lnTo>
                    <a:pt x="153" y="12228"/>
                  </a:lnTo>
                  <a:lnTo>
                    <a:pt x="234" y="12636"/>
                  </a:lnTo>
                  <a:lnTo>
                    <a:pt x="346" y="13044"/>
                  </a:lnTo>
                  <a:lnTo>
                    <a:pt x="447" y="13431"/>
                  </a:lnTo>
                  <a:lnTo>
                    <a:pt x="590" y="13808"/>
                  </a:lnTo>
                  <a:lnTo>
                    <a:pt x="742" y="14186"/>
                  </a:lnTo>
                  <a:lnTo>
                    <a:pt x="915" y="14553"/>
                  </a:lnTo>
                  <a:lnTo>
                    <a:pt x="1098" y="14910"/>
                  </a:lnTo>
                  <a:lnTo>
                    <a:pt x="1505" y="15603"/>
                  </a:lnTo>
                  <a:lnTo>
                    <a:pt x="1973" y="16256"/>
                  </a:lnTo>
                  <a:lnTo>
                    <a:pt x="2207" y="16562"/>
                  </a:lnTo>
                  <a:lnTo>
                    <a:pt x="2461" y="16878"/>
                  </a:lnTo>
                  <a:lnTo>
                    <a:pt x="2705" y="17174"/>
                  </a:lnTo>
                  <a:lnTo>
                    <a:pt x="2969" y="17470"/>
                  </a:lnTo>
                  <a:lnTo>
                    <a:pt x="3498" y="18031"/>
                  </a:lnTo>
                  <a:lnTo>
                    <a:pt x="4007" y="18530"/>
                  </a:lnTo>
                  <a:lnTo>
                    <a:pt x="4536" y="18999"/>
                  </a:lnTo>
                  <a:lnTo>
                    <a:pt x="5105" y="19448"/>
                  </a:lnTo>
                  <a:lnTo>
                    <a:pt x="5380" y="19673"/>
                  </a:lnTo>
                  <a:lnTo>
                    <a:pt x="5675" y="19887"/>
                  </a:lnTo>
                  <a:lnTo>
                    <a:pt x="5969" y="20080"/>
                  </a:lnTo>
                  <a:lnTo>
                    <a:pt x="6285" y="20274"/>
                  </a:lnTo>
                  <a:lnTo>
                    <a:pt x="6580" y="20448"/>
                  </a:lnTo>
                  <a:lnTo>
                    <a:pt x="6905" y="20621"/>
                  </a:lnTo>
                  <a:lnTo>
                    <a:pt x="7210" y="20774"/>
                  </a:lnTo>
                  <a:lnTo>
                    <a:pt x="7881" y="21059"/>
                  </a:lnTo>
                  <a:lnTo>
                    <a:pt x="8227" y="21172"/>
                  </a:lnTo>
                  <a:lnTo>
                    <a:pt x="8573" y="21274"/>
                  </a:lnTo>
                  <a:lnTo>
                    <a:pt x="8908" y="21365"/>
                  </a:lnTo>
                  <a:lnTo>
                    <a:pt x="9254" y="21447"/>
                  </a:lnTo>
                  <a:lnTo>
                    <a:pt x="9610" y="21508"/>
                  </a:lnTo>
                  <a:lnTo>
                    <a:pt x="9956" y="21559"/>
                  </a:lnTo>
                  <a:lnTo>
                    <a:pt x="10312" y="21590"/>
                  </a:lnTo>
                  <a:lnTo>
                    <a:pt x="10647" y="21600"/>
                  </a:lnTo>
                  <a:lnTo>
                    <a:pt x="11014" y="21600"/>
                  </a:lnTo>
                  <a:lnTo>
                    <a:pt x="11349" y="21590"/>
                  </a:lnTo>
                  <a:lnTo>
                    <a:pt x="11705" y="21569"/>
                  </a:lnTo>
                  <a:lnTo>
                    <a:pt x="12051" y="21529"/>
                  </a:lnTo>
                  <a:lnTo>
                    <a:pt x="12397" y="21478"/>
                  </a:lnTo>
                  <a:lnTo>
                    <a:pt x="12722" y="21437"/>
                  </a:lnTo>
                  <a:lnTo>
                    <a:pt x="13068" y="21365"/>
                  </a:lnTo>
                  <a:lnTo>
                    <a:pt x="13393" y="21294"/>
                  </a:lnTo>
                  <a:lnTo>
                    <a:pt x="13719" y="21202"/>
                  </a:lnTo>
                  <a:lnTo>
                    <a:pt x="14054" y="21100"/>
                  </a:lnTo>
                  <a:lnTo>
                    <a:pt x="14369" y="21008"/>
                  </a:lnTo>
                  <a:lnTo>
                    <a:pt x="14695" y="20886"/>
                  </a:lnTo>
                  <a:lnTo>
                    <a:pt x="15010" y="20764"/>
                  </a:lnTo>
                  <a:lnTo>
                    <a:pt x="15315" y="20621"/>
                  </a:lnTo>
                  <a:lnTo>
                    <a:pt x="15610" y="20478"/>
                  </a:lnTo>
                  <a:lnTo>
                    <a:pt x="15925" y="20325"/>
                  </a:lnTo>
                  <a:lnTo>
                    <a:pt x="16200" y="20172"/>
                  </a:lnTo>
                  <a:lnTo>
                    <a:pt x="16495" y="19999"/>
                  </a:lnTo>
                  <a:lnTo>
                    <a:pt x="16780" y="19815"/>
                  </a:lnTo>
                  <a:lnTo>
                    <a:pt x="17044" y="19622"/>
                  </a:lnTo>
                  <a:lnTo>
                    <a:pt x="17329" y="19418"/>
                  </a:lnTo>
                  <a:lnTo>
                    <a:pt x="17573" y="19214"/>
                  </a:lnTo>
                  <a:lnTo>
                    <a:pt x="17837" y="19020"/>
                  </a:lnTo>
                  <a:lnTo>
                    <a:pt x="18081" y="18795"/>
                  </a:lnTo>
                  <a:lnTo>
                    <a:pt x="18783" y="18092"/>
                  </a:lnTo>
                  <a:lnTo>
                    <a:pt x="19007" y="17847"/>
                  </a:lnTo>
                  <a:lnTo>
                    <a:pt x="19210" y="17592"/>
                  </a:lnTo>
                  <a:lnTo>
                    <a:pt x="19403" y="17327"/>
                  </a:lnTo>
                  <a:lnTo>
                    <a:pt x="19607" y="17062"/>
                  </a:lnTo>
                  <a:lnTo>
                    <a:pt x="19800" y="16797"/>
                  </a:lnTo>
                  <a:lnTo>
                    <a:pt x="19973" y="16521"/>
                  </a:lnTo>
                  <a:lnTo>
                    <a:pt x="20136" y="16256"/>
                  </a:lnTo>
                  <a:lnTo>
                    <a:pt x="20298" y="15960"/>
                  </a:lnTo>
                  <a:lnTo>
                    <a:pt x="20451" y="15675"/>
                  </a:lnTo>
                  <a:lnTo>
                    <a:pt x="20593" y="15379"/>
                  </a:lnTo>
                  <a:lnTo>
                    <a:pt x="20725" y="15083"/>
                  </a:lnTo>
                  <a:lnTo>
                    <a:pt x="20837" y="14788"/>
                  </a:lnTo>
                  <a:lnTo>
                    <a:pt x="20959" y="14492"/>
                  </a:lnTo>
                  <a:lnTo>
                    <a:pt x="21061" y="14186"/>
                  </a:lnTo>
                  <a:lnTo>
                    <a:pt x="21244" y="13574"/>
                  </a:lnTo>
                  <a:lnTo>
                    <a:pt x="21325" y="13258"/>
                  </a:lnTo>
                  <a:lnTo>
                    <a:pt x="21397" y="12952"/>
                  </a:lnTo>
                  <a:lnTo>
                    <a:pt x="21447" y="12636"/>
                  </a:lnTo>
                  <a:lnTo>
                    <a:pt x="21508" y="12309"/>
                  </a:lnTo>
                  <a:lnTo>
                    <a:pt x="21539" y="11993"/>
                  </a:lnTo>
                  <a:lnTo>
                    <a:pt x="21569" y="11687"/>
                  </a:lnTo>
                  <a:lnTo>
                    <a:pt x="21590" y="11361"/>
                  </a:lnTo>
                  <a:lnTo>
                    <a:pt x="21600" y="11045"/>
                  </a:lnTo>
                  <a:lnTo>
                    <a:pt x="21590" y="10718"/>
                  </a:lnTo>
                  <a:lnTo>
                    <a:pt x="21569" y="10402"/>
                  </a:lnTo>
                  <a:lnTo>
                    <a:pt x="21559" y="10096"/>
                  </a:lnTo>
                  <a:lnTo>
                    <a:pt x="21508" y="9770"/>
                  </a:lnTo>
                  <a:lnTo>
                    <a:pt x="21458" y="9454"/>
                  </a:lnTo>
                  <a:lnTo>
                    <a:pt x="21397" y="9148"/>
                  </a:lnTo>
                  <a:lnTo>
                    <a:pt x="21336" y="8832"/>
                  </a:lnTo>
                  <a:lnTo>
                    <a:pt x="21244" y="8516"/>
                  </a:lnTo>
                  <a:lnTo>
                    <a:pt x="21153" y="8220"/>
                  </a:lnTo>
                  <a:lnTo>
                    <a:pt x="21041" y="7914"/>
                  </a:lnTo>
                  <a:lnTo>
                    <a:pt x="20929" y="7628"/>
                  </a:lnTo>
                  <a:lnTo>
                    <a:pt x="20807" y="7333"/>
                  </a:lnTo>
                  <a:lnTo>
                    <a:pt x="20542" y="6772"/>
                  </a:lnTo>
                  <a:lnTo>
                    <a:pt x="20247" y="6231"/>
                  </a:lnTo>
                  <a:lnTo>
                    <a:pt x="19922" y="5701"/>
                  </a:lnTo>
                  <a:lnTo>
                    <a:pt x="19210" y="4701"/>
                  </a:lnTo>
                  <a:lnTo>
                    <a:pt x="18834" y="4212"/>
                  </a:lnTo>
                  <a:lnTo>
                    <a:pt x="18447" y="3743"/>
                  </a:lnTo>
                  <a:lnTo>
                    <a:pt x="18020" y="3294"/>
                  </a:lnTo>
                  <a:lnTo>
                    <a:pt x="17593" y="2856"/>
                  </a:lnTo>
                  <a:lnTo>
                    <a:pt x="17136" y="2458"/>
                  </a:lnTo>
                  <a:lnTo>
                    <a:pt x="16658" y="2050"/>
                  </a:lnTo>
                  <a:lnTo>
                    <a:pt x="16139" y="1693"/>
                  </a:lnTo>
                  <a:lnTo>
                    <a:pt x="15631" y="1346"/>
                  </a:lnTo>
                  <a:lnTo>
                    <a:pt x="15081" y="1050"/>
                  </a:lnTo>
                  <a:lnTo>
                    <a:pt x="14817" y="908"/>
                  </a:lnTo>
                  <a:lnTo>
                    <a:pt x="14542" y="765"/>
                  </a:lnTo>
                  <a:lnTo>
                    <a:pt x="14247" y="642"/>
                  </a:lnTo>
                  <a:lnTo>
                    <a:pt x="13963" y="530"/>
                  </a:lnTo>
                  <a:lnTo>
                    <a:pt x="13078" y="255"/>
                  </a:lnTo>
                  <a:lnTo>
                    <a:pt x="12763" y="194"/>
                  </a:lnTo>
                  <a:lnTo>
                    <a:pt x="12468" y="133"/>
                  </a:lnTo>
                  <a:lnTo>
                    <a:pt x="12163" y="82"/>
                  </a:lnTo>
                  <a:lnTo>
                    <a:pt x="11847" y="41"/>
                  </a:lnTo>
                  <a:lnTo>
                    <a:pt x="11542" y="20"/>
                  </a:lnTo>
                  <a:lnTo>
                    <a:pt x="11227" y="0"/>
                  </a:lnTo>
                  <a:lnTo>
                    <a:pt x="10902" y="0"/>
                  </a:lnTo>
                  <a:lnTo>
                    <a:pt x="11288" y="20"/>
                  </a:lnTo>
                  <a:lnTo>
                    <a:pt x="11664" y="71"/>
                  </a:lnTo>
                  <a:lnTo>
                    <a:pt x="12041" y="133"/>
                  </a:lnTo>
                  <a:lnTo>
                    <a:pt x="12397" y="204"/>
                  </a:lnTo>
                  <a:lnTo>
                    <a:pt x="13108" y="408"/>
                  </a:lnTo>
                  <a:lnTo>
                    <a:pt x="13454" y="530"/>
                  </a:lnTo>
                  <a:lnTo>
                    <a:pt x="13790" y="673"/>
                  </a:lnTo>
                  <a:lnTo>
                    <a:pt x="14136" y="836"/>
                  </a:lnTo>
                  <a:lnTo>
                    <a:pt x="14461" y="989"/>
                  </a:lnTo>
                  <a:lnTo>
                    <a:pt x="14786" y="1173"/>
                  </a:lnTo>
                  <a:lnTo>
                    <a:pt x="15112" y="1367"/>
                  </a:lnTo>
                  <a:lnTo>
                    <a:pt x="15427" y="1560"/>
                  </a:lnTo>
                  <a:lnTo>
                    <a:pt x="15742" y="1785"/>
                  </a:lnTo>
                  <a:lnTo>
                    <a:pt x="16332" y="2254"/>
                  </a:lnTo>
                  <a:lnTo>
                    <a:pt x="16607" y="2499"/>
                  </a:lnTo>
                  <a:lnTo>
                    <a:pt x="16892" y="2754"/>
                  </a:lnTo>
                  <a:lnTo>
                    <a:pt x="17166" y="3019"/>
                  </a:lnTo>
                  <a:lnTo>
                    <a:pt x="17431" y="3294"/>
                  </a:lnTo>
                  <a:lnTo>
                    <a:pt x="17685" y="3580"/>
                  </a:lnTo>
                  <a:lnTo>
                    <a:pt x="17949" y="3875"/>
                  </a:lnTo>
                  <a:lnTo>
                    <a:pt x="18183" y="4171"/>
                  </a:lnTo>
                  <a:lnTo>
                    <a:pt x="18427" y="4477"/>
                  </a:lnTo>
                  <a:lnTo>
                    <a:pt x="18651" y="4793"/>
                  </a:lnTo>
                  <a:lnTo>
                    <a:pt x="18875" y="5120"/>
                  </a:lnTo>
                  <a:lnTo>
                    <a:pt x="19302" y="5762"/>
                  </a:lnTo>
                  <a:lnTo>
                    <a:pt x="19688" y="6445"/>
                  </a:lnTo>
                  <a:lnTo>
                    <a:pt x="20034" y="7118"/>
                  </a:lnTo>
                  <a:lnTo>
                    <a:pt x="20197" y="7475"/>
                  </a:lnTo>
                  <a:lnTo>
                    <a:pt x="20359" y="7853"/>
                  </a:lnTo>
                  <a:lnTo>
                    <a:pt x="20481" y="8210"/>
                  </a:lnTo>
                  <a:lnTo>
                    <a:pt x="20593" y="8587"/>
                  </a:lnTo>
                  <a:lnTo>
                    <a:pt x="20685" y="8975"/>
                  </a:lnTo>
                  <a:lnTo>
                    <a:pt x="20746" y="9342"/>
                  </a:lnTo>
                  <a:lnTo>
                    <a:pt x="20807" y="9739"/>
                  </a:lnTo>
                  <a:lnTo>
                    <a:pt x="20837" y="10127"/>
                  </a:lnTo>
                  <a:lnTo>
                    <a:pt x="20858" y="10514"/>
                  </a:lnTo>
                  <a:lnTo>
                    <a:pt x="20858" y="10922"/>
                  </a:lnTo>
                  <a:lnTo>
                    <a:pt x="20837" y="11310"/>
                  </a:lnTo>
                  <a:lnTo>
                    <a:pt x="20807" y="11697"/>
                  </a:lnTo>
                  <a:lnTo>
                    <a:pt x="20685" y="12493"/>
                  </a:lnTo>
                  <a:lnTo>
                    <a:pt x="20603" y="12891"/>
                  </a:lnTo>
                  <a:lnTo>
                    <a:pt x="20502" y="13258"/>
                  </a:lnTo>
                  <a:lnTo>
                    <a:pt x="20390" y="13656"/>
                  </a:lnTo>
                  <a:lnTo>
                    <a:pt x="20247" y="14023"/>
                  </a:lnTo>
                  <a:lnTo>
                    <a:pt x="20105" y="14410"/>
                  </a:lnTo>
                  <a:lnTo>
                    <a:pt x="19932" y="14777"/>
                  </a:lnTo>
                  <a:lnTo>
                    <a:pt x="19769" y="15144"/>
                  </a:lnTo>
                  <a:lnTo>
                    <a:pt x="19576" y="15512"/>
                  </a:lnTo>
                  <a:lnTo>
                    <a:pt x="19363" y="15848"/>
                  </a:lnTo>
                  <a:lnTo>
                    <a:pt x="19139" y="16195"/>
                  </a:lnTo>
                  <a:lnTo>
                    <a:pt x="18915" y="16521"/>
                  </a:lnTo>
                  <a:lnTo>
                    <a:pt x="18681" y="16848"/>
                  </a:lnTo>
                  <a:lnTo>
                    <a:pt x="18417" y="17164"/>
                  </a:lnTo>
                  <a:lnTo>
                    <a:pt x="18132" y="17470"/>
                  </a:lnTo>
                  <a:lnTo>
                    <a:pt x="17858" y="17755"/>
                  </a:lnTo>
                  <a:lnTo>
                    <a:pt x="17553" y="18031"/>
                  </a:lnTo>
                  <a:lnTo>
                    <a:pt x="17247" y="18296"/>
                  </a:lnTo>
                  <a:lnTo>
                    <a:pt x="16922" y="18561"/>
                  </a:lnTo>
                  <a:lnTo>
                    <a:pt x="16597" y="18795"/>
                  </a:lnTo>
                  <a:lnTo>
                    <a:pt x="16251" y="19030"/>
                  </a:lnTo>
                  <a:lnTo>
                    <a:pt x="15905" y="19254"/>
                  </a:lnTo>
                  <a:lnTo>
                    <a:pt x="15549" y="19448"/>
                  </a:lnTo>
                  <a:lnTo>
                    <a:pt x="15183" y="19642"/>
                  </a:lnTo>
                  <a:lnTo>
                    <a:pt x="14807" y="19815"/>
                  </a:lnTo>
                  <a:lnTo>
                    <a:pt x="14420" y="19948"/>
                  </a:lnTo>
                  <a:lnTo>
                    <a:pt x="14024" y="20091"/>
                  </a:lnTo>
                  <a:lnTo>
                    <a:pt x="13627" y="20213"/>
                  </a:lnTo>
                  <a:lnTo>
                    <a:pt x="13220" y="20325"/>
                  </a:lnTo>
                  <a:lnTo>
                    <a:pt x="12814" y="20407"/>
                  </a:lnTo>
                  <a:lnTo>
                    <a:pt x="12407" y="20478"/>
                  </a:lnTo>
                  <a:lnTo>
                    <a:pt x="11990" y="20529"/>
                  </a:lnTo>
                  <a:lnTo>
                    <a:pt x="11583" y="20580"/>
                  </a:lnTo>
                  <a:lnTo>
                    <a:pt x="11166" y="20590"/>
                  </a:lnTo>
                  <a:lnTo>
                    <a:pt x="10749" y="20590"/>
                  </a:lnTo>
                  <a:lnTo>
                    <a:pt x="10322" y="20580"/>
                  </a:lnTo>
                  <a:lnTo>
                    <a:pt x="9925" y="20529"/>
                  </a:lnTo>
                  <a:lnTo>
                    <a:pt x="9519" y="20468"/>
                  </a:lnTo>
                  <a:lnTo>
                    <a:pt x="9112" y="20376"/>
                  </a:lnTo>
                  <a:lnTo>
                    <a:pt x="8705" y="20264"/>
                  </a:lnTo>
                  <a:lnTo>
                    <a:pt x="8319" y="20121"/>
                  </a:lnTo>
                  <a:lnTo>
                    <a:pt x="7932" y="19968"/>
                  </a:lnTo>
                  <a:lnTo>
                    <a:pt x="7556" y="19795"/>
                  </a:lnTo>
                  <a:lnTo>
                    <a:pt x="7180" y="19611"/>
                  </a:lnTo>
                  <a:lnTo>
                    <a:pt x="6814" y="19387"/>
                  </a:lnTo>
                  <a:lnTo>
                    <a:pt x="6458" y="19173"/>
                  </a:lnTo>
                  <a:lnTo>
                    <a:pt x="6112" y="18918"/>
                  </a:lnTo>
                  <a:lnTo>
                    <a:pt x="5766" y="18673"/>
                  </a:lnTo>
                  <a:lnTo>
                    <a:pt x="5431" y="18408"/>
                  </a:lnTo>
                  <a:lnTo>
                    <a:pt x="5105" y="18122"/>
                  </a:lnTo>
                  <a:lnTo>
                    <a:pt x="4475" y="17531"/>
                  </a:lnTo>
                  <a:lnTo>
                    <a:pt x="4169" y="17235"/>
                  </a:lnTo>
                  <a:lnTo>
                    <a:pt x="3875" y="16929"/>
                  </a:lnTo>
                  <a:lnTo>
                    <a:pt x="3580" y="16603"/>
                  </a:lnTo>
                  <a:lnTo>
                    <a:pt x="3295" y="16266"/>
                  </a:lnTo>
                  <a:lnTo>
                    <a:pt x="3031" y="15930"/>
                  </a:lnTo>
                  <a:lnTo>
                    <a:pt x="2766" y="15583"/>
                  </a:lnTo>
                  <a:lnTo>
                    <a:pt x="2532" y="15246"/>
                  </a:lnTo>
                  <a:lnTo>
                    <a:pt x="2298" y="14869"/>
                  </a:lnTo>
                  <a:lnTo>
                    <a:pt x="2095" y="14512"/>
                  </a:lnTo>
                  <a:lnTo>
                    <a:pt x="1892" y="14135"/>
                  </a:lnTo>
                  <a:lnTo>
                    <a:pt x="1729" y="13747"/>
                  </a:lnTo>
                  <a:lnTo>
                    <a:pt x="1566" y="13350"/>
                  </a:lnTo>
                  <a:lnTo>
                    <a:pt x="1444" y="12952"/>
                  </a:lnTo>
                  <a:lnTo>
                    <a:pt x="1332" y="12544"/>
                  </a:lnTo>
                  <a:lnTo>
                    <a:pt x="1241" y="12136"/>
                  </a:lnTo>
                  <a:lnTo>
                    <a:pt x="1180" y="11718"/>
                  </a:lnTo>
                  <a:lnTo>
                    <a:pt x="1139" y="11300"/>
                  </a:lnTo>
                  <a:lnTo>
                    <a:pt x="1119" y="10871"/>
                  </a:lnTo>
                  <a:lnTo>
                    <a:pt x="1119" y="10453"/>
                  </a:lnTo>
                  <a:lnTo>
                    <a:pt x="1139" y="10035"/>
                  </a:lnTo>
                  <a:lnTo>
                    <a:pt x="1180" y="9607"/>
                  </a:lnTo>
                  <a:lnTo>
                    <a:pt x="1241" y="9189"/>
                  </a:lnTo>
                  <a:lnTo>
                    <a:pt x="1322" y="8771"/>
                  </a:lnTo>
                  <a:lnTo>
                    <a:pt x="1414" y="8363"/>
                  </a:lnTo>
                  <a:lnTo>
                    <a:pt x="1536" y="7955"/>
                  </a:lnTo>
                  <a:lnTo>
                    <a:pt x="1668" y="7557"/>
                  </a:lnTo>
                  <a:lnTo>
                    <a:pt x="1820" y="7149"/>
                  </a:lnTo>
                  <a:lnTo>
                    <a:pt x="1993" y="6772"/>
                  </a:lnTo>
                  <a:lnTo>
                    <a:pt x="2176" y="6384"/>
                  </a:lnTo>
                  <a:lnTo>
                    <a:pt x="2380" y="6007"/>
                  </a:lnTo>
                  <a:lnTo>
                    <a:pt x="2593" y="5650"/>
                  </a:lnTo>
                  <a:lnTo>
                    <a:pt x="2786" y="5375"/>
                  </a:lnTo>
                  <a:lnTo>
                    <a:pt x="2990" y="5069"/>
                  </a:lnTo>
                  <a:lnTo>
                    <a:pt x="3183" y="4803"/>
                  </a:lnTo>
                  <a:lnTo>
                    <a:pt x="3651" y="4273"/>
                  </a:lnTo>
                  <a:lnTo>
                    <a:pt x="3905" y="4028"/>
                  </a:lnTo>
                  <a:lnTo>
                    <a:pt x="4149" y="3794"/>
                  </a:lnTo>
                  <a:lnTo>
                    <a:pt x="4403" y="3580"/>
                  </a:lnTo>
                  <a:lnTo>
                    <a:pt x="4668" y="3355"/>
                  </a:lnTo>
                  <a:lnTo>
                    <a:pt x="4942" y="3151"/>
                  </a:lnTo>
                  <a:lnTo>
                    <a:pt x="5207" y="2958"/>
                  </a:lnTo>
                  <a:lnTo>
                    <a:pt x="5492" y="2784"/>
                  </a:lnTo>
                  <a:lnTo>
                    <a:pt x="5766" y="2611"/>
                  </a:lnTo>
                  <a:lnTo>
                    <a:pt x="6031" y="2458"/>
                  </a:lnTo>
                  <a:lnTo>
                    <a:pt x="6315" y="2295"/>
                  </a:lnTo>
                  <a:lnTo>
                    <a:pt x="7139" y="1927"/>
                  </a:lnTo>
                  <a:lnTo>
                    <a:pt x="7668" y="1703"/>
                  </a:lnTo>
                  <a:lnTo>
                    <a:pt x="8176" y="1530"/>
                  </a:lnTo>
                  <a:lnTo>
                    <a:pt x="8664" y="1377"/>
                  </a:lnTo>
                  <a:lnTo>
                    <a:pt x="9549" y="1112"/>
                  </a:lnTo>
                  <a:lnTo>
                    <a:pt x="9925" y="989"/>
                  </a:lnTo>
                  <a:lnTo>
                    <a:pt x="10261" y="867"/>
                  </a:lnTo>
                  <a:lnTo>
                    <a:pt x="10464" y="765"/>
                  </a:lnTo>
                  <a:lnTo>
                    <a:pt x="10617" y="663"/>
                  </a:lnTo>
                  <a:lnTo>
                    <a:pt x="10759" y="551"/>
                  </a:lnTo>
                  <a:lnTo>
                    <a:pt x="10881" y="408"/>
                  </a:lnTo>
                  <a:lnTo>
                    <a:pt x="10902" y="377"/>
                  </a:lnTo>
                  <a:lnTo>
                    <a:pt x="10902" y="347"/>
                  </a:lnTo>
                  <a:lnTo>
                    <a:pt x="10871" y="337"/>
                  </a:lnTo>
                  <a:lnTo>
                    <a:pt x="10820" y="316"/>
                  </a:lnTo>
                  <a:lnTo>
                    <a:pt x="10698" y="306"/>
                  </a:lnTo>
                  <a:lnTo>
                    <a:pt x="10556" y="306"/>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975" name="Forme libre 10"/>
            <p:cNvSpPr/>
            <p:nvPr/>
          </p:nvSpPr>
          <p:spPr>
            <a:xfrm>
              <a:off x="588850" y="0"/>
              <a:ext cx="100691" cy="302069"/>
            </a:xfrm>
            <a:custGeom>
              <a:avLst/>
              <a:gdLst/>
              <a:ahLst/>
              <a:cxnLst>
                <a:cxn ang="0">
                  <a:pos x="wd2" y="hd2"/>
                </a:cxn>
                <a:cxn ang="5400000">
                  <a:pos x="wd2" y="hd2"/>
                </a:cxn>
                <a:cxn ang="10800000">
                  <a:pos x="wd2" y="hd2"/>
                </a:cxn>
                <a:cxn ang="16200000">
                  <a:pos x="wd2" y="hd2"/>
                </a:cxn>
              </a:cxnLst>
              <a:rect l="0" t="0" r="r" b="b"/>
              <a:pathLst>
                <a:path w="21600" h="21600" extrusionOk="0">
                  <a:moveTo>
                    <a:pt x="16394" y="21490"/>
                  </a:moveTo>
                  <a:lnTo>
                    <a:pt x="17053" y="21255"/>
                  </a:lnTo>
                  <a:lnTo>
                    <a:pt x="17830" y="21028"/>
                  </a:lnTo>
                  <a:lnTo>
                    <a:pt x="18369" y="20793"/>
                  </a:lnTo>
                  <a:lnTo>
                    <a:pt x="18967" y="20551"/>
                  </a:lnTo>
                  <a:lnTo>
                    <a:pt x="19925" y="20074"/>
                  </a:lnTo>
                  <a:lnTo>
                    <a:pt x="20583" y="19575"/>
                  </a:lnTo>
                  <a:lnTo>
                    <a:pt x="21181" y="19069"/>
                  </a:lnTo>
                  <a:lnTo>
                    <a:pt x="21480" y="18563"/>
                  </a:lnTo>
                  <a:lnTo>
                    <a:pt x="21600" y="18049"/>
                  </a:lnTo>
                  <a:lnTo>
                    <a:pt x="21600" y="17521"/>
                  </a:lnTo>
                  <a:lnTo>
                    <a:pt x="21480" y="17000"/>
                  </a:lnTo>
                  <a:lnTo>
                    <a:pt x="21361" y="16471"/>
                  </a:lnTo>
                  <a:lnTo>
                    <a:pt x="20702" y="15430"/>
                  </a:lnTo>
                  <a:lnTo>
                    <a:pt x="20044" y="14366"/>
                  </a:lnTo>
                  <a:lnTo>
                    <a:pt x="19266" y="13331"/>
                  </a:lnTo>
                  <a:lnTo>
                    <a:pt x="18728" y="12385"/>
                  </a:lnTo>
                  <a:lnTo>
                    <a:pt x="17950" y="11460"/>
                  </a:lnTo>
                  <a:lnTo>
                    <a:pt x="16933" y="10551"/>
                  </a:lnTo>
                  <a:lnTo>
                    <a:pt x="15976" y="9663"/>
                  </a:lnTo>
                  <a:lnTo>
                    <a:pt x="14839" y="8797"/>
                  </a:lnTo>
                  <a:lnTo>
                    <a:pt x="13702" y="7953"/>
                  </a:lnTo>
                  <a:lnTo>
                    <a:pt x="12505" y="7124"/>
                  </a:lnTo>
                  <a:lnTo>
                    <a:pt x="11189" y="6310"/>
                  </a:lnTo>
                  <a:lnTo>
                    <a:pt x="8437" y="4688"/>
                  </a:lnTo>
                  <a:lnTo>
                    <a:pt x="5624" y="3126"/>
                  </a:lnTo>
                  <a:lnTo>
                    <a:pt x="2872" y="1563"/>
                  </a:lnTo>
                  <a:lnTo>
                    <a:pt x="180" y="0"/>
                  </a:lnTo>
                  <a:lnTo>
                    <a:pt x="0" y="528"/>
                  </a:lnTo>
                  <a:lnTo>
                    <a:pt x="0" y="2135"/>
                  </a:lnTo>
                  <a:lnTo>
                    <a:pt x="299" y="3206"/>
                  </a:lnTo>
                  <a:lnTo>
                    <a:pt x="898" y="4292"/>
                  </a:lnTo>
                  <a:lnTo>
                    <a:pt x="1675" y="5385"/>
                  </a:lnTo>
                  <a:lnTo>
                    <a:pt x="2513" y="6493"/>
                  </a:lnTo>
                  <a:lnTo>
                    <a:pt x="4547" y="8724"/>
                  </a:lnTo>
                  <a:lnTo>
                    <a:pt x="6522" y="10998"/>
                  </a:lnTo>
                  <a:lnTo>
                    <a:pt x="7419" y="12135"/>
                  </a:lnTo>
                  <a:lnTo>
                    <a:pt x="8197" y="13309"/>
                  </a:lnTo>
                  <a:lnTo>
                    <a:pt x="8855" y="14476"/>
                  </a:lnTo>
                  <a:lnTo>
                    <a:pt x="9214" y="15657"/>
                  </a:lnTo>
                  <a:lnTo>
                    <a:pt x="9274" y="16244"/>
                  </a:lnTo>
                  <a:lnTo>
                    <a:pt x="9274" y="17440"/>
                  </a:lnTo>
                  <a:lnTo>
                    <a:pt x="9214" y="18049"/>
                  </a:lnTo>
                  <a:lnTo>
                    <a:pt x="9095" y="18291"/>
                  </a:lnTo>
                  <a:lnTo>
                    <a:pt x="8855" y="18540"/>
                  </a:lnTo>
                  <a:lnTo>
                    <a:pt x="8437" y="19017"/>
                  </a:lnTo>
                  <a:lnTo>
                    <a:pt x="7838" y="19487"/>
                  </a:lnTo>
                  <a:lnTo>
                    <a:pt x="7419" y="19942"/>
                  </a:lnTo>
                  <a:lnTo>
                    <a:pt x="7300" y="20140"/>
                  </a:lnTo>
                  <a:lnTo>
                    <a:pt x="7300" y="20345"/>
                  </a:lnTo>
                  <a:lnTo>
                    <a:pt x="7419" y="20536"/>
                  </a:lnTo>
                  <a:lnTo>
                    <a:pt x="7659" y="20727"/>
                  </a:lnTo>
                  <a:lnTo>
                    <a:pt x="8078" y="20888"/>
                  </a:lnTo>
                  <a:lnTo>
                    <a:pt x="8616" y="21057"/>
                  </a:lnTo>
                  <a:lnTo>
                    <a:pt x="9394" y="21204"/>
                  </a:lnTo>
                  <a:lnTo>
                    <a:pt x="10531" y="21329"/>
                  </a:lnTo>
                  <a:lnTo>
                    <a:pt x="11428" y="21409"/>
                  </a:lnTo>
                  <a:lnTo>
                    <a:pt x="12386" y="21475"/>
                  </a:lnTo>
                  <a:lnTo>
                    <a:pt x="13642" y="21527"/>
                  </a:lnTo>
                  <a:lnTo>
                    <a:pt x="14839" y="21585"/>
                  </a:lnTo>
                  <a:lnTo>
                    <a:pt x="15617" y="21600"/>
                  </a:lnTo>
                  <a:lnTo>
                    <a:pt x="15856" y="21585"/>
                  </a:lnTo>
                  <a:lnTo>
                    <a:pt x="16035" y="21571"/>
                  </a:lnTo>
                  <a:lnTo>
                    <a:pt x="16275" y="21541"/>
                  </a:lnTo>
                  <a:lnTo>
                    <a:pt x="16394" y="2149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grpSp>
        <p:nvGrpSpPr>
          <p:cNvPr id="979" name="Groupe 97"/>
          <p:cNvGrpSpPr/>
          <p:nvPr/>
        </p:nvGrpSpPr>
        <p:grpSpPr>
          <a:xfrm>
            <a:off x="4549485" y="3550970"/>
            <a:ext cx="1370413" cy="1700801"/>
            <a:chOff x="0" y="0"/>
            <a:chExt cx="1370412" cy="1700800"/>
          </a:xfrm>
        </p:grpSpPr>
        <p:sp>
          <p:nvSpPr>
            <p:cNvPr id="977" name="Forme libre 20"/>
            <p:cNvSpPr/>
            <p:nvPr/>
          </p:nvSpPr>
          <p:spPr>
            <a:xfrm rot="21485079">
              <a:off x="14398" y="794597"/>
              <a:ext cx="1341616" cy="884030"/>
            </a:xfrm>
            <a:custGeom>
              <a:avLst/>
              <a:gdLst/>
              <a:ahLst/>
              <a:cxnLst>
                <a:cxn ang="0">
                  <a:pos x="wd2" y="hd2"/>
                </a:cxn>
                <a:cxn ang="5400000">
                  <a:pos x="wd2" y="hd2"/>
                </a:cxn>
                <a:cxn ang="10800000">
                  <a:pos x="wd2" y="hd2"/>
                </a:cxn>
                <a:cxn ang="16200000">
                  <a:pos x="wd2" y="hd2"/>
                </a:cxn>
              </a:cxnLst>
              <a:rect l="0" t="0" r="r" b="b"/>
              <a:pathLst>
                <a:path w="21600" h="21600" extrusionOk="0">
                  <a:moveTo>
                    <a:pt x="10556" y="306"/>
                  </a:moveTo>
                  <a:lnTo>
                    <a:pt x="10220" y="265"/>
                  </a:lnTo>
                  <a:lnTo>
                    <a:pt x="9854" y="255"/>
                  </a:lnTo>
                  <a:lnTo>
                    <a:pt x="9498" y="265"/>
                  </a:lnTo>
                  <a:lnTo>
                    <a:pt x="9142" y="286"/>
                  </a:lnTo>
                  <a:lnTo>
                    <a:pt x="8797" y="316"/>
                  </a:lnTo>
                  <a:lnTo>
                    <a:pt x="8085" y="439"/>
                  </a:lnTo>
                  <a:lnTo>
                    <a:pt x="7729" y="520"/>
                  </a:lnTo>
                  <a:lnTo>
                    <a:pt x="7373" y="612"/>
                  </a:lnTo>
                  <a:lnTo>
                    <a:pt x="7027" y="724"/>
                  </a:lnTo>
                  <a:lnTo>
                    <a:pt x="6671" y="846"/>
                  </a:lnTo>
                  <a:lnTo>
                    <a:pt x="6325" y="989"/>
                  </a:lnTo>
                  <a:lnTo>
                    <a:pt x="5990" y="1142"/>
                  </a:lnTo>
                  <a:lnTo>
                    <a:pt x="5644" y="1316"/>
                  </a:lnTo>
                  <a:lnTo>
                    <a:pt x="5319" y="1489"/>
                  </a:lnTo>
                  <a:lnTo>
                    <a:pt x="4993" y="1673"/>
                  </a:lnTo>
                  <a:lnTo>
                    <a:pt x="4668" y="1876"/>
                  </a:lnTo>
                  <a:lnTo>
                    <a:pt x="4353" y="2091"/>
                  </a:lnTo>
                  <a:lnTo>
                    <a:pt x="4047" y="2325"/>
                  </a:lnTo>
                  <a:lnTo>
                    <a:pt x="3732" y="2560"/>
                  </a:lnTo>
                  <a:lnTo>
                    <a:pt x="3437" y="2825"/>
                  </a:lnTo>
                  <a:lnTo>
                    <a:pt x="3153" y="3090"/>
                  </a:lnTo>
                  <a:lnTo>
                    <a:pt x="2878" y="3355"/>
                  </a:lnTo>
                  <a:lnTo>
                    <a:pt x="2614" y="3651"/>
                  </a:lnTo>
                  <a:lnTo>
                    <a:pt x="2359" y="3947"/>
                  </a:lnTo>
                  <a:lnTo>
                    <a:pt x="2115" y="4242"/>
                  </a:lnTo>
                  <a:lnTo>
                    <a:pt x="1881" y="4579"/>
                  </a:lnTo>
                  <a:lnTo>
                    <a:pt x="1668" y="4905"/>
                  </a:lnTo>
                  <a:lnTo>
                    <a:pt x="1464" y="5242"/>
                  </a:lnTo>
                  <a:lnTo>
                    <a:pt x="1261" y="5589"/>
                  </a:lnTo>
                  <a:lnTo>
                    <a:pt x="915" y="6303"/>
                  </a:lnTo>
                  <a:lnTo>
                    <a:pt x="763" y="6680"/>
                  </a:lnTo>
                  <a:lnTo>
                    <a:pt x="620" y="7057"/>
                  </a:lnTo>
                  <a:lnTo>
                    <a:pt x="498" y="7424"/>
                  </a:lnTo>
                  <a:lnTo>
                    <a:pt x="386" y="7822"/>
                  </a:lnTo>
                  <a:lnTo>
                    <a:pt x="275" y="8210"/>
                  </a:lnTo>
                  <a:lnTo>
                    <a:pt x="203" y="8597"/>
                  </a:lnTo>
                  <a:lnTo>
                    <a:pt x="122" y="9005"/>
                  </a:lnTo>
                  <a:lnTo>
                    <a:pt x="81" y="9393"/>
                  </a:lnTo>
                  <a:lnTo>
                    <a:pt x="31" y="9801"/>
                  </a:lnTo>
                  <a:lnTo>
                    <a:pt x="10" y="10208"/>
                  </a:lnTo>
                  <a:lnTo>
                    <a:pt x="0" y="10606"/>
                  </a:lnTo>
                  <a:lnTo>
                    <a:pt x="10" y="11014"/>
                  </a:lnTo>
                  <a:lnTo>
                    <a:pt x="41" y="11422"/>
                  </a:lnTo>
                  <a:lnTo>
                    <a:pt x="81" y="11830"/>
                  </a:lnTo>
                  <a:lnTo>
                    <a:pt x="153" y="12228"/>
                  </a:lnTo>
                  <a:lnTo>
                    <a:pt x="234" y="12636"/>
                  </a:lnTo>
                  <a:lnTo>
                    <a:pt x="346" y="13044"/>
                  </a:lnTo>
                  <a:lnTo>
                    <a:pt x="447" y="13431"/>
                  </a:lnTo>
                  <a:lnTo>
                    <a:pt x="590" y="13808"/>
                  </a:lnTo>
                  <a:lnTo>
                    <a:pt x="742" y="14186"/>
                  </a:lnTo>
                  <a:lnTo>
                    <a:pt x="915" y="14553"/>
                  </a:lnTo>
                  <a:lnTo>
                    <a:pt x="1098" y="14910"/>
                  </a:lnTo>
                  <a:lnTo>
                    <a:pt x="1505" y="15603"/>
                  </a:lnTo>
                  <a:lnTo>
                    <a:pt x="1973" y="16256"/>
                  </a:lnTo>
                  <a:lnTo>
                    <a:pt x="2207" y="16562"/>
                  </a:lnTo>
                  <a:lnTo>
                    <a:pt x="2461" y="16878"/>
                  </a:lnTo>
                  <a:lnTo>
                    <a:pt x="2705" y="17174"/>
                  </a:lnTo>
                  <a:lnTo>
                    <a:pt x="2969" y="17470"/>
                  </a:lnTo>
                  <a:lnTo>
                    <a:pt x="3498" y="18031"/>
                  </a:lnTo>
                  <a:lnTo>
                    <a:pt x="4007" y="18530"/>
                  </a:lnTo>
                  <a:lnTo>
                    <a:pt x="4536" y="18999"/>
                  </a:lnTo>
                  <a:lnTo>
                    <a:pt x="5105" y="19448"/>
                  </a:lnTo>
                  <a:lnTo>
                    <a:pt x="5380" y="19673"/>
                  </a:lnTo>
                  <a:lnTo>
                    <a:pt x="5675" y="19887"/>
                  </a:lnTo>
                  <a:lnTo>
                    <a:pt x="5969" y="20080"/>
                  </a:lnTo>
                  <a:lnTo>
                    <a:pt x="6285" y="20274"/>
                  </a:lnTo>
                  <a:lnTo>
                    <a:pt x="6580" y="20448"/>
                  </a:lnTo>
                  <a:lnTo>
                    <a:pt x="6905" y="20621"/>
                  </a:lnTo>
                  <a:lnTo>
                    <a:pt x="7210" y="20774"/>
                  </a:lnTo>
                  <a:lnTo>
                    <a:pt x="7881" y="21059"/>
                  </a:lnTo>
                  <a:lnTo>
                    <a:pt x="8227" y="21172"/>
                  </a:lnTo>
                  <a:lnTo>
                    <a:pt x="8573" y="21274"/>
                  </a:lnTo>
                  <a:lnTo>
                    <a:pt x="8908" y="21365"/>
                  </a:lnTo>
                  <a:lnTo>
                    <a:pt x="9254" y="21447"/>
                  </a:lnTo>
                  <a:lnTo>
                    <a:pt x="9610" y="21508"/>
                  </a:lnTo>
                  <a:lnTo>
                    <a:pt x="9956" y="21559"/>
                  </a:lnTo>
                  <a:lnTo>
                    <a:pt x="10312" y="21590"/>
                  </a:lnTo>
                  <a:lnTo>
                    <a:pt x="10647" y="21600"/>
                  </a:lnTo>
                  <a:lnTo>
                    <a:pt x="11014" y="21600"/>
                  </a:lnTo>
                  <a:lnTo>
                    <a:pt x="11349" y="21590"/>
                  </a:lnTo>
                  <a:lnTo>
                    <a:pt x="11705" y="21569"/>
                  </a:lnTo>
                  <a:lnTo>
                    <a:pt x="12051" y="21529"/>
                  </a:lnTo>
                  <a:lnTo>
                    <a:pt x="12397" y="21478"/>
                  </a:lnTo>
                  <a:lnTo>
                    <a:pt x="12722" y="21437"/>
                  </a:lnTo>
                  <a:lnTo>
                    <a:pt x="13068" y="21365"/>
                  </a:lnTo>
                  <a:lnTo>
                    <a:pt x="13393" y="21294"/>
                  </a:lnTo>
                  <a:lnTo>
                    <a:pt x="13719" y="21202"/>
                  </a:lnTo>
                  <a:lnTo>
                    <a:pt x="14054" y="21100"/>
                  </a:lnTo>
                  <a:lnTo>
                    <a:pt x="14369" y="21008"/>
                  </a:lnTo>
                  <a:lnTo>
                    <a:pt x="14695" y="20886"/>
                  </a:lnTo>
                  <a:lnTo>
                    <a:pt x="15010" y="20764"/>
                  </a:lnTo>
                  <a:lnTo>
                    <a:pt x="15315" y="20621"/>
                  </a:lnTo>
                  <a:lnTo>
                    <a:pt x="15610" y="20478"/>
                  </a:lnTo>
                  <a:lnTo>
                    <a:pt x="15925" y="20325"/>
                  </a:lnTo>
                  <a:lnTo>
                    <a:pt x="16200" y="20172"/>
                  </a:lnTo>
                  <a:lnTo>
                    <a:pt x="16495" y="19999"/>
                  </a:lnTo>
                  <a:lnTo>
                    <a:pt x="16780" y="19815"/>
                  </a:lnTo>
                  <a:lnTo>
                    <a:pt x="17044" y="19622"/>
                  </a:lnTo>
                  <a:lnTo>
                    <a:pt x="17329" y="19418"/>
                  </a:lnTo>
                  <a:lnTo>
                    <a:pt x="17573" y="19214"/>
                  </a:lnTo>
                  <a:lnTo>
                    <a:pt x="17837" y="19020"/>
                  </a:lnTo>
                  <a:lnTo>
                    <a:pt x="18081" y="18795"/>
                  </a:lnTo>
                  <a:lnTo>
                    <a:pt x="18783" y="18092"/>
                  </a:lnTo>
                  <a:lnTo>
                    <a:pt x="19007" y="17847"/>
                  </a:lnTo>
                  <a:lnTo>
                    <a:pt x="19210" y="17592"/>
                  </a:lnTo>
                  <a:lnTo>
                    <a:pt x="19403" y="17327"/>
                  </a:lnTo>
                  <a:lnTo>
                    <a:pt x="19607" y="17062"/>
                  </a:lnTo>
                  <a:lnTo>
                    <a:pt x="19800" y="16797"/>
                  </a:lnTo>
                  <a:lnTo>
                    <a:pt x="19973" y="16521"/>
                  </a:lnTo>
                  <a:lnTo>
                    <a:pt x="20136" y="16256"/>
                  </a:lnTo>
                  <a:lnTo>
                    <a:pt x="20298" y="15960"/>
                  </a:lnTo>
                  <a:lnTo>
                    <a:pt x="20451" y="15675"/>
                  </a:lnTo>
                  <a:lnTo>
                    <a:pt x="20593" y="15379"/>
                  </a:lnTo>
                  <a:lnTo>
                    <a:pt x="20725" y="15083"/>
                  </a:lnTo>
                  <a:lnTo>
                    <a:pt x="20837" y="14788"/>
                  </a:lnTo>
                  <a:lnTo>
                    <a:pt x="20959" y="14492"/>
                  </a:lnTo>
                  <a:lnTo>
                    <a:pt x="21061" y="14186"/>
                  </a:lnTo>
                  <a:lnTo>
                    <a:pt x="21244" y="13574"/>
                  </a:lnTo>
                  <a:lnTo>
                    <a:pt x="21325" y="13258"/>
                  </a:lnTo>
                  <a:lnTo>
                    <a:pt x="21397" y="12952"/>
                  </a:lnTo>
                  <a:lnTo>
                    <a:pt x="21447" y="12636"/>
                  </a:lnTo>
                  <a:lnTo>
                    <a:pt x="21508" y="12309"/>
                  </a:lnTo>
                  <a:lnTo>
                    <a:pt x="21539" y="11993"/>
                  </a:lnTo>
                  <a:lnTo>
                    <a:pt x="21569" y="11687"/>
                  </a:lnTo>
                  <a:lnTo>
                    <a:pt x="21590" y="11361"/>
                  </a:lnTo>
                  <a:lnTo>
                    <a:pt x="21600" y="11045"/>
                  </a:lnTo>
                  <a:lnTo>
                    <a:pt x="21590" y="10718"/>
                  </a:lnTo>
                  <a:lnTo>
                    <a:pt x="21569" y="10402"/>
                  </a:lnTo>
                  <a:lnTo>
                    <a:pt x="21559" y="10096"/>
                  </a:lnTo>
                  <a:lnTo>
                    <a:pt x="21508" y="9770"/>
                  </a:lnTo>
                  <a:lnTo>
                    <a:pt x="21458" y="9454"/>
                  </a:lnTo>
                  <a:lnTo>
                    <a:pt x="21397" y="9148"/>
                  </a:lnTo>
                  <a:lnTo>
                    <a:pt x="21336" y="8832"/>
                  </a:lnTo>
                  <a:lnTo>
                    <a:pt x="21244" y="8516"/>
                  </a:lnTo>
                  <a:lnTo>
                    <a:pt x="21153" y="8220"/>
                  </a:lnTo>
                  <a:lnTo>
                    <a:pt x="21041" y="7914"/>
                  </a:lnTo>
                  <a:lnTo>
                    <a:pt x="20929" y="7628"/>
                  </a:lnTo>
                  <a:lnTo>
                    <a:pt x="20807" y="7333"/>
                  </a:lnTo>
                  <a:lnTo>
                    <a:pt x="20542" y="6772"/>
                  </a:lnTo>
                  <a:lnTo>
                    <a:pt x="20247" y="6231"/>
                  </a:lnTo>
                  <a:lnTo>
                    <a:pt x="19922" y="5701"/>
                  </a:lnTo>
                  <a:lnTo>
                    <a:pt x="19210" y="4701"/>
                  </a:lnTo>
                  <a:lnTo>
                    <a:pt x="18834" y="4212"/>
                  </a:lnTo>
                  <a:lnTo>
                    <a:pt x="18447" y="3743"/>
                  </a:lnTo>
                  <a:lnTo>
                    <a:pt x="18020" y="3294"/>
                  </a:lnTo>
                  <a:lnTo>
                    <a:pt x="17593" y="2856"/>
                  </a:lnTo>
                  <a:lnTo>
                    <a:pt x="17136" y="2458"/>
                  </a:lnTo>
                  <a:lnTo>
                    <a:pt x="16658" y="2050"/>
                  </a:lnTo>
                  <a:lnTo>
                    <a:pt x="16139" y="1693"/>
                  </a:lnTo>
                  <a:lnTo>
                    <a:pt x="15631" y="1346"/>
                  </a:lnTo>
                  <a:lnTo>
                    <a:pt x="15081" y="1050"/>
                  </a:lnTo>
                  <a:lnTo>
                    <a:pt x="14817" y="908"/>
                  </a:lnTo>
                  <a:lnTo>
                    <a:pt x="14542" y="765"/>
                  </a:lnTo>
                  <a:lnTo>
                    <a:pt x="14247" y="642"/>
                  </a:lnTo>
                  <a:lnTo>
                    <a:pt x="13963" y="530"/>
                  </a:lnTo>
                  <a:lnTo>
                    <a:pt x="13078" y="255"/>
                  </a:lnTo>
                  <a:lnTo>
                    <a:pt x="12763" y="194"/>
                  </a:lnTo>
                  <a:lnTo>
                    <a:pt x="12468" y="133"/>
                  </a:lnTo>
                  <a:lnTo>
                    <a:pt x="12163" y="82"/>
                  </a:lnTo>
                  <a:lnTo>
                    <a:pt x="11847" y="41"/>
                  </a:lnTo>
                  <a:lnTo>
                    <a:pt x="11542" y="20"/>
                  </a:lnTo>
                  <a:lnTo>
                    <a:pt x="11227" y="0"/>
                  </a:lnTo>
                  <a:lnTo>
                    <a:pt x="10902" y="0"/>
                  </a:lnTo>
                  <a:lnTo>
                    <a:pt x="11288" y="20"/>
                  </a:lnTo>
                  <a:lnTo>
                    <a:pt x="11664" y="71"/>
                  </a:lnTo>
                  <a:lnTo>
                    <a:pt x="12041" y="133"/>
                  </a:lnTo>
                  <a:lnTo>
                    <a:pt x="12397" y="204"/>
                  </a:lnTo>
                  <a:lnTo>
                    <a:pt x="13108" y="408"/>
                  </a:lnTo>
                  <a:lnTo>
                    <a:pt x="13454" y="530"/>
                  </a:lnTo>
                  <a:lnTo>
                    <a:pt x="13790" y="673"/>
                  </a:lnTo>
                  <a:lnTo>
                    <a:pt x="14136" y="836"/>
                  </a:lnTo>
                  <a:lnTo>
                    <a:pt x="14461" y="989"/>
                  </a:lnTo>
                  <a:lnTo>
                    <a:pt x="14786" y="1173"/>
                  </a:lnTo>
                  <a:lnTo>
                    <a:pt x="15112" y="1367"/>
                  </a:lnTo>
                  <a:lnTo>
                    <a:pt x="15427" y="1560"/>
                  </a:lnTo>
                  <a:lnTo>
                    <a:pt x="15742" y="1785"/>
                  </a:lnTo>
                  <a:lnTo>
                    <a:pt x="16332" y="2254"/>
                  </a:lnTo>
                  <a:lnTo>
                    <a:pt x="16607" y="2499"/>
                  </a:lnTo>
                  <a:lnTo>
                    <a:pt x="16892" y="2754"/>
                  </a:lnTo>
                  <a:lnTo>
                    <a:pt x="17166" y="3019"/>
                  </a:lnTo>
                  <a:lnTo>
                    <a:pt x="17431" y="3294"/>
                  </a:lnTo>
                  <a:lnTo>
                    <a:pt x="17685" y="3580"/>
                  </a:lnTo>
                  <a:lnTo>
                    <a:pt x="17949" y="3875"/>
                  </a:lnTo>
                  <a:lnTo>
                    <a:pt x="18183" y="4171"/>
                  </a:lnTo>
                  <a:lnTo>
                    <a:pt x="18427" y="4477"/>
                  </a:lnTo>
                  <a:lnTo>
                    <a:pt x="18651" y="4793"/>
                  </a:lnTo>
                  <a:lnTo>
                    <a:pt x="18875" y="5120"/>
                  </a:lnTo>
                  <a:lnTo>
                    <a:pt x="19302" y="5762"/>
                  </a:lnTo>
                  <a:lnTo>
                    <a:pt x="19688" y="6445"/>
                  </a:lnTo>
                  <a:lnTo>
                    <a:pt x="20034" y="7118"/>
                  </a:lnTo>
                  <a:lnTo>
                    <a:pt x="20197" y="7475"/>
                  </a:lnTo>
                  <a:lnTo>
                    <a:pt x="20359" y="7853"/>
                  </a:lnTo>
                  <a:lnTo>
                    <a:pt x="20481" y="8210"/>
                  </a:lnTo>
                  <a:lnTo>
                    <a:pt x="20593" y="8587"/>
                  </a:lnTo>
                  <a:lnTo>
                    <a:pt x="20685" y="8975"/>
                  </a:lnTo>
                  <a:lnTo>
                    <a:pt x="20746" y="9342"/>
                  </a:lnTo>
                  <a:lnTo>
                    <a:pt x="20807" y="9739"/>
                  </a:lnTo>
                  <a:lnTo>
                    <a:pt x="20837" y="10127"/>
                  </a:lnTo>
                  <a:lnTo>
                    <a:pt x="20858" y="10514"/>
                  </a:lnTo>
                  <a:lnTo>
                    <a:pt x="20858" y="10922"/>
                  </a:lnTo>
                  <a:lnTo>
                    <a:pt x="20837" y="11310"/>
                  </a:lnTo>
                  <a:lnTo>
                    <a:pt x="20807" y="11697"/>
                  </a:lnTo>
                  <a:lnTo>
                    <a:pt x="20685" y="12493"/>
                  </a:lnTo>
                  <a:lnTo>
                    <a:pt x="20603" y="12891"/>
                  </a:lnTo>
                  <a:lnTo>
                    <a:pt x="20502" y="13258"/>
                  </a:lnTo>
                  <a:lnTo>
                    <a:pt x="20390" y="13656"/>
                  </a:lnTo>
                  <a:lnTo>
                    <a:pt x="20247" y="14023"/>
                  </a:lnTo>
                  <a:lnTo>
                    <a:pt x="20105" y="14410"/>
                  </a:lnTo>
                  <a:lnTo>
                    <a:pt x="19932" y="14777"/>
                  </a:lnTo>
                  <a:lnTo>
                    <a:pt x="19769" y="15144"/>
                  </a:lnTo>
                  <a:lnTo>
                    <a:pt x="19576" y="15512"/>
                  </a:lnTo>
                  <a:lnTo>
                    <a:pt x="19363" y="15848"/>
                  </a:lnTo>
                  <a:lnTo>
                    <a:pt x="19139" y="16195"/>
                  </a:lnTo>
                  <a:lnTo>
                    <a:pt x="18915" y="16521"/>
                  </a:lnTo>
                  <a:lnTo>
                    <a:pt x="18681" y="16848"/>
                  </a:lnTo>
                  <a:lnTo>
                    <a:pt x="18417" y="17164"/>
                  </a:lnTo>
                  <a:lnTo>
                    <a:pt x="18132" y="17470"/>
                  </a:lnTo>
                  <a:lnTo>
                    <a:pt x="17858" y="17755"/>
                  </a:lnTo>
                  <a:lnTo>
                    <a:pt x="17553" y="18031"/>
                  </a:lnTo>
                  <a:lnTo>
                    <a:pt x="17247" y="18296"/>
                  </a:lnTo>
                  <a:lnTo>
                    <a:pt x="16922" y="18561"/>
                  </a:lnTo>
                  <a:lnTo>
                    <a:pt x="16597" y="18795"/>
                  </a:lnTo>
                  <a:lnTo>
                    <a:pt x="16251" y="19030"/>
                  </a:lnTo>
                  <a:lnTo>
                    <a:pt x="15905" y="19254"/>
                  </a:lnTo>
                  <a:lnTo>
                    <a:pt x="15549" y="19448"/>
                  </a:lnTo>
                  <a:lnTo>
                    <a:pt x="15183" y="19642"/>
                  </a:lnTo>
                  <a:lnTo>
                    <a:pt x="14807" y="19815"/>
                  </a:lnTo>
                  <a:lnTo>
                    <a:pt x="14420" y="19948"/>
                  </a:lnTo>
                  <a:lnTo>
                    <a:pt x="14024" y="20091"/>
                  </a:lnTo>
                  <a:lnTo>
                    <a:pt x="13627" y="20213"/>
                  </a:lnTo>
                  <a:lnTo>
                    <a:pt x="13220" y="20325"/>
                  </a:lnTo>
                  <a:lnTo>
                    <a:pt x="12814" y="20407"/>
                  </a:lnTo>
                  <a:lnTo>
                    <a:pt x="12407" y="20478"/>
                  </a:lnTo>
                  <a:lnTo>
                    <a:pt x="11990" y="20529"/>
                  </a:lnTo>
                  <a:lnTo>
                    <a:pt x="11583" y="20580"/>
                  </a:lnTo>
                  <a:lnTo>
                    <a:pt x="11166" y="20590"/>
                  </a:lnTo>
                  <a:lnTo>
                    <a:pt x="10749" y="20590"/>
                  </a:lnTo>
                  <a:lnTo>
                    <a:pt x="10322" y="20580"/>
                  </a:lnTo>
                  <a:lnTo>
                    <a:pt x="9925" y="20529"/>
                  </a:lnTo>
                  <a:lnTo>
                    <a:pt x="9519" y="20468"/>
                  </a:lnTo>
                  <a:lnTo>
                    <a:pt x="9112" y="20376"/>
                  </a:lnTo>
                  <a:lnTo>
                    <a:pt x="8705" y="20264"/>
                  </a:lnTo>
                  <a:lnTo>
                    <a:pt x="8319" y="20121"/>
                  </a:lnTo>
                  <a:lnTo>
                    <a:pt x="7932" y="19968"/>
                  </a:lnTo>
                  <a:lnTo>
                    <a:pt x="7556" y="19795"/>
                  </a:lnTo>
                  <a:lnTo>
                    <a:pt x="7180" y="19611"/>
                  </a:lnTo>
                  <a:lnTo>
                    <a:pt x="6814" y="19387"/>
                  </a:lnTo>
                  <a:lnTo>
                    <a:pt x="6458" y="19173"/>
                  </a:lnTo>
                  <a:lnTo>
                    <a:pt x="6112" y="18918"/>
                  </a:lnTo>
                  <a:lnTo>
                    <a:pt x="5766" y="18673"/>
                  </a:lnTo>
                  <a:lnTo>
                    <a:pt x="5431" y="18408"/>
                  </a:lnTo>
                  <a:lnTo>
                    <a:pt x="5105" y="18122"/>
                  </a:lnTo>
                  <a:lnTo>
                    <a:pt x="4475" y="17531"/>
                  </a:lnTo>
                  <a:lnTo>
                    <a:pt x="4169" y="17235"/>
                  </a:lnTo>
                  <a:lnTo>
                    <a:pt x="3875" y="16929"/>
                  </a:lnTo>
                  <a:lnTo>
                    <a:pt x="3580" y="16603"/>
                  </a:lnTo>
                  <a:lnTo>
                    <a:pt x="3295" y="16266"/>
                  </a:lnTo>
                  <a:lnTo>
                    <a:pt x="3031" y="15930"/>
                  </a:lnTo>
                  <a:lnTo>
                    <a:pt x="2766" y="15583"/>
                  </a:lnTo>
                  <a:lnTo>
                    <a:pt x="2532" y="15246"/>
                  </a:lnTo>
                  <a:lnTo>
                    <a:pt x="2298" y="14869"/>
                  </a:lnTo>
                  <a:lnTo>
                    <a:pt x="2095" y="14512"/>
                  </a:lnTo>
                  <a:lnTo>
                    <a:pt x="1892" y="14135"/>
                  </a:lnTo>
                  <a:lnTo>
                    <a:pt x="1729" y="13747"/>
                  </a:lnTo>
                  <a:lnTo>
                    <a:pt x="1566" y="13350"/>
                  </a:lnTo>
                  <a:lnTo>
                    <a:pt x="1444" y="12952"/>
                  </a:lnTo>
                  <a:lnTo>
                    <a:pt x="1332" y="12544"/>
                  </a:lnTo>
                  <a:lnTo>
                    <a:pt x="1241" y="12136"/>
                  </a:lnTo>
                  <a:lnTo>
                    <a:pt x="1180" y="11718"/>
                  </a:lnTo>
                  <a:lnTo>
                    <a:pt x="1139" y="11300"/>
                  </a:lnTo>
                  <a:lnTo>
                    <a:pt x="1119" y="10871"/>
                  </a:lnTo>
                  <a:lnTo>
                    <a:pt x="1119" y="10453"/>
                  </a:lnTo>
                  <a:lnTo>
                    <a:pt x="1139" y="10035"/>
                  </a:lnTo>
                  <a:lnTo>
                    <a:pt x="1180" y="9607"/>
                  </a:lnTo>
                  <a:lnTo>
                    <a:pt x="1241" y="9189"/>
                  </a:lnTo>
                  <a:lnTo>
                    <a:pt x="1322" y="8771"/>
                  </a:lnTo>
                  <a:lnTo>
                    <a:pt x="1414" y="8363"/>
                  </a:lnTo>
                  <a:lnTo>
                    <a:pt x="1536" y="7955"/>
                  </a:lnTo>
                  <a:lnTo>
                    <a:pt x="1668" y="7557"/>
                  </a:lnTo>
                  <a:lnTo>
                    <a:pt x="1820" y="7149"/>
                  </a:lnTo>
                  <a:lnTo>
                    <a:pt x="1993" y="6772"/>
                  </a:lnTo>
                  <a:lnTo>
                    <a:pt x="2176" y="6384"/>
                  </a:lnTo>
                  <a:lnTo>
                    <a:pt x="2380" y="6007"/>
                  </a:lnTo>
                  <a:lnTo>
                    <a:pt x="2593" y="5650"/>
                  </a:lnTo>
                  <a:lnTo>
                    <a:pt x="2786" y="5375"/>
                  </a:lnTo>
                  <a:lnTo>
                    <a:pt x="2990" y="5069"/>
                  </a:lnTo>
                  <a:lnTo>
                    <a:pt x="3183" y="4803"/>
                  </a:lnTo>
                  <a:lnTo>
                    <a:pt x="3651" y="4273"/>
                  </a:lnTo>
                  <a:lnTo>
                    <a:pt x="3905" y="4028"/>
                  </a:lnTo>
                  <a:lnTo>
                    <a:pt x="4149" y="3794"/>
                  </a:lnTo>
                  <a:lnTo>
                    <a:pt x="4403" y="3580"/>
                  </a:lnTo>
                  <a:lnTo>
                    <a:pt x="4668" y="3355"/>
                  </a:lnTo>
                  <a:lnTo>
                    <a:pt x="4942" y="3151"/>
                  </a:lnTo>
                  <a:lnTo>
                    <a:pt x="5207" y="2958"/>
                  </a:lnTo>
                  <a:lnTo>
                    <a:pt x="5492" y="2784"/>
                  </a:lnTo>
                  <a:lnTo>
                    <a:pt x="5766" y="2611"/>
                  </a:lnTo>
                  <a:lnTo>
                    <a:pt x="6031" y="2458"/>
                  </a:lnTo>
                  <a:lnTo>
                    <a:pt x="6315" y="2295"/>
                  </a:lnTo>
                  <a:lnTo>
                    <a:pt x="7139" y="1927"/>
                  </a:lnTo>
                  <a:lnTo>
                    <a:pt x="7668" y="1703"/>
                  </a:lnTo>
                  <a:lnTo>
                    <a:pt x="8176" y="1530"/>
                  </a:lnTo>
                  <a:lnTo>
                    <a:pt x="8664" y="1377"/>
                  </a:lnTo>
                  <a:lnTo>
                    <a:pt x="9549" y="1112"/>
                  </a:lnTo>
                  <a:lnTo>
                    <a:pt x="9925" y="989"/>
                  </a:lnTo>
                  <a:lnTo>
                    <a:pt x="10261" y="867"/>
                  </a:lnTo>
                  <a:lnTo>
                    <a:pt x="10464" y="765"/>
                  </a:lnTo>
                  <a:lnTo>
                    <a:pt x="10617" y="663"/>
                  </a:lnTo>
                  <a:lnTo>
                    <a:pt x="10759" y="551"/>
                  </a:lnTo>
                  <a:lnTo>
                    <a:pt x="10881" y="408"/>
                  </a:lnTo>
                  <a:lnTo>
                    <a:pt x="10902" y="377"/>
                  </a:lnTo>
                  <a:lnTo>
                    <a:pt x="10902" y="347"/>
                  </a:lnTo>
                  <a:lnTo>
                    <a:pt x="10871" y="337"/>
                  </a:lnTo>
                  <a:lnTo>
                    <a:pt x="10820" y="316"/>
                  </a:lnTo>
                  <a:lnTo>
                    <a:pt x="10698" y="306"/>
                  </a:lnTo>
                  <a:lnTo>
                    <a:pt x="10556" y="306"/>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978" name="Forme libre 10"/>
            <p:cNvSpPr/>
            <p:nvPr/>
          </p:nvSpPr>
          <p:spPr>
            <a:xfrm>
              <a:off x="568614" y="0"/>
              <a:ext cx="120927" cy="822769"/>
            </a:xfrm>
            <a:custGeom>
              <a:avLst/>
              <a:gdLst/>
              <a:ahLst/>
              <a:cxnLst>
                <a:cxn ang="0">
                  <a:pos x="wd2" y="hd2"/>
                </a:cxn>
                <a:cxn ang="5400000">
                  <a:pos x="wd2" y="hd2"/>
                </a:cxn>
                <a:cxn ang="10800000">
                  <a:pos x="wd2" y="hd2"/>
                </a:cxn>
                <a:cxn ang="16200000">
                  <a:pos x="wd2" y="hd2"/>
                </a:cxn>
              </a:cxnLst>
              <a:rect l="0" t="0" r="r" b="b"/>
              <a:pathLst>
                <a:path w="21600" h="21600" extrusionOk="0">
                  <a:moveTo>
                    <a:pt x="16394" y="21490"/>
                  </a:moveTo>
                  <a:lnTo>
                    <a:pt x="17053" y="21255"/>
                  </a:lnTo>
                  <a:lnTo>
                    <a:pt x="17830" y="21028"/>
                  </a:lnTo>
                  <a:lnTo>
                    <a:pt x="18369" y="20793"/>
                  </a:lnTo>
                  <a:lnTo>
                    <a:pt x="18967" y="20551"/>
                  </a:lnTo>
                  <a:lnTo>
                    <a:pt x="19925" y="20074"/>
                  </a:lnTo>
                  <a:lnTo>
                    <a:pt x="20583" y="19575"/>
                  </a:lnTo>
                  <a:lnTo>
                    <a:pt x="21181" y="19069"/>
                  </a:lnTo>
                  <a:lnTo>
                    <a:pt x="21480" y="18562"/>
                  </a:lnTo>
                  <a:lnTo>
                    <a:pt x="21600" y="18049"/>
                  </a:lnTo>
                  <a:lnTo>
                    <a:pt x="21600" y="17521"/>
                  </a:lnTo>
                  <a:lnTo>
                    <a:pt x="21480" y="17000"/>
                  </a:lnTo>
                  <a:lnTo>
                    <a:pt x="21361" y="16471"/>
                  </a:lnTo>
                  <a:lnTo>
                    <a:pt x="20702" y="15430"/>
                  </a:lnTo>
                  <a:lnTo>
                    <a:pt x="20044" y="14366"/>
                  </a:lnTo>
                  <a:lnTo>
                    <a:pt x="19266" y="13331"/>
                  </a:lnTo>
                  <a:lnTo>
                    <a:pt x="18728" y="12385"/>
                  </a:lnTo>
                  <a:lnTo>
                    <a:pt x="17950" y="11460"/>
                  </a:lnTo>
                  <a:lnTo>
                    <a:pt x="16933" y="10551"/>
                  </a:lnTo>
                  <a:lnTo>
                    <a:pt x="15976" y="9663"/>
                  </a:lnTo>
                  <a:lnTo>
                    <a:pt x="14839" y="8797"/>
                  </a:lnTo>
                  <a:lnTo>
                    <a:pt x="13702" y="7953"/>
                  </a:lnTo>
                  <a:lnTo>
                    <a:pt x="12505" y="7124"/>
                  </a:lnTo>
                  <a:lnTo>
                    <a:pt x="11189" y="6310"/>
                  </a:lnTo>
                  <a:lnTo>
                    <a:pt x="8437" y="4688"/>
                  </a:lnTo>
                  <a:lnTo>
                    <a:pt x="5624" y="3126"/>
                  </a:lnTo>
                  <a:lnTo>
                    <a:pt x="2872" y="1563"/>
                  </a:lnTo>
                  <a:lnTo>
                    <a:pt x="180" y="0"/>
                  </a:lnTo>
                  <a:lnTo>
                    <a:pt x="0" y="528"/>
                  </a:lnTo>
                  <a:lnTo>
                    <a:pt x="0" y="2135"/>
                  </a:lnTo>
                  <a:lnTo>
                    <a:pt x="299" y="3206"/>
                  </a:lnTo>
                  <a:lnTo>
                    <a:pt x="898" y="4292"/>
                  </a:lnTo>
                  <a:lnTo>
                    <a:pt x="1675" y="5385"/>
                  </a:lnTo>
                  <a:lnTo>
                    <a:pt x="2513" y="6493"/>
                  </a:lnTo>
                  <a:lnTo>
                    <a:pt x="4547" y="8724"/>
                  </a:lnTo>
                  <a:lnTo>
                    <a:pt x="6522" y="10998"/>
                  </a:lnTo>
                  <a:lnTo>
                    <a:pt x="7419" y="12135"/>
                  </a:lnTo>
                  <a:lnTo>
                    <a:pt x="8197" y="13309"/>
                  </a:lnTo>
                  <a:lnTo>
                    <a:pt x="8855" y="14476"/>
                  </a:lnTo>
                  <a:lnTo>
                    <a:pt x="9214" y="15657"/>
                  </a:lnTo>
                  <a:lnTo>
                    <a:pt x="9274" y="16244"/>
                  </a:lnTo>
                  <a:lnTo>
                    <a:pt x="9274" y="17440"/>
                  </a:lnTo>
                  <a:lnTo>
                    <a:pt x="9214" y="18049"/>
                  </a:lnTo>
                  <a:lnTo>
                    <a:pt x="9095" y="18291"/>
                  </a:lnTo>
                  <a:lnTo>
                    <a:pt x="8855" y="18540"/>
                  </a:lnTo>
                  <a:lnTo>
                    <a:pt x="8437" y="19017"/>
                  </a:lnTo>
                  <a:lnTo>
                    <a:pt x="7838" y="19487"/>
                  </a:lnTo>
                  <a:lnTo>
                    <a:pt x="7419" y="19942"/>
                  </a:lnTo>
                  <a:lnTo>
                    <a:pt x="7300" y="20140"/>
                  </a:lnTo>
                  <a:lnTo>
                    <a:pt x="7300" y="20345"/>
                  </a:lnTo>
                  <a:lnTo>
                    <a:pt x="7419" y="20536"/>
                  </a:lnTo>
                  <a:lnTo>
                    <a:pt x="7659" y="20727"/>
                  </a:lnTo>
                  <a:lnTo>
                    <a:pt x="8078" y="20888"/>
                  </a:lnTo>
                  <a:lnTo>
                    <a:pt x="8616" y="21057"/>
                  </a:lnTo>
                  <a:lnTo>
                    <a:pt x="9394" y="21204"/>
                  </a:lnTo>
                  <a:lnTo>
                    <a:pt x="10531" y="21329"/>
                  </a:lnTo>
                  <a:lnTo>
                    <a:pt x="11428" y="21409"/>
                  </a:lnTo>
                  <a:lnTo>
                    <a:pt x="12386" y="21475"/>
                  </a:lnTo>
                  <a:lnTo>
                    <a:pt x="13642" y="21527"/>
                  </a:lnTo>
                  <a:lnTo>
                    <a:pt x="14839" y="21585"/>
                  </a:lnTo>
                  <a:lnTo>
                    <a:pt x="15617" y="21600"/>
                  </a:lnTo>
                  <a:lnTo>
                    <a:pt x="15856" y="21585"/>
                  </a:lnTo>
                  <a:lnTo>
                    <a:pt x="16035" y="21571"/>
                  </a:lnTo>
                  <a:lnTo>
                    <a:pt x="16275" y="21541"/>
                  </a:lnTo>
                  <a:lnTo>
                    <a:pt x="16394" y="2149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grpSp>
        <p:nvGrpSpPr>
          <p:cNvPr id="982" name="Groupe 107"/>
          <p:cNvGrpSpPr/>
          <p:nvPr/>
        </p:nvGrpSpPr>
        <p:grpSpPr>
          <a:xfrm>
            <a:off x="7216485" y="3550970"/>
            <a:ext cx="1370414" cy="1700801"/>
            <a:chOff x="0" y="0"/>
            <a:chExt cx="1370412" cy="1700800"/>
          </a:xfrm>
        </p:grpSpPr>
        <p:sp>
          <p:nvSpPr>
            <p:cNvPr id="980" name="Forme libre 20"/>
            <p:cNvSpPr/>
            <p:nvPr/>
          </p:nvSpPr>
          <p:spPr>
            <a:xfrm rot="21485079">
              <a:off x="14398" y="794597"/>
              <a:ext cx="1341616" cy="884030"/>
            </a:xfrm>
            <a:custGeom>
              <a:avLst/>
              <a:gdLst/>
              <a:ahLst/>
              <a:cxnLst>
                <a:cxn ang="0">
                  <a:pos x="wd2" y="hd2"/>
                </a:cxn>
                <a:cxn ang="5400000">
                  <a:pos x="wd2" y="hd2"/>
                </a:cxn>
                <a:cxn ang="10800000">
                  <a:pos x="wd2" y="hd2"/>
                </a:cxn>
                <a:cxn ang="16200000">
                  <a:pos x="wd2" y="hd2"/>
                </a:cxn>
              </a:cxnLst>
              <a:rect l="0" t="0" r="r" b="b"/>
              <a:pathLst>
                <a:path w="21600" h="21600" extrusionOk="0">
                  <a:moveTo>
                    <a:pt x="10556" y="306"/>
                  </a:moveTo>
                  <a:lnTo>
                    <a:pt x="10220" y="265"/>
                  </a:lnTo>
                  <a:lnTo>
                    <a:pt x="9854" y="255"/>
                  </a:lnTo>
                  <a:lnTo>
                    <a:pt x="9498" y="265"/>
                  </a:lnTo>
                  <a:lnTo>
                    <a:pt x="9142" y="286"/>
                  </a:lnTo>
                  <a:lnTo>
                    <a:pt x="8797" y="316"/>
                  </a:lnTo>
                  <a:lnTo>
                    <a:pt x="8085" y="439"/>
                  </a:lnTo>
                  <a:lnTo>
                    <a:pt x="7729" y="520"/>
                  </a:lnTo>
                  <a:lnTo>
                    <a:pt x="7373" y="612"/>
                  </a:lnTo>
                  <a:lnTo>
                    <a:pt x="7027" y="724"/>
                  </a:lnTo>
                  <a:lnTo>
                    <a:pt x="6671" y="846"/>
                  </a:lnTo>
                  <a:lnTo>
                    <a:pt x="6325" y="989"/>
                  </a:lnTo>
                  <a:lnTo>
                    <a:pt x="5990" y="1142"/>
                  </a:lnTo>
                  <a:lnTo>
                    <a:pt x="5644" y="1316"/>
                  </a:lnTo>
                  <a:lnTo>
                    <a:pt x="5319" y="1489"/>
                  </a:lnTo>
                  <a:lnTo>
                    <a:pt x="4993" y="1673"/>
                  </a:lnTo>
                  <a:lnTo>
                    <a:pt x="4668" y="1876"/>
                  </a:lnTo>
                  <a:lnTo>
                    <a:pt x="4353" y="2091"/>
                  </a:lnTo>
                  <a:lnTo>
                    <a:pt x="4047" y="2325"/>
                  </a:lnTo>
                  <a:lnTo>
                    <a:pt x="3732" y="2560"/>
                  </a:lnTo>
                  <a:lnTo>
                    <a:pt x="3437" y="2825"/>
                  </a:lnTo>
                  <a:lnTo>
                    <a:pt x="3153" y="3090"/>
                  </a:lnTo>
                  <a:lnTo>
                    <a:pt x="2878" y="3355"/>
                  </a:lnTo>
                  <a:lnTo>
                    <a:pt x="2614" y="3651"/>
                  </a:lnTo>
                  <a:lnTo>
                    <a:pt x="2359" y="3947"/>
                  </a:lnTo>
                  <a:lnTo>
                    <a:pt x="2115" y="4242"/>
                  </a:lnTo>
                  <a:lnTo>
                    <a:pt x="1881" y="4579"/>
                  </a:lnTo>
                  <a:lnTo>
                    <a:pt x="1668" y="4905"/>
                  </a:lnTo>
                  <a:lnTo>
                    <a:pt x="1464" y="5242"/>
                  </a:lnTo>
                  <a:lnTo>
                    <a:pt x="1261" y="5589"/>
                  </a:lnTo>
                  <a:lnTo>
                    <a:pt x="915" y="6303"/>
                  </a:lnTo>
                  <a:lnTo>
                    <a:pt x="763" y="6680"/>
                  </a:lnTo>
                  <a:lnTo>
                    <a:pt x="620" y="7057"/>
                  </a:lnTo>
                  <a:lnTo>
                    <a:pt x="498" y="7424"/>
                  </a:lnTo>
                  <a:lnTo>
                    <a:pt x="386" y="7822"/>
                  </a:lnTo>
                  <a:lnTo>
                    <a:pt x="275" y="8210"/>
                  </a:lnTo>
                  <a:lnTo>
                    <a:pt x="203" y="8597"/>
                  </a:lnTo>
                  <a:lnTo>
                    <a:pt x="122" y="9005"/>
                  </a:lnTo>
                  <a:lnTo>
                    <a:pt x="81" y="9393"/>
                  </a:lnTo>
                  <a:lnTo>
                    <a:pt x="31" y="9801"/>
                  </a:lnTo>
                  <a:lnTo>
                    <a:pt x="10" y="10208"/>
                  </a:lnTo>
                  <a:lnTo>
                    <a:pt x="0" y="10606"/>
                  </a:lnTo>
                  <a:lnTo>
                    <a:pt x="10" y="11014"/>
                  </a:lnTo>
                  <a:lnTo>
                    <a:pt x="41" y="11422"/>
                  </a:lnTo>
                  <a:lnTo>
                    <a:pt x="81" y="11830"/>
                  </a:lnTo>
                  <a:lnTo>
                    <a:pt x="153" y="12228"/>
                  </a:lnTo>
                  <a:lnTo>
                    <a:pt x="234" y="12636"/>
                  </a:lnTo>
                  <a:lnTo>
                    <a:pt x="346" y="13044"/>
                  </a:lnTo>
                  <a:lnTo>
                    <a:pt x="447" y="13431"/>
                  </a:lnTo>
                  <a:lnTo>
                    <a:pt x="590" y="13808"/>
                  </a:lnTo>
                  <a:lnTo>
                    <a:pt x="742" y="14186"/>
                  </a:lnTo>
                  <a:lnTo>
                    <a:pt x="915" y="14553"/>
                  </a:lnTo>
                  <a:lnTo>
                    <a:pt x="1098" y="14910"/>
                  </a:lnTo>
                  <a:lnTo>
                    <a:pt x="1505" y="15603"/>
                  </a:lnTo>
                  <a:lnTo>
                    <a:pt x="1973" y="16256"/>
                  </a:lnTo>
                  <a:lnTo>
                    <a:pt x="2207" y="16562"/>
                  </a:lnTo>
                  <a:lnTo>
                    <a:pt x="2461" y="16878"/>
                  </a:lnTo>
                  <a:lnTo>
                    <a:pt x="2705" y="17174"/>
                  </a:lnTo>
                  <a:lnTo>
                    <a:pt x="2969" y="17470"/>
                  </a:lnTo>
                  <a:lnTo>
                    <a:pt x="3498" y="18031"/>
                  </a:lnTo>
                  <a:lnTo>
                    <a:pt x="4007" y="18530"/>
                  </a:lnTo>
                  <a:lnTo>
                    <a:pt x="4536" y="18999"/>
                  </a:lnTo>
                  <a:lnTo>
                    <a:pt x="5105" y="19448"/>
                  </a:lnTo>
                  <a:lnTo>
                    <a:pt x="5380" y="19673"/>
                  </a:lnTo>
                  <a:lnTo>
                    <a:pt x="5675" y="19887"/>
                  </a:lnTo>
                  <a:lnTo>
                    <a:pt x="5969" y="20080"/>
                  </a:lnTo>
                  <a:lnTo>
                    <a:pt x="6285" y="20274"/>
                  </a:lnTo>
                  <a:lnTo>
                    <a:pt x="6580" y="20448"/>
                  </a:lnTo>
                  <a:lnTo>
                    <a:pt x="6905" y="20621"/>
                  </a:lnTo>
                  <a:lnTo>
                    <a:pt x="7210" y="20774"/>
                  </a:lnTo>
                  <a:lnTo>
                    <a:pt x="7881" y="21059"/>
                  </a:lnTo>
                  <a:lnTo>
                    <a:pt x="8227" y="21172"/>
                  </a:lnTo>
                  <a:lnTo>
                    <a:pt x="8573" y="21274"/>
                  </a:lnTo>
                  <a:lnTo>
                    <a:pt x="8908" y="21365"/>
                  </a:lnTo>
                  <a:lnTo>
                    <a:pt x="9254" y="21447"/>
                  </a:lnTo>
                  <a:lnTo>
                    <a:pt x="9610" y="21508"/>
                  </a:lnTo>
                  <a:lnTo>
                    <a:pt x="9956" y="21559"/>
                  </a:lnTo>
                  <a:lnTo>
                    <a:pt x="10312" y="21590"/>
                  </a:lnTo>
                  <a:lnTo>
                    <a:pt x="10647" y="21600"/>
                  </a:lnTo>
                  <a:lnTo>
                    <a:pt x="11014" y="21600"/>
                  </a:lnTo>
                  <a:lnTo>
                    <a:pt x="11349" y="21590"/>
                  </a:lnTo>
                  <a:lnTo>
                    <a:pt x="11705" y="21569"/>
                  </a:lnTo>
                  <a:lnTo>
                    <a:pt x="12051" y="21529"/>
                  </a:lnTo>
                  <a:lnTo>
                    <a:pt x="12397" y="21478"/>
                  </a:lnTo>
                  <a:lnTo>
                    <a:pt x="12722" y="21437"/>
                  </a:lnTo>
                  <a:lnTo>
                    <a:pt x="13068" y="21365"/>
                  </a:lnTo>
                  <a:lnTo>
                    <a:pt x="13393" y="21294"/>
                  </a:lnTo>
                  <a:lnTo>
                    <a:pt x="13719" y="21202"/>
                  </a:lnTo>
                  <a:lnTo>
                    <a:pt x="14054" y="21100"/>
                  </a:lnTo>
                  <a:lnTo>
                    <a:pt x="14369" y="21008"/>
                  </a:lnTo>
                  <a:lnTo>
                    <a:pt x="14695" y="20886"/>
                  </a:lnTo>
                  <a:lnTo>
                    <a:pt x="15010" y="20764"/>
                  </a:lnTo>
                  <a:lnTo>
                    <a:pt x="15315" y="20621"/>
                  </a:lnTo>
                  <a:lnTo>
                    <a:pt x="15610" y="20478"/>
                  </a:lnTo>
                  <a:lnTo>
                    <a:pt x="15925" y="20325"/>
                  </a:lnTo>
                  <a:lnTo>
                    <a:pt x="16200" y="20172"/>
                  </a:lnTo>
                  <a:lnTo>
                    <a:pt x="16495" y="19999"/>
                  </a:lnTo>
                  <a:lnTo>
                    <a:pt x="16780" y="19815"/>
                  </a:lnTo>
                  <a:lnTo>
                    <a:pt x="17044" y="19622"/>
                  </a:lnTo>
                  <a:lnTo>
                    <a:pt x="17329" y="19418"/>
                  </a:lnTo>
                  <a:lnTo>
                    <a:pt x="17573" y="19214"/>
                  </a:lnTo>
                  <a:lnTo>
                    <a:pt x="17837" y="19020"/>
                  </a:lnTo>
                  <a:lnTo>
                    <a:pt x="18081" y="18795"/>
                  </a:lnTo>
                  <a:lnTo>
                    <a:pt x="18783" y="18092"/>
                  </a:lnTo>
                  <a:lnTo>
                    <a:pt x="19007" y="17847"/>
                  </a:lnTo>
                  <a:lnTo>
                    <a:pt x="19210" y="17592"/>
                  </a:lnTo>
                  <a:lnTo>
                    <a:pt x="19403" y="17327"/>
                  </a:lnTo>
                  <a:lnTo>
                    <a:pt x="19607" y="17062"/>
                  </a:lnTo>
                  <a:lnTo>
                    <a:pt x="19800" y="16797"/>
                  </a:lnTo>
                  <a:lnTo>
                    <a:pt x="19973" y="16521"/>
                  </a:lnTo>
                  <a:lnTo>
                    <a:pt x="20136" y="16256"/>
                  </a:lnTo>
                  <a:lnTo>
                    <a:pt x="20298" y="15960"/>
                  </a:lnTo>
                  <a:lnTo>
                    <a:pt x="20451" y="15675"/>
                  </a:lnTo>
                  <a:lnTo>
                    <a:pt x="20593" y="15379"/>
                  </a:lnTo>
                  <a:lnTo>
                    <a:pt x="20725" y="15083"/>
                  </a:lnTo>
                  <a:lnTo>
                    <a:pt x="20837" y="14788"/>
                  </a:lnTo>
                  <a:lnTo>
                    <a:pt x="20959" y="14492"/>
                  </a:lnTo>
                  <a:lnTo>
                    <a:pt x="21061" y="14186"/>
                  </a:lnTo>
                  <a:lnTo>
                    <a:pt x="21244" y="13574"/>
                  </a:lnTo>
                  <a:lnTo>
                    <a:pt x="21325" y="13258"/>
                  </a:lnTo>
                  <a:lnTo>
                    <a:pt x="21397" y="12952"/>
                  </a:lnTo>
                  <a:lnTo>
                    <a:pt x="21447" y="12636"/>
                  </a:lnTo>
                  <a:lnTo>
                    <a:pt x="21508" y="12309"/>
                  </a:lnTo>
                  <a:lnTo>
                    <a:pt x="21539" y="11993"/>
                  </a:lnTo>
                  <a:lnTo>
                    <a:pt x="21569" y="11687"/>
                  </a:lnTo>
                  <a:lnTo>
                    <a:pt x="21590" y="11361"/>
                  </a:lnTo>
                  <a:lnTo>
                    <a:pt x="21600" y="11045"/>
                  </a:lnTo>
                  <a:lnTo>
                    <a:pt x="21590" y="10718"/>
                  </a:lnTo>
                  <a:lnTo>
                    <a:pt x="21569" y="10402"/>
                  </a:lnTo>
                  <a:lnTo>
                    <a:pt x="21559" y="10096"/>
                  </a:lnTo>
                  <a:lnTo>
                    <a:pt x="21508" y="9770"/>
                  </a:lnTo>
                  <a:lnTo>
                    <a:pt x="21458" y="9454"/>
                  </a:lnTo>
                  <a:lnTo>
                    <a:pt x="21397" y="9148"/>
                  </a:lnTo>
                  <a:lnTo>
                    <a:pt x="21336" y="8832"/>
                  </a:lnTo>
                  <a:lnTo>
                    <a:pt x="21244" y="8516"/>
                  </a:lnTo>
                  <a:lnTo>
                    <a:pt x="21153" y="8220"/>
                  </a:lnTo>
                  <a:lnTo>
                    <a:pt x="21041" y="7914"/>
                  </a:lnTo>
                  <a:lnTo>
                    <a:pt x="20929" y="7628"/>
                  </a:lnTo>
                  <a:lnTo>
                    <a:pt x="20807" y="7333"/>
                  </a:lnTo>
                  <a:lnTo>
                    <a:pt x="20542" y="6772"/>
                  </a:lnTo>
                  <a:lnTo>
                    <a:pt x="20247" y="6231"/>
                  </a:lnTo>
                  <a:lnTo>
                    <a:pt x="19922" y="5701"/>
                  </a:lnTo>
                  <a:lnTo>
                    <a:pt x="19210" y="4701"/>
                  </a:lnTo>
                  <a:lnTo>
                    <a:pt x="18834" y="4212"/>
                  </a:lnTo>
                  <a:lnTo>
                    <a:pt x="18447" y="3743"/>
                  </a:lnTo>
                  <a:lnTo>
                    <a:pt x="18020" y="3294"/>
                  </a:lnTo>
                  <a:lnTo>
                    <a:pt x="17593" y="2856"/>
                  </a:lnTo>
                  <a:lnTo>
                    <a:pt x="17136" y="2458"/>
                  </a:lnTo>
                  <a:lnTo>
                    <a:pt x="16658" y="2050"/>
                  </a:lnTo>
                  <a:lnTo>
                    <a:pt x="16139" y="1693"/>
                  </a:lnTo>
                  <a:lnTo>
                    <a:pt x="15631" y="1346"/>
                  </a:lnTo>
                  <a:lnTo>
                    <a:pt x="15081" y="1050"/>
                  </a:lnTo>
                  <a:lnTo>
                    <a:pt x="14817" y="908"/>
                  </a:lnTo>
                  <a:lnTo>
                    <a:pt x="14542" y="765"/>
                  </a:lnTo>
                  <a:lnTo>
                    <a:pt x="14247" y="642"/>
                  </a:lnTo>
                  <a:lnTo>
                    <a:pt x="13963" y="530"/>
                  </a:lnTo>
                  <a:lnTo>
                    <a:pt x="13078" y="255"/>
                  </a:lnTo>
                  <a:lnTo>
                    <a:pt x="12763" y="194"/>
                  </a:lnTo>
                  <a:lnTo>
                    <a:pt x="12468" y="133"/>
                  </a:lnTo>
                  <a:lnTo>
                    <a:pt x="12163" y="82"/>
                  </a:lnTo>
                  <a:lnTo>
                    <a:pt x="11847" y="41"/>
                  </a:lnTo>
                  <a:lnTo>
                    <a:pt x="11542" y="20"/>
                  </a:lnTo>
                  <a:lnTo>
                    <a:pt x="11227" y="0"/>
                  </a:lnTo>
                  <a:lnTo>
                    <a:pt x="10902" y="0"/>
                  </a:lnTo>
                  <a:lnTo>
                    <a:pt x="11288" y="20"/>
                  </a:lnTo>
                  <a:lnTo>
                    <a:pt x="11664" y="71"/>
                  </a:lnTo>
                  <a:lnTo>
                    <a:pt x="12041" y="133"/>
                  </a:lnTo>
                  <a:lnTo>
                    <a:pt x="12397" y="204"/>
                  </a:lnTo>
                  <a:lnTo>
                    <a:pt x="13108" y="408"/>
                  </a:lnTo>
                  <a:lnTo>
                    <a:pt x="13454" y="530"/>
                  </a:lnTo>
                  <a:lnTo>
                    <a:pt x="13790" y="673"/>
                  </a:lnTo>
                  <a:lnTo>
                    <a:pt x="14136" y="836"/>
                  </a:lnTo>
                  <a:lnTo>
                    <a:pt x="14461" y="989"/>
                  </a:lnTo>
                  <a:lnTo>
                    <a:pt x="14786" y="1173"/>
                  </a:lnTo>
                  <a:lnTo>
                    <a:pt x="15112" y="1367"/>
                  </a:lnTo>
                  <a:lnTo>
                    <a:pt x="15427" y="1560"/>
                  </a:lnTo>
                  <a:lnTo>
                    <a:pt x="15742" y="1785"/>
                  </a:lnTo>
                  <a:lnTo>
                    <a:pt x="16332" y="2254"/>
                  </a:lnTo>
                  <a:lnTo>
                    <a:pt x="16607" y="2499"/>
                  </a:lnTo>
                  <a:lnTo>
                    <a:pt x="16892" y="2754"/>
                  </a:lnTo>
                  <a:lnTo>
                    <a:pt x="17166" y="3019"/>
                  </a:lnTo>
                  <a:lnTo>
                    <a:pt x="17431" y="3294"/>
                  </a:lnTo>
                  <a:lnTo>
                    <a:pt x="17685" y="3580"/>
                  </a:lnTo>
                  <a:lnTo>
                    <a:pt x="17949" y="3875"/>
                  </a:lnTo>
                  <a:lnTo>
                    <a:pt x="18183" y="4171"/>
                  </a:lnTo>
                  <a:lnTo>
                    <a:pt x="18427" y="4477"/>
                  </a:lnTo>
                  <a:lnTo>
                    <a:pt x="18651" y="4793"/>
                  </a:lnTo>
                  <a:lnTo>
                    <a:pt x="18875" y="5120"/>
                  </a:lnTo>
                  <a:lnTo>
                    <a:pt x="19302" y="5762"/>
                  </a:lnTo>
                  <a:lnTo>
                    <a:pt x="19688" y="6445"/>
                  </a:lnTo>
                  <a:lnTo>
                    <a:pt x="20034" y="7118"/>
                  </a:lnTo>
                  <a:lnTo>
                    <a:pt x="20197" y="7475"/>
                  </a:lnTo>
                  <a:lnTo>
                    <a:pt x="20359" y="7853"/>
                  </a:lnTo>
                  <a:lnTo>
                    <a:pt x="20481" y="8210"/>
                  </a:lnTo>
                  <a:lnTo>
                    <a:pt x="20593" y="8587"/>
                  </a:lnTo>
                  <a:lnTo>
                    <a:pt x="20685" y="8975"/>
                  </a:lnTo>
                  <a:lnTo>
                    <a:pt x="20746" y="9342"/>
                  </a:lnTo>
                  <a:lnTo>
                    <a:pt x="20807" y="9739"/>
                  </a:lnTo>
                  <a:lnTo>
                    <a:pt x="20837" y="10127"/>
                  </a:lnTo>
                  <a:lnTo>
                    <a:pt x="20858" y="10514"/>
                  </a:lnTo>
                  <a:lnTo>
                    <a:pt x="20858" y="10922"/>
                  </a:lnTo>
                  <a:lnTo>
                    <a:pt x="20837" y="11310"/>
                  </a:lnTo>
                  <a:lnTo>
                    <a:pt x="20807" y="11697"/>
                  </a:lnTo>
                  <a:lnTo>
                    <a:pt x="20685" y="12493"/>
                  </a:lnTo>
                  <a:lnTo>
                    <a:pt x="20603" y="12891"/>
                  </a:lnTo>
                  <a:lnTo>
                    <a:pt x="20502" y="13258"/>
                  </a:lnTo>
                  <a:lnTo>
                    <a:pt x="20390" y="13656"/>
                  </a:lnTo>
                  <a:lnTo>
                    <a:pt x="20247" y="14023"/>
                  </a:lnTo>
                  <a:lnTo>
                    <a:pt x="20105" y="14410"/>
                  </a:lnTo>
                  <a:lnTo>
                    <a:pt x="19932" y="14777"/>
                  </a:lnTo>
                  <a:lnTo>
                    <a:pt x="19769" y="15144"/>
                  </a:lnTo>
                  <a:lnTo>
                    <a:pt x="19576" y="15512"/>
                  </a:lnTo>
                  <a:lnTo>
                    <a:pt x="19363" y="15848"/>
                  </a:lnTo>
                  <a:lnTo>
                    <a:pt x="19139" y="16195"/>
                  </a:lnTo>
                  <a:lnTo>
                    <a:pt x="18915" y="16521"/>
                  </a:lnTo>
                  <a:lnTo>
                    <a:pt x="18681" y="16848"/>
                  </a:lnTo>
                  <a:lnTo>
                    <a:pt x="18417" y="17164"/>
                  </a:lnTo>
                  <a:lnTo>
                    <a:pt x="18132" y="17470"/>
                  </a:lnTo>
                  <a:lnTo>
                    <a:pt x="17858" y="17755"/>
                  </a:lnTo>
                  <a:lnTo>
                    <a:pt x="17553" y="18031"/>
                  </a:lnTo>
                  <a:lnTo>
                    <a:pt x="17247" y="18296"/>
                  </a:lnTo>
                  <a:lnTo>
                    <a:pt x="16922" y="18561"/>
                  </a:lnTo>
                  <a:lnTo>
                    <a:pt x="16597" y="18795"/>
                  </a:lnTo>
                  <a:lnTo>
                    <a:pt x="16251" y="19030"/>
                  </a:lnTo>
                  <a:lnTo>
                    <a:pt x="15905" y="19254"/>
                  </a:lnTo>
                  <a:lnTo>
                    <a:pt x="15549" y="19448"/>
                  </a:lnTo>
                  <a:lnTo>
                    <a:pt x="15183" y="19642"/>
                  </a:lnTo>
                  <a:lnTo>
                    <a:pt x="14807" y="19815"/>
                  </a:lnTo>
                  <a:lnTo>
                    <a:pt x="14420" y="19948"/>
                  </a:lnTo>
                  <a:lnTo>
                    <a:pt x="14024" y="20091"/>
                  </a:lnTo>
                  <a:lnTo>
                    <a:pt x="13627" y="20213"/>
                  </a:lnTo>
                  <a:lnTo>
                    <a:pt x="13220" y="20325"/>
                  </a:lnTo>
                  <a:lnTo>
                    <a:pt x="12814" y="20407"/>
                  </a:lnTo>
                  <a:lnTo>
                    <a:pt x="12407" y="20478"/>
                  </a:lnTo>
                  <a:lnTo>
                    <a:pt x="11990" y="20529"/>
                  </a:lnTo>
                  <a:lnTo>
                    <a:pt x="11583" y="20580"/>
                  </a:lnTo>
                  <a:lnTo>
                    <a:pt x="11166" y="20590"/>
                  </a:lnTo>
                  <a:lnTo>
                    <a:pt x="10749" y="20590"/>
                  </a:lnTo>
                  <a:lnTo>
                    <a:pt x="10322" y="20580"/>
                  </a:lnTo>
                  <a:lnTo>
                    <a:pt x="9925" y="20529"/>
                  </a:lnTo>
                  <a:lnTo>
                    <a:pt x="9519" y="20468"/>
                  </a:lnTo>
                  <a:lnTo>
                    <a:pt x="9112" y="20376"/>
                  </a:lnTo>
                  <a:lnTo>
                    <a:pt x="8705" y="20264"/>
                  </a:lnTo>
                  <a:lnTo>
                    <a:pt x="8319" y="20121"/>
                  </a:lnTo>
                  <a:lnTo>
                    <a:pt x="7932" y="19968"/>
                  </a:lnTo>
                  <a:lnTo>
                    <a:pt x="7556" y="19795"/>
                  </a:lnTo>
                  <a:lnTo>
                    <a:pt x="7180" y="19611"/>
                  </a:lnTo>
                  <a:lnTo>
                    <a:pt x="6814" y="19387"/>
                  </a:lnTo>
                  <a:lnTo>
                    <a:pt x="6458" y="19173"/>
                  </a:lnTo>
                  <a:lnTo>
                    <a:pt x="6112" y="18918"/>
                  </a:lnTo>
                  <a:lnTo>
                    <a:pt x="5766" y="18673"/>
                  </a:lnTo>
                  <a:lnTo>
                    <a:pt x="5431" y="18408"/>
                  </a:lnTo>
                  <a:lnTo>
                    <a:pt x="5105" y="18122"/>
                  </a:lnTo>
                  <a:lnTo>
                    <a:pt x="4475" y="17531"/>
                  </a:lnTo>
                  <a:lnTo>
                    <a:pt x="4169" y="17235"/>
                  </a:lnTo>
                  <a:lnTo>
                    <a:pt x="3875" y="16929"/>
                  </a:lnTo>
                  <a:lnTo>
                    <a:pt x="3580" y="16603"/>
                  </a:lnTo>
                  <a:lnTo>
                    <a:pt x="3295" y="16266"/>
                  </a:lnTo>
                  <a:lnTo>
                    <a:pt x="3031" y="15930"/>
                  </a:lnTo>
                  <a:lnTo>
                    <a:pt x="2766" y="15583"/>
                  </a:lnTo>
                  <a:lnTo>
                    <a:pt x="2532" y="15246"/>
                  </a:lnTo>
                  <a:lnTo>
                    <a:pt x="2298" y="14869"/>
                  </a:lnTo>
                  <a:lnTo>
                    <a:pt x="2095" y="14512"/>
                  </a:lnTo>
                  <a:lnTo>
                    <a:pt x="1892" y="14135"/>
                  </a:lnTo>
                  <a:lnTo>
                    <a:pt x="1729" y="13747"/>
                  </a:lnTo>
                  <a:lnTo>
                    <a:pt x="1566" y="13350"/>
                  </a:lnTo>
                  <a:lnTo>
                    <a:pt x="1444" y="12952"/>
                  </a:lnTo>
                  <a:lnTo>
                    <a:pt x="1332" y="12544"/>
                  </a:lnTo>
                  <a:lnTo>
                    <a:pt x="1241" y="12136"/>
                  </a:lnTo>
                  <a:lnTo>
                    <a:pt x="1180" y="11718"/>
                  </a:lnTo>
                  <a:lnTo>
                    <a:pt x="1139" y="11300"/>
                  </a:lnTo>
                  <a:lnTo>
                    <a:pt x="1119" y="10871"/>
                  </a:lnTo>
                  <a:lnTo>
                    <a:pt x="1119" y="10453"/>
                  </a:lnTo>
                  <a:lnTo>
                    <a:pt x="1139" y="10035"/>
                  </a:lnTo>
                  <a:lnTo>
                    <a:pt x="1180" y="9607"/>
                  </a:lnTo>
                  <a:lnTo>
                    <a:pt x="1241" y="9189"/>
                  </a:lnTo>
                  <a:lnTo>
                    <a:pt x="1322" y="8771"/>
                  </a:lnTo>
                  <a:lnTo>
                    <a:pt x="1414" y="8363"/>
                  </a:lnTo>
                  <a:lnTo>
                    <a:pt x="1536" y="7955"/>
                  </a:lnTo>
                  <a:lnTo>
                    <a:pt x="1668" y="7557"/>
                  </a:lnTo>
                  <a:lnTo>
                    <a:pt x="1820" y="7149"/>
                  </a:lnTo>
                  <a:lnTo>
                    <a:pt x="1993" y="6772"/>
                  </a:lnTo>
                  <a:lnTo>
                    <a:pt x="2176" y="6384"/>
                  </a:lnTo>
                  <a:lnTo>
                    <a:pt x="2380" y="6007"/>
                  </a:lnTo>
                  <a:lnTo>
                    <a:pt x="2593" y="5650"/>
                  </a:lnTo>
                  <a:lnTo>
                    <a:pt x="2786" y="5375"/>
                  </a:lnTo>
                  <a:lnTo>
                    <a:pt x="2990" y="5069"/>
                  </a:lnTo>
                  <a:lnTo>
                    <a:pt x="3183" y="4803"/>
                  </a:lnTo>
                  <a:lnTo>
                    <a:pt x="3651" y="4273"/>
                  </a:lnTo>
                  <a:lnTo>
                    <a:pt x="3905" y="4028"/>
                  </a:lnTo>
                  <a:lnTo>
                    <a:pt x="4149" y="3794"/>
                  </a:lnTo>
                  <a:lnTo>
                    <a:pt x="4403" y="3580"/>
                  </a:lnTo>
                  <a:lnTo>
                    <a:pt x="4668" y="3355"/>
                  </a:lnTo>
                  <a:lnTo>
                    <a:pt x="4942" y="3151"/>
                  </a:lnTo>
                  <a:lnTo>
                    <a:pt x="5207" y="2958"/>
                  </a:lnTo>
                  <a:lnTo>
                    <a:pt x="5492" y="2784"/>
                  </a:lnTo>
                  <a:lnTo>
                    <a:pt x="5766" y="2611"/>
                  </a:lnTo>
                  <a:lnTo>
                    <a:pt x="6031" y="2458"/>
                  </a:lnTo>
                  <a:lnTo>
                    <a:pt x="6315" y="2295"/>
                  </a:lnTo>
                  <a:lnTo>
                    <a:pt x="7139" y="1927"/>
                  </a:lnTo>
                  <a:lnTo>
                    <a:pt x="7668" y="1703"/>
                  </a:lnTo>
                  <a:lnTo>
                    <a:pt x="8176" y="1530"/>
                  </a:lnTo>
                  <a:lnTo>
                    <a:pt x="8664" y="1377"/>
                  </a:lnTo>
                  <a:lnTo>
                    <a:pt x="9549" y="1112"/>
                  </a:lnTo>
                  <a:lnTo>
                    <a:pt x="9925" y="989"/>
                  </a:lnTo>
                  <a:lnTo>
                    <a:pt x="10261" y="867"/>
                  </a:lnTo>
                  <a:lnTo>
                    <a:pt x="10464" y="765"/>
                  </a:lnTo>
                  <a:lnTo>
                    <a:pt x="10617" y="663"/>
                  </a:lnTo>
                  <a:lnTo>
                    <a:pt x="10759" y="551"/>
                  </a:lnTo>
                  <a:lnTo>
                    <a:pt x="10881" y="408"/>
                  </a:lnTo>
                  <a:lnTo>
                    <a:pt x="10902" y="377"/>
                  </a:lnTo>
                  <a:lnTo>
                    <a:pt x="10902" y="347"/>
                  </a:lnTo>
                  <a:lnTo>
                    <a:pt x="10871" y="337"/>
                  </a:lnTo>
                  <a:lnTo>
                    <a:pt x="10820" y="316"/>
                  </a:lnTo>
                  <a:lnTo>
                    <a:pt x="10698" y="306"/>
                  </a:lnTo>
                  <a:lnTo>
                    <a:pt x="10556" y="306"/>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981" name="Forme libre 10"/>
            <p:cNvSpPr/>
            <p:nvPr/>
          </p:nvSpPr>
          <p:spPr>
            <a:xfrm>
              <a:off x="568614" y="0"/>
              <a:ext cx="120927" cy="822769"/>
            </a:xfrm>
            <a:custGeom>
              <a:avLst/>
              <a:gdLst/>
              <a:ahLst/>
              <a:cxnLst>
                <a:cxn ang="0">
                  <a:pos x="wd2" y="hd2"/>
                </a:cxn>
                <a:cxn ang="5400000">
                  <a:pos x="wd2" y="hd2"/>
                </a:cxn>
                <a:cxn ang="10800000">
                  <a:pos x="wd2" y="hd2"/>
                </a:cxn>
                <a:cxn ang="16200000">
                  <a:pos x="wd2" y="hd2"/>
                </a:cxn>
              </a:cxnLst>
              <a:rect l="0" t="0" r="r" b="b"/>
              <a:pathLst>
                <a:path w="21600" h="21600" extrusionOk="0">
                  <a:moveTo>
                    <a:pt x="16394" y="21490"/>
                  </a:moveTo>
                  <a:lnTo>
                    <a:pt x="17053" y="21255"/>
                  </a:lnTo>
                  <a:lnTo>
                    <a:pt x="17830" y="21028"/>
                  </a:lnTo>
                  <a:lnTo>
                    <a:pt x="18369" y="20793"/>
                  </a:lnTo>
                  <a:lnTo>
                    <a:pt x="18967" y="20551"/>
                  </a:lnTo>
                  <a:lnTo>
                    <a:pt x="19925" y="20074"/>
                  </a:lnTo>
                  <a:lnTo>
                    <a:pt x="20583" y="19575"/>
                  </a:lnTo>
                  <a:lnTo>
                    <a:pt x="21181" y="19069"/>
                  </a:lnTo>
                  <a:lnTo>
                    <a:pt x="21480" y="18562"/>
                  </a:lnTo>
                  <a:lnTo>
                    <a:pt x="21600" y="18049"/>
                  </a:lnTo>
                  <a:lnTo>
                    <a:pt x="21600" y="17521"/>
                  </a:lnTo>
                  <a:lnTo>
                    <a:pt x="21480" y="17000"/>
                  </a:lnTo>
                  <a:lnTo>
                    <a:pt x="21361" y="16471"/>
                  </a:lnTo>
                  <a:lnTo>
                    <a:pt x="20702" y="15430"/>
                  </a:lnTo>
                  <a:lnTo>
                    <a:pt x="20044" y="14366"/>
                  </a:lnTo>
                  <a:lnTo>
                    <a:pt x="19266" y="13331"/>
                  </a:lnTo>
                  <a:lnTo>
                    <a:pt x="18728" y="12385"/>
                  </a:lnTo>
                  <a:lnTo>
                    <a:pt x="17950" y="11460"/>
                  </a:lnTo>
                  <a:lnTo>
                    <a:pt x="16933" y="10551"/>
                  </a:lnTo>
                  <a:lnTo>
                    <a:pt x="15976" y="9663"/>
                  </a:lnTo>
                  <a:lnTo>
                    <a:pt x="14839" y="8797"/>
                  </a:lnTo>
                  <a:lnTo>
                    <a:pt x="13702" y="7953"/>
                  </a:lnTo>
                  <a:lnTo>
                    <a:pt x="12505" y="7124"/>
                  </a:lnTo>
                  <a:lnTo>
                    <a:pt x="11189" y="6310"/>
                  </a:lnTo>
                  <a:lnTo>
                    <a:pt x="8437" y="4688"/>
                  </a:lnTo>
                  <a:lnTo>
                    <a:pt x="5624" y="3126"/>
                  </a:lnTo>
                  <a:lnTo>
                    <a:pt x="2872" y="1563"/>
                  </a:lnTo>
                  <a:lnTo>
                    <a:pt x="180" y="0"/>
                  </a:lnTo>
                  <a:lnTo>
                    <a:pt x="0" y="528"/>
                  </a:lnTo>
                  <a:lnTo>
                    <a:pt x="0" y="2135"/>
                  </a:lnTo>
                  <a:lnTo>
                    <a:pt x="299" y="3206"/>
                  </a:lnTo>
                  <a:lnTo>
                    <a:pt x="898" y="4292"/>
                  </a:lnTo>
                  <a:lnTo>
                    <a:pt x="1675" y="5385"/>
                  </a:lnTo>
                  <a:lnTo>
                    <a:pt x="2513" y="6493"/>
                  </a:lnTo>
                  <a:lnTo>
                    <a:pt x="4547" y="8724"/>
                  </a:lnTo>
                  <a:lnTo>
                    <a:pt x="6522" y="10998"/>
                  </a:lnTo>
                  <a:lnTo>
                    <a:pt x="7419" y="12135"/>
                  </a:lnTo>
                  <a:lnTo>
                    <a:pt x="8197" y="13309"/>
                  </a:lnTo>
                  <a:lnTo>
                    <a:pt x="8855" y="14476"/>
                  </a:lnTo>
                  <a:lnTo>
                    <a:pt x="9214" y="15657"/>
                  </a:lnTo>
                  <a:lnTo>
                    <a:pt x="9274" y="16244"/>
                  </a:lnTo>
                  <a:lnTo>
                    <a:pt x="9274" y="17440"/>
                  </a:lnTo>
                  <a:lnTo>
                    <a:pt x="9214" y="18049"/>
                  </a:lnTo>
                  <a:lnTo>
                    <a:pt x="9095" y="18291"/>
                  </a:lnTo>
                  <a:lnTo>
                    <a:pt x="8855" y="18540"/>
                  </a:lnTo>
                  <a:lnTo>
                    <a:pt x="8437" y="19017"/>
                  </a:lnTo>
                  <a:lnTo>
                    <a:pt x="7838" y="19487"/>
                  </a:lnTo>
                  <a:lnTo>
                    <a:pt x="7419" y="19942"/>
                  </a:lnTo>
                  <a:lnTo>
                    <a:pt x="7300" y="20140"/>
                  </a:lnTo>
                  <a:lnTo>
                    <a:pt x="7300" y="20345"/>
                  </a:lnTo>
                  <a:lnTo>
                    <a:pt x="7419" y="20536"/>
                  </a:lnTo>
                  <a:lnTo>
                    <a:pt x="7659" y="20727"/>
                  </a:lnTo>
                  <a:lnTo>
                    <a:pt x="8078" y="20888"/>
                  </a:lnTo>
                  <a:lnTo>
                    <a:pt x="8616" y="21057"/>
                  </a:lnTo>
                  <a:lnTo>
                    <a:pt x="9394" y="21204"/>
                  </a:lnTo>
                  <a:lnTo>
                    <a:pt x="10531" y="21329"/>
                  </a:lnTo>
                  <a:lnTo>
                    <a:pt x="11428" y="21409"/>
                  </a:lnTo>
                  <a:lnTo>
                    <a:pt x="12386" y="21475"/>
                  </a:lnTo>
                  <a:lnTo>
                    <a:pt x="13642" y="21527"/>
                  </a:lnTo>
                  <a:lnTo>
                    <a:pt x="14839" y="21585"/>
                  </a:lnTo>
                  <a:lnTo>
                    <a:pt x="15617" y="21600"/>
                  </a:lnTo>
                  <a:lnTo>
                    <a:pt x="15856" y="21585"/>
                  </a:lnTo>
                  <a:lnTo>
                    <a:pt x="16035" y="21571"/>
                  </a:lnTo>
                  <a:lnTo>
                    <a:pt x="16275" y="21541"/>
                  </a:lnTo>
                  <a:lnTo>
                    <a:pt x="16394" y="2149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grpSp>
        <p:nvGrpSpPr>
          <p:cNvPr id="985" name="Groupe 141"/>
          <p:cNvGrpSpPr/>
          <p:nvPr/>
        </p:nvGrpSpPr>
        <p:grpSpPr>
          <a:xfrm>
            <a:off x="8969085" y="3538270"/>
            <a:ext cx="1370414" cy="1180101"/>
            <a:chOff x="0" y="0"/>
            <a:chExt cx="1370412" cy="1180100"/>
          </a:xfrm>
        </p:grpSpPr>
        <p:sp>
          <p:nvSpPr>
            <p:cNvPr id="983" name="Forme libre 20"/>
            <p:cNvSpPr/>
            <p:nvPr/>
          </p:nvSpPr>
          <p:spPr>
            <a:xfrm rot="21485079">
              <a:off x="14398" y="273897"/>
              <a:ext cx="1341616" cy="884030"/>
            </a:xfrm>
            <a:custGeom>
              <a:avLst/>
              <a:gdLst/>
              <a:ahLst/>
              <a:cxnLst>
                <a:cxn ang="0">
                  <a:pos x="wd2" y="hd2"/>
                </a:cxn>
                <a:cxn ang="5400000">
                  <a:pos x="wd2" y="hd2"/>
                </a:cxn>
                <a:cxn ang="10800000">
                  <a:pos x="wd2" y="hd2"/>
                </a:cxn>
                <a:cxn ang="16200000">
                  <a:pos x="wd2" y="hd2"/>
                </a:cxn>
              </a:cxnLst>
              <a:rect l="0" t="0" r="r" b="b"/>
              <a:pathLst>
                <a:path w="21600" h="21600" extrusionOk="0">
                  <a:moveTo>
                    <a:pt x="10556" y="306"/>
                  </a:moveTo>
                  <a:lnTo>
                    <a:pt x="10220" y="265"/>
                  </a:lnTo>
                  <a:lnTo>
                    <a:pt x="9854" y="255"/>
                  </a:lnTo>
                  <a:lnTo>
                    <a:pt x="9498" y="265"/>
                  </a:lnTo>
                  <a:lnTo>
                    <a:pt x="9142" y="286"/>
                  </a:lnTo>
                  <a:lnTo>
                    <a:pt x="8797" y="316"/>
                  </a:lnTo>
                  <a:lnTo>
                    <a:pt x="8085" y="439"/>
                  </a:lnTo>
                  <a:lnTo>
                    <a:pt x="7729" y="520"/>
                  </a:lnTo>
                  <a:lnTo>
                    <a:pt x="7373" y="612"/>
                  </a:lnTo>
                  <a:lnTo>
                    <a:pt x="7027" y="724"/>
                  </a:lnTo>
                  <a:lnTo>
                    <a:pt x="6671" y="846"/>
                  </a:lnTo>
                  <a:lnTo>
                    <a:pt x="6325" y="989"/>
                  </a:lnTo>
                  <a:lnTo>
                    <a:pt x="5990" y="1142"/>
                  </a:lnTo>
                  <a:lnTo>
                    <a:pt x="5644" y="1316"/>
                  </a:lnTo>
                  <a:lnTo>
                    <a:pt x="5319" y="1489"/>
                  </a:lnTo>
                  <a:lnTo>
                    <a:pt x="4993" y="1673"/>
                  </a:lnTo>
                  <a:lnTo>
                    <a:pt x="4668" y="1876"/>
                  </a:lnTo>
                  <a:lnTo>
                    <a:pt x="4353" y="2091"/>
                  </a:lnTo>
                  <a:lnTo>
                    <a:pt x="4047" y="2325"/>
                  </a:lnTo>
                  <a:lnTo>
                    <a:pt x="3732" y="2560"/>
                  </a:lnTo>
                  <a:lnTo>
                    <a:pt x="3437" y="2825"/>
                  </a:lnTo>
                  <a:lnTo>
                    <a:pt x="3153" y="3090"/>
                  </a:lnTo>
                  <a:lnTo>
                    <a:pt x="2878" y="3355"/>
                  </a:lnTo>
                  <a:lnTo>
                    <a:pt x="2614" y="3651"/>
                  </a:lnTo>
                  <a:lnTo>
                    <a:pt x="2359" y="3947"/>
                  </a:lnTo>
                  <a:lnTo>
                    <a:pt x="2115" y="4242"/>
                  </a:lnTo>
                  <a:lnTo>
                    <a:pt x="1881" y="4579"/>
                  </a:lnTo>
                  <a:lnTo>
                    <a:pt x="1668" y="4905"/>
                  </a:lnTo>
                  <a:lnTo>
                    <a:pt x="1464" y="5242"/>
                  </a:lnTo>
                  <a:lnTo>
                    <a:pt x="1261" y="5589"/>
                  </a:lnTo>
                  <a:lnTo>
                    <a:pt x="915" y="6303"/>
                  </a:lnTo>
                  <a:lnTo>
                    <a:pt x="763" y="6680"/>
                  </a:lnTo>
                  <a:lnTo>
                    <a:pt x="620" y="7057"/>
                  </a:lnTo>
                  <a:lnTo>
                    <a:pt x="498" y="7424"/>
                  </a:lnTo>
                  <a:lnTo>
                    <a:pt x="386" y="7822"/>
                  </a:lnTo>
                  <a:lnTo>
                    <a:pt x="275" y="8210"/>
                  </a:lnTo>
                  <a:lnTo>
                    <a:pt x="203" y="8597"/>
                  </a:lnTo>
                  <a:lnTo>
                    <a:pt x="122" y="9005"/>
                  </a:lnTo>
                  <a:lnTo>
                    <a:pt x="81" y="9393"/>
                  </a:lnTo>
                  <a:lnTo>
                    <a:pt x="31" y="9801"/>
                  </a:lnTo>
                  <a:lnTo>
                    <a:pt x="10" y="10208"/>
                  </a:lnTo>
                  <a:lnTo>
                    <a:pt x="0" y="10606"/>
                  </a:lnTo>
                  <a:lnTo>
                    <a:pt x="10" y="11014"/>
                  </a:lnTo>
                  <a:lnTo>
                    <a:pt x="41" y="11422"/>
                  </a:lnTo>
                  <a:lnTo>
                    <a:pt x="81" y="11830"/>
                  </a:lnTo>
                  <a:lnTo>
                    <a:pt x="153" y="12228"/>
                  </a:lnTo>
                  <a:lnTo>
                    <a:pt x="234" y="12636"/>
                  </a:lnTo>
                  <a:lnTo>
                    <a:pt x="346" y="13044"/>
                  </a:lnTo>
                  <a:lnTo>
                    <a:pt x="447" y="13431"/>
                  </a:lnTo>
                  <a:lnTo>
                    <a:pt x="590" y="13808"/>
                  </a:lnTo>
                  <a:lnTo>
                    <a:pt x="742" y="14186"/>
                  </a:lnTo>
                  <a:lnTo>
                    <a:pt x="915" y="14553"/>
                  </a:lnTo>
                  <a:lnTo>
                    <a:pt x="1098" y="14910"/>
                  </a:lnTo>
                  <a:lnTo>
                    <a:pt x="1505" y="15603"/>
                  </a:lnTo>
                  <a:lnTo>
                    <a:pt x="1973" y="16256"/>
                  </a:lnTo>
                  <a:lnTo>
                    <a:pt x="2207" y="16562"/>
                  </a:lnTo>
                  <a:lnTo>
                    <a:pt x="2461" y="16878"/>
                  </a:lnTo>
                  <a:lnTo>
                    <a:pt x="2705" y="17174"/>
                  </a:lnTo>
                  <a:lnTo>
                    <a:pt x="2969" y="17470"/>
                  </a:lnTo>
                  <a:lnTo>
                    <a:pt x="3498" y="18031"/>
                  </a:lnTo>
                  <a:lnTo>
                    <a:pt x="4007" y="18530"/>
                  </a:lnTo>
                  <a:lnTo>
                    <a:pt x="4536" y="18999"/>
                  </a:lnTo>
                  <a:lnTo>
                    <a:pt x="5105" y="19448"/>
                  </a:lnTo>
                  <a:lnTo>
                    <a:pt x="5380" y="19673"/>
                  </a:lnTo>
                  <a:lnTo>
                    <a:pt x="5675" y="19887"/>
                  </a:lnTo>
                  <a:lnTo>
                    <a:pt x="5969" y="20080"/>
                  </a:lnTo>
                  <a:lnTo>
                    <a:pt x="6285" y="20274"/>
                  </a:lnTo>
                  <a:lnTo>
                    <a:pt x="6580" y="20448"/>
                  </a:lnTo>
                  <a:lnTo>
                    <a:pt x="6905" y="20621"/>
                  </a:lnTo>
                  <a:lnTo>
                    <a:pt x="7210" y="20774"/>
                  </a:lnTo>
                  <a:lnTo>
                    <a:pt x="7881" y="21059"/>
                  </a:lnTo>
                  <a:lnTo>
                    <a:pt x="8227" y="21172"/>
                  </a:lnTo>
                  <a:lnTo>
                    <a:pt x="8573" y="21274"/>
                  </a:lnTo>
                  <a:lnTo>
                    <a:pt x="8908" y="21365"/>
                  </a:lnTo>
                  <a:lnTo>
                    <a:pt x="9254" y="21447"/>
                  </a:lnTo>
                  <a:lnTo>
                    <a:pt x="9610" y="21508"/>
                  </a:lnTo>
                  <a:lnTo>
                    <a:pt x="9956" y="21559"/>
                  </a:lnTo>
                  <a:lnTo>
                    <a:pt x="10312" y="21590"/>
                  </a:lnTo>
                  <a:lnTo>
                    <a:pt x="10647" y="21600"/>
                  </a:lnTo>
                  <a:lnTo>
                    <a:pt x="11014" y="21600"/>
                  </a:lnTo>
                  <a:lnTo>
                    <a:pt x="11349" y="21590"/>
                  </a:lnTo>
                  <a:lnTo>
                    <a:pt x="11705" y="21569"/>
                  </a:lnTo>
                  <a:lnTo>
                    <a:pt x="12051" y="21529"/>
                  </a:lnTo>
                  <a:lnTo>
                    <a:pt x="12397" y="21478"/>
                  </a:lnTo>
                  <a:lnTo>
                    <a:pt x="12722" y="21437"/>
                  </a:lnTo>
                  <a:lnTo>
                    <a:pt x="13068" y="21365"/>
                  </a:lnTo>
                  <a:lnTo>
                    <a:pt x="13393" y="21294"/>
                  </a:lnTo>
                  <a:lnTo>
                    <a:pt x="13719" y="21202"/>
                  </a:lnTo>
                  <a:lnTo>
                    <a:pt x="14054" y="21100"/>
                  </a:lnTo>
                  <a:lnTo>
                    <a:pt x="14369" y="21008"/>
                  </a:lnTo>
                  <a:lnTo>
                    <a:pt x="14695" y="20886"/>
                  </a:lnTo>
                  <a:lnTo>
                    <a:pt x="15010" y="20764"/>
                  </a:lnTo>
                  <a:lnTo>
                    <a:pt x="15315" y="20621"/>
                  </a:lnTo>
                  <a:lnTo>
                    <a:pt x="15610" y="20478"/>
                  </a:lnTo>
                  <a:lnTo>
                    <a:pt x="15925" y="20325"/>
                  </a:lnTo>
                  <a:lnTo>
                    <a:pt x="16200" y="20172"/>
                  </a:lnTo>
                  <a:lnTo>
                    <a:pt x="16495" y="19999"/>
                  </a:lnTo>
                  <a:lnTo>
                    <a:pt x="16780" y="19815"/>
                  </a:lnTo>
                  <a:lnTo>
                    <a:pt x="17044" y="19622"/>
                  </a:lnTo>
                  <a:lnTo>
                    <a:pt x="17329" y="19418"/>
                  </a:lnTo>
                  <a:lnTo>
                    <a:pt x="17573" y="19214"/>
                  </a:lnTo>
                  <a:lnTo>
                    <a:pt x="17837" y="19020"/>
                  </a:lnTo>
                  <a:lnTo>
                    <a:pt x="18081" y="18795"/>
                  </a:lnTo>
                  <a:lnTo>
                    <a:pt x="18783" y="18092"/>
                  </a:lnTo>
                  <a:lnTo>
                    <a:pt x="19007" y="17847"/>
                  </a:lnTo>
                  <a:lnTo>
                    <a:pt x="19210" y="17592"/>
                  </a:lnTo>
                  <a:lnTo>
                    <a:pt x="19403" y="17327"/>
                  </a:lnTo>
                  <a:lnTo>
                    <a:pt x="19607" y="17062"/>
                  </a:lnTo>
                  <a:lnTo>
                    <a:pt x="19800" y="16797"/>
                  </a:lnTo>
                  <a:lnTo>
                    <a:pt x="19973" y="16521"/>
                  </a:lnTo>
                  <a:lnTo>
                    <a:pt x="20136" y="16256"/>
                  </a:lnTo>
                  <a:lnTo>
                    <a:pt x="20298" y="15960"/>
                  </a:lnTo>
                  <a:lnTo>
                    <a:pt x="20451" y="15675"/>
                  </a:lnTo>
                  <a:lnTo>
                    <a:pt x="20593" y="15379"/>
                  </a:lnTo>
                  <a:lnTo>
                    <a:pt x="20725" y="15083"/>
                  </a:lnTo>
                  <a:lnTo>
                    <a:pt x="20837" y="14788"/>
                  </a:lnTo>
                  <a:lnTo>
                    <a:pt x="20959" y="14492"/>
                  </a:lnTo>
                  <a:lnTo>
                    <a:pt x="21061" y="14186"/>
                  </a:lnTo>
                  <a:lnTo>
                    <a:pt x="21244" y="13574"/>
                  </a:lnTo>
                  <a:lnTo>
                    <a:pt x="21325" y="13258"/>
                  </a:lnTo>
                  <a:lnTo>
                    <a:pt x="21397" y="12952"/>
                  </a:lnTo>
                  <a:lnTo>
                    <a:pt x="21447" y="12636"/>
                  </a:lnTo>
                  <a:lnTo>
                    <a:pt x="21508" y="12309"/>
                  </a:lnTo>
                  <a:lnTo>
                    <a:pt x="21539" y="11993"/>
                  </a:lnTo>
                  <a:lnTo>
                    <a:pt x="21569" y="11687"/>
                  </a:lnTo>
                  <a:lnTo>
                    <a:pt x="21590" y="11361"/>
                  </a:lnTo>
                  <a:lnTo>
                    <a:pt x="21600" y="11045"/>
                  </a:lnTo>
                  <a:lnTo>
                    <a:pt x="21590" y="10718"/>
                  </a:lnTo>
                  <a:lnTo>
                    <a:pt x="21569" y="10402"/>
                  </a:lnTo>
                  <a:lnTo>
                    <a:pt x="21559" y="10096"/>
                  </a:lnTo>
                  <a:lnTo>
                    <a:pt x="21508" y="9770"/>
                  </a:lnTo>
                  <a:lnTo>
                    <a:pt x="21458" y="9454"/>
                  </a:lnTo>
                  <a:lnTo>
                    <a:pt x="21397" y="9148"/>
                  </a:lnTo>
                  <a:lnTo>
                    <a:pt x="21336" y="8832"/>
                  </a:lnTo>
                  <a:lnTo>
                    <a:pt x="21244" y="8516"/>
                  </a:lnTo>
                  <a:lnTo>
                    <a:pt x="21153" y="8220"/>
                  </a:lnTo>
                  <a:lnTo>
                    <a:pt x="21041" y="7914"/>
                  </a:lnTo>
                  <a:lnTo>
                    <a:pt x="20929" y="7628"/>
                  </a:lnTo>
                  <a:lnTo>
                    <a:pt x="20807" y="7333"/>
                  </a:lnTo>
                  <a:lnTo>
                    <a:pt x="20542" y="6772"/>
                  </a:lnTo>
                  <a:lnTo>
                    <a:pt x="20247" y="6231"/>
                  </a:lnTo>
                  <a:lnTo>
                    <a:pt x="19922" y="5701"/>
                  </a:lnTo>
                  <a:lnTo>
                    <a:pt x="19210" y="4701"/>
                  </a:lnTo>
                  <a:lnTo>
                    <a:pt x="18834" y="4212"/>
                  </a:lnTo>
                  <a:lnTo>
                    <a:pt x="18447" y="3743"/>
                  </a:lnTo>
                  <a:lnTo>
                    <a:pt x="18020" y="3294"/>
                  </a:lnTo>
                  <a:lnTo>
                    <a:pt x="17593" y="2856"/>
                  </a:lnTo>
                  <a:lnTo>
                    <a:pt x="17136" y="2458"/>
                  </a:lnTo>
                  <a:lnTo>
                    <a:pt x="16658" y="2050"/>
                  </a:lnTo>
                  <a:lnTo>
                    <a:pt x="16139" y="1693"/>
                  </a:lnTo>
                  <a:lnTo>
                    <a:pt x="15631" y="1346"/>
                  </a:lnTo>
                  <a:lnTo>
                    <a:pt x="15081" y="1050"/>
                  </a:lnTo>
                  <a:lnTo>
                    <a:pt x="14817" y="908"/>
                  </a:lnTo>
                  <a:lnTo>
                    <a:pt x="14542" y="765"/>
                  </a:lnTo>
                  <a:lnTo>
                    <a:pt x="14247" y="642"/>
                  </a:lnTo>
                  <a:lnTo>
                    <a:pt x="13963" y="530"/>
                  </a:lnTo>
                  <a:lnTo>
                    <a:pt x="13078" y="255"/>
                  </a:lnTo>
                  <a:lnTo>
                    <a:pt x="12763" y="194"/>
                  </a:lnTo>
                  <a:lnTo>
                    <a:pt x="12468" y="133"/>
                  </a:lnTo>
                  <a:lnTo>
                    <a:pt x="12163" y="82"/>
                  </a:lnTo>
                  <a:lnTo>
                    <a:pt x="11847" y="41"/>
                  </a:lnTo>
                  <a:lnTo>
                    <a:pt x="11542" y="20"/>
                  </a:lnTo>
                  <a:lnTo>
                    <a:pt x="11227" y="0"/>
                  </a:lnTo>
                  <a:lnTo>
                    <a:pt x="10902" y="0"/>
                  </a:lnTo>
                  <a:lnTo>
                    <a:pt x="11288" y="20"/>
                  </a:lnTo>
                  <a:lnTo>
                    <a:pt x="11664" y="71"/>
                  </a:lnTo>
                  <a:lnTo>
                    <a:pt x="12041" y="133"/>
                  </a:lnTo>
                  <a:lnTo>
                    <a:pt x="12397" y="204"/>
                  </a:lnTo>
                  <a:lnTo>
                    <a:pt x="13108" y="408"/>
                  </a:lnTo>
                  <a:lnTo>
                    <a:pt x="13454" y="530"/>
                  </a:lnTo>
                  <a:lnTo>
                    <a:pt x="13790" y="673"/>
                  </a:lnTo>
                  <a:lnTo>
                    <a:pt x="14136" y="836"/>
                  </a:lnTo>
                  <a:lnTo>
                    <a:pt x="14461" y="989"/>
                  </a:lnTo>
                  <a:lnTo>
                    <a:pt x="14786" y="1173"/>
                  </a:lnTo>
                  <a:lnTo>
                    <a:pt x="15112" y="1367"/>
                  </a:lnTo>
                  <a:lnTo>
                    <a:pt x="15427" y="1560"/>
                  </a:lnTo>
                  <a:lnTo>
                    <a:pt x="15742" y="1785"/>
                  </a:lnTo>
                  <a:lnTo>
                    <a:pt x="16332" y="2254"/>
                  </a:lnTo>
                  <a:lnTo>
                    <a:pt x="16607" y="2499"/>
                  </a:lnTo>
                  <a:lnTo>
                    <a:pt x="16892" y="2754"/>
                  </a:lnTo>
                  <a:lnTo>
                    <a:pt x="17166" y="3019"/>
                  </a:lnTo>
                  <a:lnTo>
                    <a:pt x="17431" y="3294"/>
                  </a:lnTo>
                  <a:lnTo>
                    <a:pt x="17685" y="3580"/>
                  </a:lnTo>
                  <a:lnTo>
                    <a:pt x="17949" y="3875"/>
                  </a:lnTo>
                  <a:lnTo>
                    <a:pt x="18183" y="4171"/>
                  </a:lnTo>
                  <a:lnTo>
                    <a:pt x="18427" y="4477"/>
                  </a:lnTo>
                  <a:lnTo>
                    <a:pt x="18651" y="4793"/>
                  </a:lnTo>
                  <a:lnTo>
                    <a:pt x="18875" y="5120"/>
                  </a:lnTo>
                  <a:lnTo>
                    <a:pt x="19302" y="5762"/>
                  </a:lnTo>
                  <a:lnTo>
                    <a:pt x="19688" y="6445"/>
                  </a:lnTo>
                  <a:lnTo>
                    <a:pt x="20034" y="7118"/>
                  </a:lnTo>
                  <a:lnTo>
                    <a:pt x="20197" y="7475"/>
                  </a:lnTo>
                  <a:lnTo>
                    <a:pt x="20359" y="7853"/>
                  </a:lnTo>
                  <a:lnTo>
                    <a:pt x="20481" y="8210"/>
                  </a:lnTo>
                  <a:lnTo>
                    <a:pt x="20593" y="8587"/>
                  </a:lnTo>
                  <a:lnTo>
                    <a:pt x="20685" y="8975"/>
                  </a:lnTo>
                  <a:lnTo>
                    <a:pt x="20746" y="9342"/>
                  </a:lnTo>
                  <a:lnTo>
                    <a:pt x="20807" y="9739"/>
                  </a:lnTo>
                  <a:lnTo>
                    <a:pt x="20837" y="10127"/>
                  </a:lnTo>
                  <a:lnTo>
                    <a:pt x="20858" y="10514"/>
                  </a:lnTo>
                  <a:lnTo>
                    <a:pt x="20858" y="10922"/>
                  </a:lnTo>
                  <a:lnTo>
                    <a:pt x="20837" y="11310"/>
                  </a:lnTo>
                  <a:lnTo>
                    <a:pt x="20807" y="11697"/>
                  </a:lnTo>
                  <a:lnTo>
                    <a:pt x="20685" y="12493"/>
                  </a:lnTo>
                  <a:lnTo>
                    <a:pt x="20603" y="12891"/>
                  </a:lnTo>
                  <a:lnTo>
                    <a:pt x="20502" y="13258"/>
                  </a:lnTo>
                  <a:lnTo>
                    <a:pt x="20390" y="13656"/>
                  </a:lnTo>
                  <a:lnTo>
                    <a:pt x="20247" y="14023"/>
                  </a:lnTo>
                  <a:lnTo>
                    <a:pt x="20105" y="14410"/>
                  </a:lnTo>
                  <a:lnTo>
                    <a:pt x="19932" y="14777"/>
                  </a:lnTo>
                  <a:lnTo>
                    <a:pt x="19769" y="15144"/>
                  </a:lnTo>
                  <a:lnTo>
                    <a:pt x="19576" y="15512"/>
                  </a:lnTo>
                  <a:lnTo>
                    <a:pt x="19363" y="15848"/>
                  </a:lnTo>
                  <a:lnTo>
                    <a:pt x="19139" y="16195"/>
                  </a:lnTo>
                  <a:lnTo>
                    <a:pt x="18915" y="16521"/>
                  </a:lnTo>
                  <a:lnTo>
                    <a:pt x="18681" y="16848"/>
                  </a:lnTo>
                  <a:lnTo>
                    <a:pt x="18417" y="17164"/>
                  </a:lnTo>
                  <a:lnTo>
                    <a:pt x="18132" y="17470"/>
                  </a:lnTo>
                  <a:lnTo>
                    <a:pt x="17858" y="17755"/>
                  </a:lnTo>
                  <a:lnTo>
                    <a:pt x="17553" y="18031"/>
                  </a:lnTo>
                  <a:lnTo>
                    <a:pt x="17247" y="18296"/>
                  </a:lnTo>
                  <a:lnTo>
                    <a:pt x="16922" y="18561"/>
                  </a:lnTo>
                  <a:lnTo>
                    <a:pt x="16597" y="18795"/>
                  </a:lnTo>
                  <a:lnTo>
                    <a:pt x="16251" y="19030"/>
                  </a:lnTo>
                  <a:lnTo>
                    <a:pt x="15905" y="19254"/>
                  </a:lnTo>
                  <a:lnTo>
                    <a:pt x="15549" y="19448"/>
                  </a:lnTo>
                  <a:lnTo>
                    <a:pt x="15183" y="19642"/>
                  </a:lnTo>
                  <a:lnTo>
                    <a:pt x="14807" y="19815"/>
                  </a:lnTo>
                  <a:lnTo>
                    <a:pt x="14420" y="19948"/>
                  </a:lnTo>
                  <a:lnTo>
                    <a:pt x="14024" y="20091"/>
                  </a:lnTo>
                  <a:lnTo>
                    <a:pt x="13627" y="20213"/>
                  </a:lnTo>
                  <a:lnTo>
                    <a:pt x="13220" y="20325"/>
                  </a:lnTo>
                  <a:lnTo>
                    <a:pt x="12814" y="20407"/>
                  </a:lnTo>
                  <a:lnTo>
                    <a:pt x="12407" y="20478"/>
                  </a:lnTo>
                  <a:lnTo>
                    <a:pt x="11990" y="20529"/>
                  </a:lnTo>
                  <a:lnTo>
                    <a:pt x="11583" y="20580"/>
                  </a:lnTo>
                  <a:lnTo>
                    <a:pt x="11166" y="20590"/>
                  </a:lnTo>
                  <a:lnTo>
                    <a:pt x="10749" y="20590"/>
                  </a:lnTo>
                  <a:lnTo>
                    <a:pt x="10322" y="20580"/>
                  </a:lnTo>
                  <a:lnTo>
                    <a:pt x="9925" y="20529"/>
                  </a:lnTo>
                  <a:lnTo>
                    <a:pt x="9519" y="20468"/>
                  </a:lnTo>
                  <a:lnTo>
                    <a:pt x="9112" y="20376"/>
                  </a:lnTo>
                  <a:lnTo>
                    <a:pt x="8705" y="20264"/>
                  </a:lnTo>
                  <a:lnTo>
                    <a:pt x="8319" y="20121"/>
                  </a:lnTo>
                  <a:lnTo>
                    <a:pt x="7932" y="19968"/>
                  </a:lnTo>
                  <a:lnTo>
                    <a:pt x="7556" y="19795"/>
                  </a:lnTo>
                  <a:lnTo>
                    <a:pt x="7180" y="19611"/>
                  </a:lnTo>
                  <a:lnTo>
                    <a:pt x="6814" y="19387"/>
                  </a:lnTo>
                  <a:lnTo>
                    <a:pt x="6458" y="19173"/>
                  </a:lnTo>
                  <a:lnTo>
                    <a:pt x="6112" y="18918"/>
                  </a:lnTo>
                  <a:lnTo>
                    <a:pt x="5766" y="18673"/>
                  </a:lnTo>
                  <a:lnTo>
                    <a:pt x="5431" y="18408"/>
                  </a:lnTo>
                  <a:lnTo>
                    <a:pt x="5105" y="18122"/>
                  </a:lnTo>
                  <a:lnTo>
                    <a:pt x="4475" y="17531"/>
                  </a:lnTo>
                  <a:lnTo>
                    <a:pt x="4169" y="17235"/>
                  </a:lnTo>
                  <a:lnTo>
                    <a:pt x="3875" y="16929"/>
                  </a:lnTo>
                  <a:lnTo>
                    <a:pt x="3580" y="16603"/>
                  </a:lnTo>
                  <a:lnTo>
                    <a:pt x="3295" y="16266"/>
                  </a:lnTo>
                  <a:lnTo>
                    <a:pt x="3031" y="15930"/>
                  </a:lnTo>
                  <a:lnTo>
                    <a:pt x="2766" y="15583"/>
                  </a:lnTo>
                  <a:lnTo>
                    <a:pt x="2532" y="15246"/>
                  </a:lnTo>
                  <a:lnTo>
                    <a:pt x="2298" y="14869"/>
                  </a:lnTo>
                  <a:lnTo>
                    <a:pt x="2095" y="14512"/>
                  </a:lnTo>
                  <a:lnTo>
                    <a:pt x="1892" y="14135"/>
                  </a:lnTo>
                  <a:lnTo>
                    <a:pt x="1729" y="13747"/>
                  </a:lnTo>
                  <a:lnTo>
                    <a:pt x="1566" y="13350"/>
                  </a:lnTo>
                  <a:lnTo>
                    <a:pt x="1444" y="12952"/>
                  </a:lnTo>
                  <a:lnTo>
                    <a:pt x="1332" y="12544"/>
                  </a:lnTo>
                  <a:lnTo>
                    <a:pt x="1241" y="12136"/>
                  </a:lnTo>
                  <a:lnTo>
                    <a:pt x="1180" y="11718"/>
                  </a:lnTo>
                  <a:lnTo>
                    <a:pt x="1139" y="11300"/>
                  </a:lnTo>
                  <a:lnTo>
                    <a:pt x="1119" y="10871"/>
                  </a:lnTo>
                  <a:lnTo>
                    <a:pt x="1119" y="10453"/>
                  </a:lnTo>
                  <a:lnTo>
                    <a:pt x="1139" y="10035"/>
                  </a:lnTo>
                  <a:lnTo>
                    <a:pt x="1180" y="9607"/>
                  </a:lnTo>
                  <a:lnTo>
                    <a:pt x="1241" y="9189"/>
                  </a:lnTo>
                  <a:lnTo>
                    <a:pt x="1322" y="8771"/>
                  </a:lnTo>
                  <a:lnTo>
                    <a:pt x="1414" y="8363"/>
                  </a:lnTo>
                  <a:lnTo>
                    <a:pt x="1536" y="7955"/>
                  </a:lnTo>
                  <a:lnTo>
                    <a:pt x="1668" y="7557"/>
                  </a:lnTo>
                  <a:lnTo>
                    <a:pt x="1820" y="7149"/>
                  </a:lnTo>
                  <a:lnTo>
                    <a:pt x="1993" y="6772"/>
                  </a:lnTo>
                  <a:lnTo>
                    <a:pt x="2176" y="6384"/>
                  </a:lnTo>
                  <a:lnTo>
                    <a:pt x="2380" y="6007"/>
                  </a:lnTo>
                  <a:lnTo>
                    <a:pt x="2593" y="5650"/>
                  </a:lnTo>
                  <a:lnTo>
                    <a:pt x="2786" y="5375"/>
                  </a:lnTo>
                  <a:lnTo>
                    <a:pt x="2990" y="5069"/>
                  </a:lnTo>
                  <a:lnTo>
                    <a:pt x="3183" y="4803"/>
                  </a:lnTo>
                  <a:lnTo>
                    <a:pt x="3651" y="4273"/>
                  </a:lnTo>
                  <a:lnTo>
                    <a:pt x="3905" y="4028"/>
                  </a:lnTo>
                  <a:lnTo>
                    <a:pt x="4149" y="3794"/>
                  </a:lnTo>
                  <a:lnTo>
                    <a:pt x="4403" y="3580"/>
                  </a:lnTo>
                  <a:lnTo>
                    <a:pt x="4668" y="3355"/>
                  </a:lnTo>
                  <a:lnTo>
                    <a:pt x="4942" y="3151"/>
                  </a:lnTo>
                  <a:lnTo>
                    <a:pt x="5207" y="2958"/>
                  </a:lnTo>
                  <a:lnTo>
                    <a:pt x="5492" y="2784"/>
                  </a:lnTo>
                  <a:lnTo>
                    <a:pt x="5766" y="2611"/>
                  </a:lnTo>
                  <a:lnTo>
                    <a:pt x="6031" y="2458"/>
                  </a:lnTo>
                  <a:lnTo>
                    <a:pt x="6315" y="2295"/>
                  </a:lnTo>
                  <a:lnTo>
                    <a:pt x="7139" y="1927"/>
                  </a:lnTo>
                  <a:lnTo>
                    <a:pt x="7668" y="1703"/>
                  </a:lnTo>
                  <a:lnTo>
                    <a:pt x="8176" y="1530"/>
                  </a:lnTo>
                  <a:lnTo>
                    <a:pt x="8664" y="1377"/>
                  </a:lnTo>
                  <a:lnTo>
                    <a:pt x="9549" y="1112"/>
                  </a:lnTo>
                  <a:lnTo>
                    <a:pt x="9925" y="989"/>
                  </a:lnTo>
                  <a:lnTo>
                    <a:pt x="10261" y="867"/>
                  </a:lnTo>
                  <a:lnTo>
                    <a:pt x="10464" y="765"/>
                  </a:lnTo>
                  <a:lnTo>
                    <a:pt x="10617" y="663"/>
                  </a:lnTo>
                  <a:lnTo>
                    <a:pt x="10759" y="551"/>
                  </a:lnTo>
                  <a:lnTo>
                    <a:pt x="10881" y="408"/>
                  </a:lnTo>
                  <a:lnTo>
                    <a:pt x="10902" y="377"/>
                  </a:lnTo>
                  <a:lnTo>
                    <a:pt x="10902" y="347"/>
                  </a:lnTo>
                  <a:lnTo>
                    <a:pt x="10871" y="337"/>
                  </a:lnTo>
                  <a:lnTo>
                    <a:pt x="10820" y="316"/>
                  </a:lnTo>
                  <a:lnTo>
                    <a:pt x="10698" y="306"/>
                  </a:lnTo>
                  <a:lnTo>
                    <a:pt x="10556" y="306"/>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984" name="Forme libre 10"/>
            <p:cNvSpPr/>
            <p:nvPr/>
          </p:nvSpPr>
          <p:spPr>
            <a:xfrm>
              <a:off x="588850" y="0"/>
              <a:ext cx="100691" cy="302069"/>
            </a:xfrm>
            <a:custGeom>
              <a:avLst/>
              <a:gdLst/>
              <a:ahLst/>
              <a:cxnLst>
                <a:cxn ang="0">
                  <a:pos x="wd2" y="hd2"/>
                </a:cxn>
                <a:cxn ang="5400000">
                  <a:pos x="wd2" y="hd2"/>
                </a:cxn>
                <a:cxn ang="10800000">
                  <a:pos x="wd2" y="hd2"/>
                </a:cxn>
                <a:cxn ang="16200000">
                  <a:pos x="wd2" y="hd2"/>
                </a:cxn>
              </a:cxnLst>
              <a:rect l="0" t="0" r="r" b="b"/>
              <a:pathLst>
                <a:path w="21600" h="21600" extrusionOk="0">
                  <a:moveTo>
                    <a:pt x="16394" y="21490"/>
                  </a:moveTo>
                  <a:lnTo>
                    <a:pt x="17053" y="21255"/>
                  </a:lnTo>
                  <a:lnTo>
                    <a:pt x="17830" y="21028"/>
                  </a:lnTo>
                  <a:lnTo>
                    <a:pt x="18369" y="20793"/>
                  </a:lnTo>
                  <a:lnTo>
                    <a:pt x="18967" y="20551"/>
                  </a:lnTo>
                  <a:lnTo>
                    <a:pt x="19925" y="20074"/>
                  </a:lnTo>
                  <a:lnTo>
                    <a:pt x="20583" y="19575"/>
                  </a:lnTo>
                  <a:lnTo>
                    <a:pt x="21181" y="19069"/>
                  </a:lnTo>
                  <a:lnTo>
                    <a:pt x="21480" y="18563"/>
                  </a:lnTo>
                  <a:lnTo>
                    <a:pt x="21600" y="18049"/>
                  </a:lnTo>
                  <a:lnTo>
                    <a:pt x="21600" y="17521"/>
                  </a:lnTo>
                  <a:lnTo>
                    <a:pt x="21480" y="17000"/>
                  </a:lnTo>
                  <a:lnTo>
                    <a:pt x="21361" y="16471"/>
                  </a:lnTo>
                  <a:lnTo>
                    <a:pt x="20702" y="15430"/>
                  </a:lnTo>
                  <a:lnTo>
                    <a:pt x="20044" y="14366"/>
                  </a:lnTo>
                  <a:lnTo>
                    <a:pt x="19266" y="13331"/>
                  </a:lnTo>
                  <a:lnTo>
                    <a:pt x="18728" y="12385"/>
                  </a:lnTo>
                  <a:lnTo>
                    <a:pt x="17950" y="11460"/>
                  </a:lnTo>
                  <a:lnTo>
                    <a:pt x="16933" y="10551"/>
                  </a:lnTo>
                  <a:lnTo>
                    <a:pt x="15976" y="9663"/>
                  </a:lnTo>
                  <a:lnTo>
                    <a:pt x="14839" y="8797"/>
                  </a:lnTo>
                  <a:lnTo>
                    <a:pt x="13702" y="7953"/>
                  </a:lnTo>
                  <a:lnTo>
                    <a:pt x="12505" y="7124"/>
                  </a:lnTo>
                  <a:lnTo>
                    <a:pt x="11189" y="6310"/>
                  </a:lnTo>
                  <a:lnTo>
                    <a:pt x="8437" y="4688"/>
                  </a:lnTo>
                  <a:lnTo>
                    <a:pt x="5624" y="3126"/>
                  </a:lnTo>
                  <a:lnTo>
                    <a:pt x="2872" y="1563"/>
                  </a:lnTo>
                  <a:lnTo>
                    <a:pt x="180" y="0"/>
                  </a:lnTo>
                  <a:lnTo>
                    <a:pt x="0" y="528"/>
                  </a:lnTo>
                  <a:lnTo>
                    <a:pt x="0" y="2135"/>
                  </a:lnTo>
                  <a:lnTo>
                    <a:pt x="299" y="3206"/>
                  </a:lnTo>
                  <a:lnTo>
                    <a:pt x="898" y="4292"/>
                  </a:lnTo>
                  <a:lnTo>
                    <a:pt x="1675" y="5385"/>
                  </a:lnTo>
                  <a:lnTo>
                    <a:pt x="2513" y="6493"/>
                  </a:lnTo>
                  <a:lnTo>
                    <a:pt x="4547" y="8724"/>
                  </a:lnTo>
                  <a:lnTo>
                    <a:pt x="6522" y="10998"/>
                  </a:lnTo>
                  <a:lnTo>
                    <a:pt x="7419" y="12135"/>
                  </a:lnTo>
                  <a:lnTo>
                    <a:pt x="8197" y="13309"/>
                  </a:lnTo>
                  <a:lnTo>
                    <a:pt x="8855" y="14476"/>
                  </a:lnTo>
                  <a:lnTo>
                    <a:pt x="9214" y="15657"/>
                  </a:lnTo>
                  <a:lnTo>
                    <a:pt x="9274" y="16244"/>
                  </a:lnTo>
                  <a:lnTo>
                    <a:pt x="9274" y="17440"/>
                  </a:lnTo>
                  <a:lnTo>
                    <a:pt x="9214" y="18049"/>
                  </a:lnTo>
                  <a:lnTo>
                    <a:pt x="9095" y="18291"/>
                  </a:lnTo>
                  <a:lnTo>
                    <a:pt x="8855" y="18540"/>
                  </a:lnTo>
                  <a:lnTo>
                    <a:pt x="8437" y="19017"/>
                  </a:lnTo>
                  <a:lnTo>
                    <a:pt x="7838" y="19487"/>
                  </a:lnTo>
                  <a:lnTo>
                    <a:pt x="7419" y="19942"/>
                  </a:lnTo>
                  <a:lnTo>
                    <a:pt x="7300" y="20140"/>
                  </a:lnTo>
                  <a:lnTo>
                    <a:pt x="7300" y="20345"/>
                  </a:lnTo>
                  <a:lnTo>
                    <a:pt x="7419" y="20536"/>
                  </a:lnTo>
                  <a:lnTo>
                    <a:pt x="7659" y="20727"/>
                  </a:lnTo>
                  <a:lnTo>
                    <a:pt x="8078" y="20888"/>
                  </a:lnTo>
                  <a:lnTo>
                    <a:pt x="8616" y="21057"/>
                  </a:lnTo>
                  <a:lnTo>
                    <a:pt x="9394" y="21204"/>
                  </a:lnTo>
                  <a:lnTo>
                    <a:pt x="10531" y="21329"/>
                  </a:lnTo>
                  <a:lnTo>
                    <a:pt x="11428" y="21409"/>
                  </a:lnTo>
                  <a:lnTo>
                    <a:pt x="12386" y="21475"/>
                  </a:lnTo>
                  <a:lnTo>
                    <a:pt x="13642" y="21527"/>
                  </a:lnTo>
                  <a:lnTo>
                    <a:pt x="14839" y="21585"/>
                  </a:lnTo>
                  <a:lnTo>
                    <a:pt x="15617" y="21600"/>
                  </a:lnTo>
                  <a:lnTo>
                    <a:pt x="15856" y="21585"/>
                  </a:lnTo>
                  <a:lnTo>
                    <a:pt x="16035" y="21571"/>
                  </a:lnTo>
                  <a:lnTo>
                    <a:pt x="16275" y="21541"/>
                  </a:lnTo>
                  <a:lnTo>
                    <a:pt x="16394" y="2149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grpSp>
        <p:nvGrpSpPr>
          <p:cNvPr id="988" name="Groupe 146"/>
          <p:cNvGrpSpPr/>
          <p:nvPr/>
        </p:nvGrpSpPr>
        <p:grpSpPr>
          <a:xfrm>
            <a:off x="10310701" y="3576370"/>
            <a:ext cx="1370413" cy="1599201"/>
            <a:chOff x="0" y="0"/>
            <a:chExt cx="1370412" cy="1599200"/>
          </a:xfrm>
        </p:grpSpPr>
        <p:sp>
          <p:nvSpPr>
            <p:cNvPr id="986" name="Forme libre 20"/>
            <p:cNvSpPr/>
            <p:nvPr/>
          </p:nvSpPr>
          <p:spPr>
            <a:xfrm rot="21485079">
              <a:off x="14398" y="692997"/>
              <a:ext cx="1341616" cy="884030"/>
            </a:xfrm>
            <a:custGeom>
              <a:avLst/>
              <a:gdLst/>
              <a:ahLst/>
              <a:cxnLst>
                <a:cxn ang="0">
                  <a:pos x="wd2" y="hd2"/>
                </a:cxn>
                <a:cxn ang="5400000">
                  <a:pos x="wd2" y="hd2"/>
                </a:cxn>
                <a:cxn ang="10800000">
                  <a:pos x="wd2" y="hd2"/>
                </a:cxn>
                <a:cxn ang="16200000">
                  <a:pos x="wd2" y="hd2"/>
                </a:cxn>
              </a:cxnLst>
              <a:rect l="0" t="0" r="r" b="b"/>
              <a:pathLst>
                <a:path w="21600" h="21600" extrusionOk="0">
                  <a:moveTo>
                    <a:pt x="10556" y="306"/>
                  </a:moveTo>
                  <a:lnTo>
                    <a:pt x="10220" y="265"/>
                  </a:lnTo>
                  <a:lnTo>
                    <a:pt x="9854" y="255"/>
                  </a:lnTo>
                  <a:lnTo>
                    <a:pt x="9498" y="265"/>
                  </a:lnTo>
                  <a:lnTo>
                    <a:pt x="9142" y="286"/>
                  </a:lnTo>
                  <a:lnTo>
                    <a:pt x="8797" y="316"/>
                  </a:lnTo>
                  <a:lnTo>
                    <a:pt x="8085" y="439"/>
                  </a:lnTo>
                  <a:lnTo>
                    <a:pt x="7729" y="520"/>
                  </a:lnTo>
                  <a:lnTo>
                    <a:pt x="7373" y="612"/>
                  </a:lnTo>
                  <a:lnTo>
                    <a:pt x="7027" y="724"/>
                  </a:lnTo>
                  <a:lnTo>
                    <a:pt x="6671" y="846"/>
                  </a:lnTo>
                  <a:lnTo>
                    <a:pt x="6325" y="989"/>
                  </a:lnTo>
                  <a:lnTo>
                    <a:pt x="5990" y="1142"/>
                  </a:lnTo>
                  <a:lnTo>
                    <a:pt x="5644" y="1316"/>
                  </a:lnTo>
                  <a:lnTo>
                    <a:pt x="5319" y="1489"/>
                  </a:lnTo>
                  <a:lnTo>
                    <a:pt x="4993" y="1673"/>
                  </a:lnTo>
                  <a:lnTo>
                    <a:pt x="4668" y="1876"/>
                  </a:lnTo>
                  <a:lnTo>
                    <a:pt x="4353" y="2091"/>
                  </a:lnTo>
                  <a:lnTo>
                    <a:pt x="4047" y="2325"/>
                  </a:lnTo>
                  <a:lnTo>
                    <a:pt x="3732" y="2560"/>
                  </a:lnTo>
                  <a:lnTo>
                    <a:pt x="3437" y="2825"/>
                  </a:lnTo>
                  <a:lnTo>
                    <a:pt x="3153" y="3090"/>
                  </a:lnTo>
                  <a:lnTo>
                    <a:pt x="2878" y="3355"/>
                  </a:lnTo>
                  <a:lnTo>
                    <a:pt x="2614" y="3651"/>
                  </a:lnTo>
                  <a:lnTo>
                    <a:pt x="2359" y="3947"/>
                  </a:lnTo>
                  <a:lnTo>
                    <a:pt x="2115" y="4242"/>
                  </a:lnTo>
                  <a:lnTo>
                    <a:pt x="1881" y="4579"/>
                  </a:lnTo>
                  <a:lnTo>
                    <a:pt x="1668" y="4905"/>
                  </a:lnTo>
                  <a:lnTo>
                    <a:pt x="1464" y="5242"/>
                  </a:lnTo>
                  <a:lnTo>
                    <a:pt x="1261" y="5589"/>
                  </a:lnTo>
                  <a:lnTo>
                    <a:pt x="915" y="6303"/>
                  </a:lnTo>
                  <a:lnTo>
                    <a:pt x="763" y="6680"/>
                  </a:lnTo>
                  <a:lnTo>
                    <a:pt x="620" y="7057"/>
                  </a:lnTo>
                  <a:lnTo>
                    <a:pt x="498" y="7424"/>
                  </a:lnTo>
                  <a:lnTo>
                    <a:pt x="386" y="7822"/>
                  </a:lnTo>
                  <a:lnTo>
                    <a:pt x="275" y="8210"/>
                  </a:lnTo>
                  <a:lnTo>
                    <a:pt x="203" y="8597"/>
                  </a:lnTo>
                  <a:lnTo>
                    <a:pt x="122" y="9005"/>
                  </a:lnTo>
                  <a:lnTo>
                    <a:pt x="81" y="9393"/>
                  </a:lnTo>
                  <a:lnTo>
                    <a:pt x="31" y="9801"/>
                  </a:lnTo>
                  <a:lnTo>
                    <a:pt x="10" y="10208"/>
                  </a:lnTo>
                  <a:lnTo>
                    <a:pt x="0" y="10606"/>
                  </a:lnTo>
                  <a:lnTo>
                    <a:pt x="10" y="11014"/>
                  </a:lnTo>
                  <a:lnTo>
                    <a:pt x="41" y="11422"/>
                  </a:lnTo>
                  <a:lnTo>
                    <a:pt x="81" y="11830"/>
                  </a:lnTo>
                  <a:lnTo>
                    <a:pt x="153" y="12228"/>
                  </a:lnTo>
                  <a:lnTo>
                    <a:pt x="234" y="12636"/>
                  </a:lnTo>
                  <a:lnTo>
                    <a:pt x="346" y="13044"/>
                  </a:lnTo>
                  <a:lnTo>
                    <a:pt x="447" y="13431"/>
                  </a:lnTo>
                  <a:lnTo>
                    <a:pt x="590" y="13808"/>
                  </a:lnTo>
                  <a:lnTo>
                    <a:pt x="742" y="14186"/>
                  </a:lnTo>
                  <a:lnTo>
                    <a:pt x="915" y="14553"/>
                  </a:lnTo>
                  <a:lnTo>
                    <a:pt x="1098" y="14910"/>
                  </a:lnTo>
                  <a:lnTo>
                    <a:pt x="1505" y="15603"/>
                  </a:lnTo>
                  <a:lnTo>
                    <a:pt x="1973" y="16256"/>
                  </a:lnTo>
                  <a:lnTo>
                    <a:pt x="2207" y="16562"/>
                  </a:lnTo>
                  <a:lnTo>
                    <a:pt x="2461" y="16878"/>
                  </a:lnTo>
                  <a:lnTo>
                    <a:pt x="2705" y="17174"/>
                  </a:lnTo>
                  <a:lnTo>
                    <a:pt x="2969" y="17470"/>
                  </a:lnTo>
                  <a:lnTo>
                    <a:pt x="3498" y="18031"/>
                  </a:lnTo>
                  <a:lnTo>
                    <a:pt x="4007" y="18530"/>
                  </a:lnTo>
                  <a:lnTo>
                    <a:pt x="4536" y="18999"/>
                  </a:lnTo>
                  <a:lnTo>
                    <a:pt x="5105" y="19448"/>
                  </a:lnTo>
                  <a:lnTo>
                    <a:pt x="5380" y="19673"/>
                  </a:lnTo>
                  <a:lnTo>
                    <a:pt x="5675" y="19887"/>
                  </a:lnTo>
                  <a:lnTo>
                    <a:pt x="5969" y="20080"/>
                  </a:lnTo>
                  <a:lnTo>
                    <a:pt x="6285" y="20274"/>
                  </a:lnTo>
                  <a:lnTo>
                    <a:pt x="6580" y="20448"/>
                  </a:lnTo>
                  <a:lnTo>
                    <a:pt x="6905" y="20621"/>
                  </a:lnTo>
                  <a:lnTo>
                    <a:pt x="7210" y="20774"/>
                  </a:lnTo>
                  <a:lnTo>
                    <a:pt x="7881" y="21059"/>
                  </a:lnTo>
                  <a:lnTo>
                    <a:pt x="8227" y="21172"/>
                  </a:lnTo>
                  <a:lnTo>
                    <a:pt x="8573" y="21274"/>
                  </a:lnTo>
                  <a:lnTo>
                    <a:pt x="8908" y="21365"/>
                  </a:lnTo>
                  <a:lnTo>
                    <a:pt x="9254" y="21447"/>
                  </a:lnTo>
                  <a:lnTo>
                    <a:pt x="9610" y="21508"/>
                  </a:lnTo>
                  <a:lnTo>
                    <a:pt x="9956" y="21559"/>
                  </a:lnTo>
                  <a:lnTo>
                    <a:pt x="10312" y="21590"/>
                  </a:lnTo>
                  <a:lnTo>
                    <a:pt x="10647" y="21600"/>
                  </a:lnTo>
                  <a:lnTo>
                    <a:pt x="11014" y="21600"/>
                  </a:lnTo>
                  <a:lnTo>
                    <a:pt x="11349" y="21590"/>
                  </a:lnTo>
                  <a:lnTo>
                    <a:pt x="11705" y="21569"/>
                  </a:lnTo>
                  <a:lnTo>
                    <a:pt x="12051" y="21529"/>
                  </a:lnTo>
                  <a:lnTo>
                    <a:pt x="12397" y="21478"/>
                  </a:lnTo>
                  <a:lnTo>
                    <a:pt x="12722" y="21437"/>
                  </a:lnTo>
                  <a:lnTo>
                    <a:pt x="13068" y="21365"/>
                  </a:lnTo>
                  <a:lnTo>
                    <a:pt x="13393" y="21294"/>
                  </a:lnTo>
                  <a:lnTo>
                    <a:pt x="13719" y="21202"/>
                  </a:lnTo>
                  <a:lnTo>
                    <a:pt x="14054" y="21100"/>
                  </a:lnTo>
                  <a:lnTo>
                    <a:pt x="14369" y="21008"/>
                  </a:lnTo>
                  <a:lnTo>
                    <a:pt x="14695" y="20886"/>
                  </a:lnTo>
                  <a:lnTo>
                    <a:pt x="15010" y="20764"/>
                  </a:lnTo>
                  <a:lnTo>
                    <a:pt x="15315" y="20621"/>
                  </a:lnTo>
                  <a:lnTo>
                    <a:pt x="15610" y="20478"/>
                  </a:lnTo>
                  <a:lnTo>
                    <a:pt x="15925" y="20325"/>
                  </a:lnTo>
                  <a:lnTo>
                    <a:pt x="16200" y="20172"/>
                  </a:lnTo>
                  <a:lnTo>
                    <a:pt x="16495" y="19999"/>
                  </a:lnTo>
                  <a:lnTo>
                    <a:pt x="16780" y="19815"/>
                  </a:lnTo>
                  <a:lnTo>
                    <a:pt x="17044" y="19622"/>
                  </a:lnTo>
                  <a:lnTo>
                    <a:pt x="17329" y="19418"/>
                  </a:lnTo>
                  <a:lnTo>
                    <a:pt x="17573" y="19214"/>
                  </a:lnTo>
                  <a:lnTo>
                    <a:pt x="17837" y="19020"/>
                  </a:lnTo>
                  <a:lnTo>
                    <a:pt x="18081" y="18795"/>
                  </a:lnTo>
                  <a:lnTo>
                    <a:pt x="18783" y="18092"/>
                  </a:lnTo>
                  <a:lnTo>
                    <a:pt x="19007" y="17847"/>
                  </a:lnTo>
                  <a:lnTo>
                    <a:pt x="19210" y="17592"/>
                  </a:lnTo>
                  <a:lnTo>
                    <a:pt x="19403" y="17327"/>
                  </a:lnTo>
                  <a:lnTo>
                    <a:pt x="19607" y="17062"/>
                  </a:lnTo>
                  <a:lnTo>
                    <a:pt x="19800" y="16797"/>
                  </a:lnTo>
                  <a:lnTo>
                    <a:pt x="19973" y="16521"/>
                  </a:lnTo>
                  <a:lnTo>
                    <a:pt x="20136" y="16256"/>
                  </a:lnTo>
                  <a:lnTo>
                    <a:pt x="20298" y="15960"/>
                  </a:lnTo>
                  <a:lnTo>
                    <a:pt x="20451" y="15675"/>
                  </a:lnTo>
                  <a:lnTo>
                    <a:pt x="20593" y="15379"/>
                  </a:lnTo>
                  <a:lnTo>
                    <a:pt x="20725" y="15083"/>
                  </a:lnTo>
                  <a:lnTo>
                    <a:pt x="20837" y="14788"/>
                  </a:lnTo>
                  <a:lnTo>
                    <a:pt x="20959" y="14492"/>
                  </a:lnTo>
                  <a:lnTo>
                    <a:pt x="21061" y="14186"/>
                  </a:lnTo>
                  <a:lnTo>
                    <a:pt x="21244" y="13574"/>
                  </a:lnTo>
                  <a:lnTo>
                    <a:pt x="21325" y="13258"/>
                  </a:lnTo>
                  <a:lnTo>
                    <a:pt x="21397" y="12952"/>
                  </a:lnTo>
                  <a:lnTo>
                    <a:pt x="21447" y="12636"/>
                  </a:lnTo>
                  <a:lnTo>
                    <a:pt x="21508" y="12309"/>
                  </a:lnTo>
                  <a:lnTo>
                    <a:pt x="21539" y="11993"/>
                  </a:lnTo>
                  <a:lnTo>
                    <a:pt x="21569" y="11687"/>
                  </a:lnTo>
                  <a:lnTo>
                    <a:pt x="21590" y="11361"/>
                  </a:lnTo>
                  <a:lnTo>
                    <a:pt x="21600" y="11045"/>
                  </a:lnTo>
                  <a:lnTo>
                    <a:pt x="21590" y="10718"/>
                  </a:lnTo>
                  <a:lnTo>
                    <a:pt x="21569" y="10402"/>
                  </a:lnTo>
                  <a:lnTo>
                    <a:pt x="21559" y="10096"/>
                  </a:lnTo>
                  <a:lnTo>
                    <a:pt x="21508" y="9770"/>
                  </a:lnTo>
                  <a:lnTo>
                    <a:pt x="21458" y="9454"/>
                  </a:lnTo>
                  <a:lnTo>
                    <a:pt x="21397" y="9148"/>
                  </a:lnTo>
                  <a:lnTo>
                    <a:pt x="21336" y="8832"/>
                  </a:lnTo>
                  <a:lnTo>
                    <a:pt x="21244" y="8516"/>
                  </a:lnTo>
                  <a:lnTo>
                    <a:pt x="21153" y="8220"/>
                  </a:lnTo>
                  <a:lnTo>
                    <a:pt x="21041" y="7914"/>
                  </a:lnTo>
                  <a:lnTo>
                    <a:pt x="20929" y="7628"/>
                  </a:lnTo>
                  <a:lnTo>
                    <a:pt x="20807" y="7333"/>
                  </a:lnTo>
                  <a:lnTo>
                    <a:pt x="20542" y="6772"/>
                  </a:lnTo>
                  <a:lnTo>
                    <a:pt x="20247" y="6231"/>
                  </a:lnTo>
                  <a:lnTo>
                    <a:pt x="19922" y="5701"/>
                  </a:lnTo>
                  <a:lnTo>
                    <a:pt x="19210" y="4701"/>
                  </a:lnTo>
                  <a:lnTo>
                    <a:pt x="18834" y="4212"/>
                  </a:lnTo>
                  <a:lnTo>
                    <a:pt x="18447" y="3743"/>
                  </a:lnTo>
                  <a:lnTo>
                    <a:pt x="18020" y="3294"/>
                  </a:lnTo>
                  <a:lnTo>
                    <a:pt x="17593" y="2856"/>
                  </a:lnTo>
                  <a:lnTo>
                    <a:pt x="17136" y="2458"/>
                  </a:lnTo>
                  <a:lnTo>
                    <a:pt x="16658" y="2050"/>
                  </a:lnTo>
                  <a:lnTo>
                    <a:pt x="16139" y="1693"/>
                  </a:lnTo>
                  <a:lnTo>
                    <a:pt x="15631" y="1346"/>
                  </a:lnTo>
                  <a:lnTo>
                    <a:pt x="15081" y="1050"/>
                  </a:lnTo>
                  <a:lnTo>
                    <a:pt x="14817" y="908"/>
                  </a:lnTo>
                  <a:lnTo>
                    <a:pt x="14542" y="765"/>
                  </a:lnTo>
                  <a:lnTo>
                    <a:pt x="14247" y="642"/>
                  </a:lnTo>
                  <a:lnTo>
                    <a:pt x="13963" y="530"/>
                  </a:lnTo>
                  <a:lnTo>
                    <a:pt x="13078" y="255"/>
                  </a:lnTo>
                  <a:lnTo>
                    <a:pt x="12763" y="194"/>
                  </a:lnTo>
                  <a:lnTo>
                    <a:pt x="12468" y="133"/>
                  </a:lnTo>
                  <a:lnTo>
                    <a:pt x="12163" y="82"/>
                  </a:lnTo>
                  <a:lnTo>
                    <a:pt x="11847" y="41"/>
                  </a:lnTo>
                  <a:lnTo>
                    <a:pt x="11542" y="20"/>
                  </a:lnTo>
                  <a:lnTo>
                    <a:pt x="11227" y="0"/>
                  </a:lnTo>
                  <a:lnTo>
                    <a:pt x="10902" y="0"/>
                  </a:lnTo>
                  <a:lnTo>
                    <a:pt x="11288" y="20"/>
                  </a:lnTo>
                  <a:lnTo>
                    <a:pt x="11664" y="71"/>
                  </a:lnTo>
                  <a:lnTo>
                    <a:pt x="12041" y="133"/>
                  </a:lnTo>
                  <a:lnTo>
                    <a:pt x="12397" y="204"/>
                  </a:lnTo>
                  <a:lnTo>
                    <a:pt x="13108" y="408"/>
                  </a:lnTo>
                  <a:lnTo>
                    <a:pt x="13454" y="530"/>
                  </a:lnTo>
                  <a:lnTo>
                    <a:pt x="13790" y="673"/>
                  </a:lnTo>
                  <a:lnTo>
                    <a:pt x="14136" y="836"/>
                  </a:lnTo>
                  <a:lnTo>
                    <a:pt x="14461" y="989"/>
                  </a:lnTo>
                  <a:lnTo>
                    <a:pt x="14786" y="1173"/>
                  </a:lnTo>
                  <a:lnTo>
                    <a:pt x="15112" y="1367"/>
                  </a:lnTo>
                  <a:lnTo>
                    <a:pt x="15427" y="1560"/>
                  </a:lnTo>
                  <a:lnTo>
                    <a:pt x="15742" y="1785"/>
                  </a:lnTo>
                  <a:lnTo>
                    <a:pt x="16332" y="2254"/>
                  </a:lnTo>
                  <a:lnTo>
                    <a:pt x="16607" y="2499"/>
                  </a:lnTo>
                  <a:lnTo>
                    <a:pt x="16892" y="2754"/>
                  </a:lnTo>
                  <a:lnTo>
                    <a:pt x="17166" y="3019"/>
                  </a:lnTo>
                  <a:lnTo>
                    <a:pt x="17431" y="3294"/>
                  </a:lnTo>
                  <a:lnTo>
                    <a:pt x="17685" y="3580"/>
                  </a:lnTo>
                  <a:lnTo>
                    <a:pt x="17949" y="3875"/>
                  </a:lnTo>
                  <a:lnTo>
                    <a:pt x="18183" y="4171"/>
                  </a:lnTo>
                  <a:lnTo>
                    <a:pt x="18427" y="4477"/>
                  </a:lnTo>
                  <a:lnTo>
                    <a:pt x="18651" y="4793"/>
                  </a:lnTo>
                  <a:lnTo>
                    <a:pt x="18875" y="5120"/>
                  </a:lnTo>
                  <a:lnTo>
                    <a:pt x="19302" y="5762"/>
                  </a:lnTo>
                  <a:lnTo>
                    <a:pt x="19688" y="6445"/>
                  </a:lnTo>
                  <a:lnTo>
                    <a:pt x="20034" y="7118"/>
                  </a:lnTo>
                  <a:lnTo>
                    <a:pt x="20197" y="7475"/>
                  </a:lnTo>
                  <a:lnTo>
                    <a:pt x="20359" y="7853"/>
                  </a:lnTo>
                  <a:lnTo>
                    <a:pt x="20481" y="8210"/>
                  </a:lnTo>
                  <a:lnTo>
                    <a:pt x="20593" y="8587"/>
                  </a:lnTo>
                  <a:lnTo>
                    <a:pt x="20685" y="8975"/>
                  </a:lnTo>
                  <a:lnTo>
                    <a:pt x="20746" y="9342"/>
                  </a:lnTo>
                  <a:lnTo>
                    <a:pt x="20807" y="9739"/>
                  </a:lnTo>
                  <a:lnTo>
                    <a:pt x="20837" y="10127"/>
                  </a:lnTo>
                  <a:lnTo>
                    <a:pt x="20858" y="10514"/>
                  </a:lnTo>
                  <a:lnTo>
                    <a:pt x="20858" y="10922"/>
                  </a:lnTo>
                  <a:lnTo>
                    <a:pt x="20837" y="11310"/>
                  </a:lnTo>
                  <a:lnTo>
                    <a:pt x="20807" y="11697"/>
                  </a:lnTo>
                  <a:lnTo>
                    <a:pt x="20685" y="12493"/>
                  </a:lnTo>
                  <a:lnTo>
                    <a:pt x="20603" y="12891"/>
                  </a:lnTo>
                  <a:lnTo>
                    <a:pt x="20502" y="13258"/>
                  </a:lnTo>
                  <a:lnTo>
                    <a:pt x="20390" y="13656"/>
                  </a:lnTo>
                  <a:lnTo>
                    <a:pt x="20247" y="14023"/>
                  </a:lnTo>
                  <a:lnTo>
                    <a:pt x="20105" y="14410"/>
                  </a:lnTo>
                  <a:lnTo>
                    <a:pt x="19932" y="14777"/>
                  </a:lnTo>
                  <a:lnTo>
                    <a:pt x="19769" y="15144"/>
                  </a:lnTo>
                  <a:lnTo>
                    <a:pt x="19576" y="15512"/>
                  </a:lnTo>
                  <a:lnTo>
                    <a:pt x="19363" y="15848"/>
                  </a:lnTo>
                  <a:lnTo>
                    <a:pt x="19139" y="16195"/>
                  </a:lnTo>
                  <a:lnTo>
                    <a:pt x="18915" y="16521"/>
                  </a:lnTo>
                  <a:lnTo>
                    <a:pt x="18681" y="16848"/>
                  </a:lnTo>
                  <a:lnTo>
                    <a:pt x="18417" y="17164"/>
                  </a:lnTo>
                  <a:lnTo>
                    <a:pt x="18132" y="17470"/>
                  </a:lnTo>
                  <a:lnTo>
                    <a:pt x="17858" y="17755"/>
                  </a:lnTo>
                  <a:lnTo>
                    <a:pt x="17553" y="18031"/>
                  </a:lnTo>
                  <a:lnTo>
                    <a:pt x="17247" y="18296"/>
                  </a:lnTo>
                  <a:lnTo>
                    <a:pt x="16922" y="18561"/>
                  </a:lnTo>
                  <a:lnTo>
                    <a:pt x="16597" y="18795"/>
                  </a:lnTo>
                  <a:lnTo>
                    <a:pt x="16251" y="19030"/>
                  </a:lnTo>
                  <a:lnTo>
                    <a:pt x="15905" y="19254"/>
                  </a:lnTo>
                  <a:lnTo>
                    <a:pt x="15549" y="19448"/>
                  </a:lnTo>
                  <a:lnTo>
                    <a:pt x="15183" y="19642"/>
                  </a:lnTo>
                  <a:lnTo>
                    <a:pt x="14807" y="19815"/>
                  </a:lnTo>
                  <a:lnTo>
                    <a:pt x="14420" y="19948"/>
                  </a:lnTo>
                  <a:lnTo>
                    <a:pt x="14024" y="20091"/>
                  </a:lnTo>
                  <a:lnTo>
                    <a:pt x="13627" y="20213"/>
                  </a:lnTo>
                  <a:lnTo>
                    <a:pt x="13220" y="20325"/>
                  </a:lnTo>
                  <a:lnTo>
                    <a:pt x="12814" y="20407"/>
                  </a:lnTo>
                  <a:lnTo>
                    <a:pt x="12407" y="20478"/>
                  </a:lnTo>
                  <a:lnTo>
                    <a:pt x="11990" y="20529"/>
                  </a:lnTo>
                  <a:lnTo>
                    <a:pt x="11583" y="20580"/>
                  </a:lnTo>
                  <a:lnTo>
                    <a:pt x="11166" y="20590"/>
                  </a:lnTo>
                  <a:lnTo>
                    <a:pt x="10749" y="20590"/>
                  </a:lnTo>
                  <a:lnTo>
                    <a:pt x="10322" y="20580"/>
                  </a:lnTo>
                  <a:lnTo>
                    <a:pt x="9925" y="20529"/>
                  </a:lnTo>
                  <a:lnTo>
                    <a:pt x="9519" y="20468"/>
                  </a:lnTo>
                  <a:lnTo>
                    <a:pt x="9112" y="20376"/>
                  </a:lnTo>
                  <a:lnTo>
                    <a:pt x="8705" y="20264"/>
                  </a:lnTo>
                  <a:lnTo>
                    <a:pt x="8319" y="20121"/>
                  </a:lnTo>
                  <a:lnTo>
                    <a:pt x="7932" y="19968"/>
                  </a:lnTo>
                  <a:lnTo>
                    <a:pt x="7556" y="19795"/>
                  </a:lnTo>
                  <a:lnTo>
                    <a:pt x="7180" y="19611"/>
                  </a:lnTo>
                  <a:lnTo>
                    <a:pt x="6814" y="19387"/>
                  </a:lnTo>
                  <a:lnTo>
                    <a:pt x="6458" y="19173"/>
                  </a:lnTo>
                  <a:lnTo>
                    <a:pt x="6112" y="18918"/>
                  </a:lnTo>
                  <a:lnTo>
                    <a:pt x="5766" y="18673"/>
                  </a:lnTo>
                  <a:lnTo>
                    <a:pt x="5431" y="18408"/>
                  </a:lnTo>
                  <a:lnTo>
                    <a:pt x="5105" y="18122"/>
                  </a:lnTo>
                  <a:lnTo>
                    <a:pt x="4475" y="17531"/>
                  </a:lnTo>
                  <a:lnTo>
                    <a:pt x="4169" y="17235"/>
                  </a:lnTo>
                  <a:lnTo>
                    <a:pt x="3875" y="16929"/>
                  </a:lnTo>
                  <a:lnTo>
                    <a:pt x="3580" y="16603"/>
                  </a:lnTo>
                  <a:lnTo>
                    <a:pt x="3295" y="16266"/>
                  </a:lnTo>
                  <a:lnTo>
                    <a:pt x="3031" y="15930"/>
                  </a:lnTo>
                  <a:lnTo>
                    <a:pt x="2766" y="15583"/>
                  </a:lnTo>
                  <a:lnTo>
                    <a:pt x="2532" y="15246"/>
                  </a:lnTo>
                  <a:lnTo>
                    <a:pt x="2298" y="14869"/>
                  </a:lnTo>
                  <a:lnTo>
                    <a:pt x="2095" y="14512"/>
                  </a:lnTo>
                  <a:lnTo>
                    <a:pt x="1892" y="14135"/>
                  </a:lnTo>
                  <a:lnTo>
                    <a:pt x="1729" y="13747"/>
                  </a:lnTo>
                  <a:lnTo>
                    <a:pt x="1566" y="13350"/>
                  </a:lnTo>
                  <a:lnTo>
                    <a:pt x="1444" y="12952"/>
                  </a:lnTo>
                  <a:lnTo>
                    <a:pt x="1332" y="12544"/>
                  </a:lnTo>
                  <a:lnTo>
                    <a:pt x="1241" y="12136"/>
                  </a:lnTo>
                  <a:lnTo>
                    <a:pt x="1180" y="11718"/>
                  </a:lnTo>
                  <a:lnTo>
                    <a:pt x="1139" y="11300"/>
                  </a:lnTo>
                  <a:lnTo>
                    <a:pt x="1119" y="10871"/>
                  </a:lnTo>
                  <a:lnTo>
                    <a:pt x="1119" y="10453"/>
                  </a:lnTo>
                  <a:lnTo>
                    <a:pt x="1139" y="10035"/>
                  </a:lnTo>
                  <a:lnTo>
                    <a:pt x="1180" y="9607"/>
                  </a:lnTo>
                  <a:lnTo>
                    <a:pt x="1241" y="9189"/>
                  </a:lnTo>
                  <a:lnTo>
                    <a:pt x="1322" y="8771"/>
                  </a:lnTo>
                  <a:lnTo>
                    <a:pt x="1414" y="8363"/>
                  </a:lnTo>
                  <a:lnTo>
                    <a:pt x="1536" y="7955"/>
                  </a:lnTo>
                  <a:lnTo>
                    <a:pt x="1668" y="7557"/>
                  </a:lnTo>
                  <a:lnTo>
                    <a:pt x="1820" y="7149"/>
                  </a:lnTo>
                  <a:lnTo>
                    <a:pt x="1993" y="6772"/>
                  </a:lnTo>
                  <a:lnTo>
                    <a:pt x="2176" y="6384"/>
                  </a:lnTo>
                  <a:lnTo>
                    <a:pt x="2380" y="6007"/>
                  </a:lnTo>
                  <a:lnTo>
                    <a:pt x="2593" y="5650"/>
                  </a:lnTo>
                  <a:lnTo>
                    <a:pt x="2786" y="5375"/>
                  </a:lnTo>
                  <a:lnTo>
                    <a:pt x="2990" y="5069"/>
                  </a:lnTo>
                  <a:lnTo>
                    <a:pt x="3183" y="4803"/>
                  </a:lnTo>
                  <a:lnTo>
                    <a:pt x="3651" y="4273"/>
                  </a:lnTo>
                  <a:lnTo>
                    <a:pt x="3905" y="4028"/>
                  </a:lnTo>
                  <a:lnTo>
                    <a:pt x="4149" y="3794"/>
                  </a:lnTo>
                  <a:lnTo>
                    <a:pt x="4403" y="3580"/>
                  </a:lnTo>
                  <a:lnTo>
                    <a:pt x="4668" y="3355"/>
                  </a:lnTo>
                  <a:lnTo>
                    <a:pt x="4942" y="3151"/>
                  </a:lnTo>
                  <a:lnTo>
                    <a:pt x="5207" y="2958"/>
                  </a:lnTo>
                  <a:lnTo>
                    <a:pt x="5492" y="2784"/>
                  </a:lnTo>
                  <a:lnTo>
                    <a:pt x="5766" y="2611"/>
                  </a:lnTo>
                  <a:lnTo>
                    <a:pt x="6031" y="2458"/>
                  </a:lnTo>
                  <a:lnTo>
                    <a:pt x="6315" y="2295"/>
                  </a:lnTo>
                  <a:lnTo>
                    <a:pt x="7139" y="1927"/>
                  </a:lnTo>
                  <a:lnTo>
                    <a:pt x="7668" y="1703"/>
                  </a:lnTo>
                  <a:lnTo>
                    <a:pt x="8176" y="1530"/>
                  </a:lnTo>
                  <a:lnTo>
                    <a:pt x="8664" y="1377"/>
                  </a:lnTo>
                  <a:lnTo>
                    <a:pt x="9549" y="1112"/>
                  </a:lnTo>
                  <a:lnTo>
                    <a:pt x="9925" y="989"/>
                  </a:lnTo>
                  <a:lnTo>
                    <a:pt x="10261" y="867"/>
                  </a:lnTo>
                  <a:lnTo>
                    <a:pt x="10464" y="765"/>
                  </a:lnTo>
                  <a:lnTo>
                    <a:pt x="10617" y="663"/>
                  </a:lnTo>
                  <a:lnTo>
                    <a:pt x="10759" y="551"/>
                  </a:lnTo>
                  <a:lnTo>
                    <a:pt x="10881" y="408"/>
                  </a:lnTo>
                  <a:lnTo>
                    <a:pt x="10902" y="377"/>
                  </a:lnTo>
                  <a:lnTo>
                    <a:pt x="10902" y="347"/>
                  </a:lnTo>
                  <a:lnTo>
                    <a:pt x="10871" y="337"/>
                  </a:lnTo>
                  <a:lnTo>
                    <a:pt x="10820" y="316"/>
                  </a:lnTo>
                  <a:lnTo>
                    <a:pt x="10698" y="306"/>
                  </a:lnTo>
                  <a:lnTo>
                    <a:pt x="10556" y="306"/>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sp>
          <p:nvSpPr>
            <p:cNvPr id="987" name="Forme libre 10"/>
            <p:cNvSpPr/>
            <p:nvPr/>
          </p:nvSpPr>
          <p:spPr>
            <a:xfrm>
              <a:off x="588850" y="0"/>
              <a:ext cx="85949" cy="721169"/>
            </a:xfrm>
            <a:custGeom>
              <a:avLst/>
              <a:gdLst/>
              <a:ahLst/>
              <a:cxnLst>
                <a:cxn ang="0">
                  <a:pos x="wd2" y="hd2"/>
                </a:cxn>
                <a:cxn ang="5400000">
                  <a:pos x="wd2" y="hd2"/>
                </a:cxn>
                <a:cxn ang="10800000">
                  <a:pos x="wd2" y="hd2"/>
                </a:cxn>
                <a:cxn ang="16200000">
                  <a:pos x="wd2" y="hd2"/>
                </a:cxn>
              </a:cxnLst>
              <a:rect l="0" t="0" r="r" b="b"/>
              <a:pathLst>
                <a:path w="21600" h="21600" extrusionOk="0">
                  <a:moveTo>
                    <a:pt x="16394" y="21490"/>
                  </a:moveTo>
                  <a:lnTo>
                    <a:pt x="17053" y="21255"/>
                  </a:lnTo>
                  <a:lnTo>
                    <a:pt x="17830" y="21028"/>
                  </a:lnTo>
                  <a:lnTo>
                    <a:pt x="18369" y="20793"/>
                  </a:lnTo>
                  <a:lnTo>
                    <a:pt x="18967" y="20551"/>
                  </a:lnTo>
                  <a:lnTo>
                    <a:pt x="19925" y="20074"/>
                  </a:lnTo>
                  <a:lnTo>
                    <a:pt x="20583" y="19575"/>
                  </a:lnTo>
                  <a:lnTo>
                    <a:pt x="21181" y="19069"/>
                  </a:lnTo>
                  <a:lnTo>
                    <a:pt x="21480" y="18562"/>
                  </a:lnTo>
                  <a:lnTo>
                    <a:pt x="21600" y="18049"/>
                  </a:lnTo>
                  <a:lnTo>
                    <a:pt x="21600" y="17521"/>
                  </a:lnTo>
                  <a:lnTo>
                    <a:pt x="21480" y="17000"/>
                  </a:lnTo>
                  <a:lnTo>
                    <a:pt x="21361" y="16471"/>
                  </a:lnTo>
                  <a:lnTo>
                    <a:pt x="20702" y="15430"/>
                  </a:lnTo>
                  <a:lnTo>
                    <a:pt x="20044" y="14366"/>
                  </a:lnTo>
                  <a:lnTo>
                    <a:pt x="19266" y="13331"/>
                  </a:lnTo>
                  <a:lnTo>
                    <a:pt x="18728" y="12385"/>
                  </a:lnTo>
                  <a:lnTo>
                    <a:pt x="17950" y="11460"/>
                  </a:lnTo>
                  <a:lnTo>
                    <a:pt x="16933" y="10551"/>
                  </a:lnTo>
                  <a:lnTo>
                    <a:pt x="15976" y="9663"/>
                  </a:lnTo>
                  <a:lnTo>
                    <a:pt x="14839" y="8797"/>
                  </a:lnTo>
                  <a:lnTo>
                    <a:pt x="13702" y="7953"/>
                  </a:lnTo>
                  <a:lnTo>
                    <a:pt x="12505" y="7124"/>
                  </a:lnTo>
                  <a:lnTo>
                    <a:pt x="11189" y="6310"/>
                  </a:lnTo>
                  <a:lnTo>
                    <a:pt x="8437" y="4688"/>
                  </a:lnTo>
                  <a:lnTo>
                    <a:pt x="5624" y="3126"/>
                  </a:lnTo>
                  <a:lnTo>
                    <a:pt x="2872" y="1563"/>
                  </a:lnTo>
                  <a:lnTo>
                    <a:pt x="180" y="0"/>
                  </a:lnTo>
                  <a:lnTo>
                    <a:pt x="0" y="528"/>
                  </a:lnTo>
                  <a:lnTo>
                    <a:pt x="0" y="2135"/>
                  </a:lnTo>
                  <a:lnTo>
                    <a:pt x="299" y="3206"/>
                  </a:lnTo>
                  <a:lnTo>
                    <a:pt x="898" y="4292"/>
                  </a:lnTo>
                  <a:lnTo>
                    <a:pt x="1675" y="5385"/>
                  </a:lnTo>
                  <a:lnTo>
                    <a:pt x="2513" y="6493"/>
                  </a:lnTo>
                  <a:lnTo>
                    <a:pt x="4547" y="8724"/>
                  </a:lnTo>
                  <a:lnTo>
                    <a:pt x="6522" y="10998"/>
                  </a:lnTo>
                  <a:lnTo>
                    <a:pt x="7419" y="12135"/>
                  </a:lnTo>
                  <a:lnTo>
                    <a:pt x="8197" y="13309"/>
                  </a:lnTo>
                  <a:lnTo>
                    <a:pt x="8855" y="14476"/>
                  </a:lnTo>
                  <a:lnTo>
                    <a:pt x="9214" y="15657"/>
                  </a:lnTo>
                  <a:lnTo>
                    <a:pt x="9274" y="16244"/>
                  </a:lnTo>
                  <a:lnTo>
                    <a:pt x="9274" y="17440"/>
                  </a:lnTo>
                  <a:lnTo>
                    <a:pt x="9214" y="18049"/>
                  </a:lnTo>
                  <a:lnTo>
                    <a:pt x="9095" y="18291"/>
                  </a:lnTo>
                  <a:lnTo>
                    <a:pt x="8855" y="18540"/>
                  </a:lnTo>
                  <a:lnTo>
                    <a:pt x="8437" y="19017"/>
                  </a:lnTo>
                  <a:lnTo>
                    <a:pt x="7838" y="19487"/>
                  </a:lnTo>
                  <a:lnTo>
                    <a:pt x="7419" y="19942"/>
                  </a:lnTo>
                  <a:lnTo>
                    <a:pt x="7300" y="20140"/>
                  </a:lnTo>
                  <a:lnTo>
                    <a:pt x="7300" y="20345"/>
                  </a:lnTo>
                  <a:lnTo>
                    <a:pt x="7419" y="20536"/>
                  </a:lnTo>
                  <a:lnTo>
                    <a:pt x="7659" y="20727"/>
                  </a:lnTo>
                  <a:lnTo>
                    <a:pt x="8078" y="20888"/>
                  </a:lnTo>
                  <a:lnTo>
                    <a:pt x="8616" y="21057"/>
                  </a:lnTo>
                  <a:lnTo>
                    <a:pt x="9394" y="21204"/>
                  </a:lnTo>
                  <a:lnTo>
                    <a:pt x="10531" y="21329"/>
                  </a:lnTo>
                  <a:lnTo>
                    <a:pt x="11428" y="21409"/>
                  </a:lnTo>
                  <a:lnTo>
                    <a:pt x="12386" y="21475"/>
                  </a:lnTo>
                  <a:lnTo>
                    <a:pt x="13642" y="21527"/>
                  </a:lnTo>
                  <a:lnTo>
                    <a:pt x="14839" y="21585"/>
                  </a:lnTo>
                  <a:lnTo>
                    <a:pt x="15617" y="21600"/>
                  </a:lnTo>
                  <a:lnTo>
                    <a:pt x="15856" y="21585"/>
                  </a:lnTo>
                  <a:lnTo>
                    <a:pt x="16035" y="21571"/>
                  </a:lnTo>
                  <a:lnTo>
                    <a:pt x="16275" y="21541"/>
                  </a:lnTo>
                  <a:lnTo>
                    <a:pt x="16394" y="21490"/>
                  </a:lnTo>
                  <a:close/>
                </a:path>
              </a:pathLst>
            </a:custGeom>
            <a:solidFill>
              <a:srgbClr val="000000"/>
            </a:solidFill>
            <a:ln w="12700" cap="flat">
              <a:noFill/>
              <a:miter lim="400000"/>
            </a:ln>
            <a:effectLst/>
          </p:spPr>
          <p:txBody>
            <a:bodyPr wrap="square" lIns="45719" tIns="45719" rIns="45719" bIns="45719" numCol="1" anchor="t">
              <a:noAutofit/>
            </a:bodyPr>
            <a:lstStyle/>
            <a:p>
              <a:pPr>
                <a:defRPr>
                  <a:latin typeface="Candara"/>
                  <a:ea typeface="Candara"/>
                  <a:cs typeface="Candara"/>
                  <a:sym typeface="Candara"/>
                </a:defRPr>
              </a:pPr>
              <a:endParaRPr/>
            </a:p>
          </p:txBody>
        </p:sp>
      </p:grpSp>
      <p:sp>
        <p:nvSpPr>
          <p:cNvPr id="989" name="Texte du titre"/>
          <p:cNvSpPr txBox="1">
            <a:spLocks noGrp="1"/>
          </p:cNvSpPr>
          <p:nvPr>
            <p:ph type="title"/>
          </p:nvPr>
        </p:nvSpPr>
        <p:spPr>
          <a:xfrm>
            <a:off x="793210" y="204666"/>
            <a:ext cx="10515601" cy="584448"/>
          </a:xfrm>
          <a:prstGeom prst="rect">
            <a:avLst/>
          </a:prstGeom>
        </p:spPr>
        <p:txBody>
          <a:bodyPr lIns="0" tIns="0" rIns="0" bIns="0"/>
          <a:lstStyle>
            <a:lvl1pPr algn="ctr">
              <a:defRPr b="0">
                <a:solidFill>
                  <a:srgbClr val="000000"/>
                </a:solidFill>
                <a:latin typeface="Corbel"/>
                <a:ea typeface="Corbel"/>
                <a:cs typeface="Corbel"/>
                <a:sym typeface="Corbel"/>
              </a:defRPr>
            </a:lvl1pPr>
          </a:lstStyle>
          <a:p>
            <a:r>
              <a:t>Texte du titre</a:t>
            </a:r>
          </a:p>
        </p:txBody>
      </p:sp>
      <p:sp>
        <p:nvSpPr>
          <p:cNvPr id="990" name="Texte niveau 1…"/>
          <p:cNvSpPr txBox="1">
            <a:spLocks noGrp="1"/>
          </p:cNvSpPr>
          <p:nvPr>
            <p:ph type="body" sz="quarter" idx="1" hasCustomPrompt="1"/>
          </p:nvPr>
        </p:nvSpPr>
        <p:spPr>
          <a:xfrm rot="209042">
            <a:off x="687362" y="1318810"/>
            <a:ext cx="1209676" cy="532685"/>
          </a:xfrm>
          <a:prstGeom prst="rect">
            <a:avLst/>
          </a:prstGeom>
        </p:spPr>
        <p:txBody>
          <a:bodyPr lIns="0" tIns="0" rIns="0" bIns="0"/>
          <a:lstStyle>
            <a:lvl1pPr marL="0" indent="0" algn="ctr">
              <a:buSzTx/>
              <a:buFontTx/>
              <a:buNone/>
              <a:defRPr sz="2400">
                <a:solidFill>
                  <a:srgbClr val="802500"/>
                </a:solidFill>
                <a:latin typeface="Corbel"/>
                <a:ea typeface="Corbel"/>
                <a:cs typeface="Corbel"/>
                <a:sym typeface="Corbel"/>
              </a:defRPr>
            </a:lvl1pPr>
            <a:lvl2pPr marL="681037" indent="-414337" algn="ctr">
              <a:buFontTx/>
              <a:defRPr sz="2400">
                <a:solidFill>
                  <a:srgbClr val="802500"/>
                </a:solidFill>
                <a:latin typeface="Corbel"/>
                <a:ea typeface="Corbel"/>
                <a:cs typeface="Corbel"/>
                <a:sym typeface="Corbel"/>
              </a:defRPr>
            </a:lvl2pPr>
            <a:lvl3pPr marL="1000125" indent="-457200" algn="ctr">
              <a:buFontTx/>
              <a:defRPr sz="2400">
                <a:solidFill>
                  <a:srgbClr val="802500"/>
                </a:solidFill>
                <a:latin typeface="Corbel"/>
                <a:ea typeface="Corbel"/>
                <a:cs typeface="Corbel"/>
                <a:sym typeface="Corbel"/>
              </a:defRPr>
            </a:lvl3pPr>
            <a:lvl4pPr marL="1266825" indent="-457200" algn="ctr">
              <a:buFontTx/>
              <a:defRPr sz="2400">
                <a:solidFill>
                  <a:srgbClr val="802500"/>
                </a:solidFill>
                <a:latin typeface="Corbel"/>
                <a:ea typeface="Corbel"/>
                <a:cs typeface="Corbel"/>
                <a:sym typeface="Corbel"/>
              </a:defRPr>
            </a:lvl4pPr>
            <a:lvl5pPr marL="1533525" indent="-457200" algn="ctr">
              <a:buFontTx/>
              <a:defRPr sz="2400">
                <a:solidFill>
                  <a:srgbClr val="802500"/>
                </a:solidFill>
                <a:latin typeface="Corbel"/>
                <a:ea typeface="Corbel"/>
                <a:cs typeface="Corbel"/>
                <a:sym typeface="Corbel"/>
              </a:defRPr>
            </a:lvl5pPr>
          </a:lstStyle>
          <a:p>
            <a:r>
              <a:t>Modifiez les styles du texte du masque</a:t>
            </a:r>
          </a:p>
          <a:p>
            <a:pPr lvl="1"/>
            <a:endParaRPr/>
          </a:p>
          <a:p>
            <a:pPr lvl="2"/>
            <a:endParaRPr/>
          </a:p>
          <a:p>
            <a:pPr lvl="3"/>
            <a:endParaRPr/>
          </a:p>
          <a:p>
            <a:pPr lvl="4"/>
            <a:endParaRPr/>
          </a:p>
        </p:txBody>
      </p:sp>
      <p:sp>
        <p:nvSpPr>
          <p:cNvPr id="991" name="Espace réservé du texte 156"/>
          <p:cNvSpPr>
            <a:spLocks noGrp="1"/>
          </p:cNvSpPr>
          <p:nvPr>
            <p:ph type="body" sz="quarter" idx="21" hasCustomPrompt="1"/>
          </p:nvPr>
        </p:nvSpPr>
        <p:spPr>
          <a:xfrm>
            <a:off x="2647906" y="1220928"/>
            <a:ext cx="1209676" cy="502856"/>
          </a:xfrm>
          <a:prstGeom prst="rect">
            <a:avLst/>
          </a:prstGeom>
        </p:spPr>
        <p:txBody>
          <a:bodyPr lIns="0" tIns="0" rIns="0" bIns="0"/>
          <a:lstStyle>
            <a:lvl1pPr marL="0" indent="0" algn="ctr" defTabSz="475487">
              <a:spcBef>
                <a:spcPts val="500"/>
              </a:spcBef>
              <a:buSzTx/>
              <a:buFontTx/>
              <a:buNone/>
              <a:defRPr sz="1248">
                <a:solidFill>
                  <a:srgbClr val="0D0725"/>
                </a:solidFill>
                <a:latin typeface="Corbel"/>
                <a:ea typeface="Corbel"/>
                <a:cs typeface="Corbel"/>
                <a:sym typeface="Corbel"/>
              </a:defRPr>
            </a:lvl1pPr>
          </a:lstStyle>
          <a:p>
            <a:r>
              <a:t>Modifiez les styles du texte du masque</a:t>
            </a:r>
          </a:p>
        </p:txBody>
      </p:sp>
      <p:sp>
        <p:nvSpPr>
          <p:cNvPr id="992" name="Espace réservé du texte 156"/>
          <p:cNvSpPr>
            <a:spLocks noGrp="1"/>
          </p:cNvSpPr>
          <p:nvPr>
            <p:ph type="body" sz="quarter" idx="22" hasCustomPrompt="1"/>
          </p:nvPr>
        </p:nvSpPr>
        <p:spPr>
          <a:xfrm rot="209042">
            <a:off x="4712532" y="1414859"/>
            <a:ext cx="1209676" cy="509524"/>
          </a:xfrm>
          <a:prstGeom prst="rect">
            <a:avLst/>
          </a:prstGeom>
        </p:spPr>
        <p:txBody>
          <a:bodyPr lIns="0" tIns="0" rIns="0" bIns="0"/>
          <a:lstStyle>
            <a:lvl1pPr marL="0" indent="0" algn="ctr" defTabSz="475487">
              <a:spcBef>
                <a:spcPts val="500"/>
              </a:spcBef>
              <a:buSzTx/>
              <a:buFontTx/>
              <a:buNone/>
              <a:defRPr sz="1248">
                <a:solidFill>
                  <a:srgbClr val="558C1C"/>
                </a:solidFill>
                <a:latin typeface="Corbel"/>
                <a:ea typeface="Corbel"/>
                <a:cs typeface="Corbel"/>
                <a:sym typeface="Corbel"/>
              </a:defRPr>
            </a:lvl1pPr>
          </a:lstStyle>
          <a:p>
            <a:r>
              <a:t>Modifiez les styles du texte du masque</a:t>
            </a:r>
          </a:p>
        </p:txBody>
      </p:sp>
      <p:sp>
        <p:nvSpPr>
          <p:cNvPr id="993" name="Espace réservé du texte 156"/>
          <p:cNvSpPr>
            <a:spLocks noGrp="1"/>
          </p:cNvSpPr>
          <p:nvPr>
            <p:ph type="body" sz="quarter" idx="23" hasCustomPrompt="1"/>
          </p:nvPr>
        </p:nvSpPr>
        <p:spPr>
          <a:xfrm>
            <a:off x="6666845" y="1168056"/>
            <a:ext cx="1209676" cy="520817"/>
          </a:xfrm>
          <a:prstGeom prst="rect">
            <a:avLst/>
          </a:prstGeom>
        </p:spPr>
        <p:txBody>
          <a:bodyPr lIns="0" tIns="0" rIns="0" bIns="0"/>
          <a:lstStyle>
            <a:lvl1pPr marL="0" indent="0" algn="ctr" defTabSz="475487">
              <a:spcBef>
                <a:spcPts val="500"/>
              </a:spcBef>
              <a:buSzTx/>
              <a:buFontTx/>
              <a:buNone/>
              <a:defRPr sz="1248">
                <a:solidFill>
                  <a:srgbClr val="756800"/>
                </a:solidFill>
                <a:latin typeface="Corbel"/>
                <a:ea typeface="Corbel"/>
                <a:cs typeface="Corbel"/>
                <a:sym typeface="Corbel"/>
              </a:defRPr>
            </a:lvl1pPr>
          </a:lstStyle>
          <a:p>
            <a:r>
              <a:t>Modifiez les styles du texte du masque</a:t>
            </a:r>
          </a:p>
        </p:txBody>
      </p:sp>
      <p:sp>
        <p:nvSpPr>
          <p:cNvPr id="994" name="Espace réservé du texte 156"/>
          <p:cNvSpPr>
            <a:spLocks noGrp="1"/>
          </p:cNvSpPr>
          <p:nvPr>
            <p:ph type="body" sz="quarter" idx="24" hasCustomPrompt="1"/>
          </p:nvPr>
        </p:nvSpPr>
        <p:spPr>
          <a:xfrm rot="21396341">
            <a:off x="8706084" y="1278399"/>
            <a:ext cx="1209676" cy="523127"/>
          </a:xfrm>
          <a:prstGeom prst="rect">
            <a:avLst/>
          </a:prstGeom>
        </p:spPr>
        <p:txBody>
          <a:bodyPr lIns="0" tIns="0" rIns="0" bIns="0"/>
          <a:lstStyle>
            <a:lvl1pPr marL="0" indent="0" algn="ctr" defTabSz="475487">
              <a:spcBef>
                <a:spcPts val="500"/>
              </a:spcBef>
              <a:buSzTx/>
              <a:buFontTx/>
              <a:buNone/>
              <a:defRPr sz="1248">
                <a:solidFill>
                  <a:srgbClr val="74022A"/>
                </a:solidFill>
                <a:latin typeface="Corbel"/>
                <a:ea typeface="Corbel"/>
                <a:cs typeface="Corbel"/>
                <a:sym typeface="Corbel"/>
              </a:defRPr>
            </a:lvl1pPr>
          </a:lstStyle>
          <a:p>
            <a:r>
              <a:t>Modifiez les styles du texte du masque</a:t>
            </a:r>
          </a:p>
        </p:txBody>
      </p:sp>
      <p:sp>
        <p:nvSpPr>
          <p:cNvPr id="995" name="Espace réservé du texte 156"/>
          <p:cNvSpPr>
            <a:spLocks noGrp="1"/>
          </p:cNvSpPr>
          <p:nvPr>
            <p:ph type="body" sz="quarter" idx="25" hasCustomPrompt="1"/>
          </p:nvPr>
        </p:nvSpPr>
        <p:spPr>
          <a:xfrm rot="216273">
            <a:off x="10780503" y="1395018"/>
            <a:ext cx="1218833" cy="508966"/>
          </a:xfrm>
          <a:prstGeom prst="rect">
            <a:avLst/>
          </a:prstGeom>
        </p:spPr>
        <p:txBody>
          <a:bodyPr lIns="0" tIns="0" rIns="0" bIns="0"/>
          <a:lstStyle>
            <a:lvl1pPr marL="0" indent="0" algn="ctr" defTabSz="475487">
              <a:spcBef>
                <a:spcPts val="500"/>
              </a:spcBef>
              <a:buSzTx/>
              <a:buFontTx/>
              <a:buNone/>
              <a:defRPr sz="1248">
                <a:solidFill>
                  <a:srgbClr val="2F2F2F"/>
                </a:solidFill>
                <a:latin typeface="Corbel"/>
                <a:ea typeface="Corbel"/>
                <a:cs typeface="Corbel"/>
                <a:sym typeface="Corbel"/>
              </a:defRPr>
            </a:lvl1pPr>
          </a:lstStyle>
          <a:p>
            <a:r>
              <a:t>Modifiez les styles du texte du masque</a:t>
            </a:r>
          </a:p>
        </p:txBody>
      </p:sp>
      <p:sp>
        <p:nvSpPr>
          <p:cNvPr id="996" name="Espace réservé du texte 163"/>
          <p:cNvSpPr>
            <a:spLocks noGrp="1"/>
          </p:cNvSpPr>
          <p:nvPr>
            <p:ph type="body" sz="quarter" idx="26" hasCustomPrompt="1"/>
          </p:nvPr>
        </p:nvSpPr>
        <p:spPr>
          <a:xfrm>
            <a:off x="2336763" y="1845792"/>
            <a:ext cx="1363663" cy="204787"/>
          </a:xfrm>
          <a:prstGeom prst="rect">
            <a:avLst/>
          </a:prstGeom>
        </p:spPr>
        <p:txBody>
          <a:bodyPr lIns="0" tIns="0" rIns="0" bIns="0"/>
          <a:lstStyle>
            <a:lvl1pPr marL="0" indent="0" defTabSz="566927">
              <a:spcBef>
                <a:spcPts val="600"/>
              </a:spcBef>
              <a:buSzTx/>
              <a:buFontTx/>
              <a:buNone/>
              <a:defRPr sz="682" b="1">
                <a:solidFill>
                  <a:srgbClr val="0D0725"/>
                </a:solidFill>
                <a:latin typeface="Candara"/>
                <a:ea typeface="Candara"/>
                <a:cs typeface="Candara"/>
                <a:sym typeface="Candara"/>
              </a:defRPr>
            </a:lvl1pPr>
          </a:lstStyle>
          <a:p>
            <a:r>
              <a:t>Modifiez les styles du texte du masque</a:t>
            </a:r>
          </a:p>
        </p:txBody>
      </p:sp>
      <p:sp>
        <p:nvSpPr>
          <p:cNvPr id="997" name="Espace réservé du texte 165"/>
          <p:cNvSpPr>
            <a:spLocks noGrp="1"/>
          </p:cNvSpPr>
          <p:nvPr>
            <p:ph type="body" sz="quarter" idx="27" hasCustomPrompt="1"/>
          </p:nvPr>
        </p:nvSpPr>
        <p:spPr>
          <a:xfrm>
            <a:off x="2336826" y="2160639"/>
            <a:ext cx="1363663" cy="381001"/>
          </a:xfrm>
          <a:prstGeom prst="rect">
            <a:avLst/>
          </a:prstGeom>
        </p:spPr>
        <p:txBody>
          <a:bodyPr lIns="0" tIns="0" rIns="0" bIns="0"/>
          <a:lstStyle>
            <a:lvl1pPr marL="0" indent="0">
              <a:buSzTx/>
              <a:buFontTx/>
              <a:buNone/>
              <a:defRPr sz="1000">
                <a:solidFill>
                  <a:srgbClr val="0D0725"/>
                </a:solidFill>
                <a:latin typeface="Candara"/>
                <a:ea typeface="Candara"/>
                <a:cs typeface="Candara"/>
                <a:sym typeface="Candara"/>
              </a:defRPr>
            </a:lvl1pPr>
          </a:lstStyle>
          <a:p>
            <a:r>
              <a:t>Modifiez les styles du texte du masque</a:t>
            </a:r>
          </a:p>
        </p:txBody>
      </p:sp>
      <p:sp>
        <p:nvSpPr>
          <p:cNvPr id="998" name="Espace réservé du texte 163"/>
          <p:cNvSpPr>
            <a:spLocks noGrp="1"/>
          </p:cNvSpPr>
          <p:nvPr>
            <p:ph type="body" sz="quarter" idx="28" hasCustomPrompt="1"/>
          </p:nvPr>
        </p:nvSpPr>
        <p:spPr>
          <a:xfrm rot="220223">
            <a:off x="240355" y="1928111"/>
            <a:ext cx="1363663" cy="204787"/>
          </a:xfrm>
          <a:prstGeom prst="rect">
            <a:avLst/>
          </a:prstGeom>
        </p:spPr>
        <p:txBody>
          <a:bodyPr lIns="0" tIns="0" rIns="0" bIns="0"/>
          <a:lstStyle>
            <a:lvl1pPr marL="0" indent="0" defTabSz="566927">
              <a:spcBef>
                <a:spcPts val="600"/>
              </a:spcBef>
              <a:buSzTx/>
              <a:buFontTx/>
              <a:buNone/>
              <a:defRPr sz="682" b="1">
                <a:solidFill>
                  <a:srgbClr val="802500"/>
                </a:solidFill>
                <a:latin typeface="Candara"/>
                <a:ea typeface="Candara"/>
                <a:cs typeface="Candara"/>
                <a:sym typeface="Candara"/>
              </a:defRPr>
            </a:lvl1pPr>
          </a:lstStyle>
          <a:p>
            <a:r>
              <a:t>Modifiez les styles du texte du masque</a:t>
            </a:r>
          </a:p>
        </p:txBody>
      </p:sp>
      <p:sp>
        <p:nvSpPr>
          <p:cNvPr id="999" name="Espace réservé du texte 165"/>
          <p:cNvSpPr>
            <a:spLocks noGrp="1"/>
          </p:cNvSpPr>
          <p:nvPr>
            <p:ph type="body" sz="quarter" idx="29" hasCustomPrompt="1"/>
          </p:nvPr>
        </p:nvSpPr>
        <p:spPr>
          <a:xfrm rot="220223">
            <a:off x="221702" y="2231413"/>
            <a:ext cx="1363664" cy="381001"/>
          </a:xfrm>
          <a:prstGeom prst="rect">
            <a:avLst/>
          </a:prstGeom>
        </p:spPr>
        <p:txBody>
          <a:bodyPr lIns="0" tIns="0" rIns="0" bIns="0"/>
          <a:lstStyle>
            <a:lvl1pPr marL="0" indent="0">
              <a:buSzTx/>
              <a:buFontTx/>
              <a:buNone/>
              <a:defRPr sz="1000">
                <a:solidFill>
                  <a:srgbClr val="802500"/>
                </a:solidFill>
                <a:latin typeface="Candara"/>
                <a:ea typeface="Candara"/>
                <a:cs typeface="Candara"/>
                <a:sym typeface="Candara"/>
              </a:defRPr>
            </a:lvl1pPr>
          </a:lstStyle>
          <a:p>
            <a:r>
              <a:t>Modifiez les styles du texte du masque</a:t>
            </a:r>
          </a:p>
        </p:txBody>
      </p:sp>
      <p:sp>
        <p:nvSpPr>
          <p:cNvPr id="1000" name="Espace réservé du texte 163"/>
          <p:cNvSpPr>
            <a:spLocks noGrp="1"/>
          </p:cNvSpPr>
          <p:nvPr>
            <p:ph type="body" sz="quarter" idx="30" hasCustomPrompt="1"/>
          </p:nvPr>
        </p:nvSpPr>
        <p:spPr>
          <a:xfrm rot="198018">
            <a:off x="4310677" y="1951855"/>
            <a:ext cx="1363663" cy="204787"/>
          </a:xfrm>
          <a:prstGeom prst="rect">
            <a:avLst/>
          </a:prstGeom>
        </p:spPr>
        <p:txBody>
          <a:bodyPr lIns="0" tIns="0" rIns="0" bIns="0"/>
          <a:lstStyle>
            <a:lvl1pPr marL="0" indent="0" defTabSz="566927">
              <a:spcBef>
                <a:spcPts val="600"/>
              </a:spcBef>
              <a:buSzTx/>
              <a:buFontTx/>
              <a:buNone/>
              <a:defRPr sz="682" b="1">
                <a:solidFill>
                  <a:srgbClr val="558C1C"/>
                </a:solidFill>
                <a:latin typeface="Candara"/>
                <a:ea typeface="Candara"/>
                <a:cs typeface="Candara"/>
                <a:sym typeface="Candara"/>
              </a:defRPr>
            </a:lvl1pPr>
          </a:lstStyle>
          <a:p>
            <a:r>
              <a:t>Modifiez les styles du texte du masque</a:t>
            </a:r>
          </a:p>
        </p:txBody>
      </p:sp>
      <p:sp>
        <p:nvSpPr>
          <p:cNvPr id="1001" name="Espace réservé du texte 165"/>
          <p:cNvSpPr>
            <a:spLocks noGrp="1"/>
          </p:cNvSpPr>
          <p:nvPr>
            <p:ph type="body" sz="quarter" idx="31" hasCustomPrompt="1"/>
          </p:nvPr>
        </p:nvSpPr>
        <p:spPr>
          <a:xfrm rot="198018">
            <a:off x="4310741" y="2266700"/>
            <a:ext cx="1363663" cy="381001"/>
          </a:xfrm>
          <a:prstGeom prst="rect">
            <a:avLst/>
          </a:prstGeom>
        </p:spPr>
        <p:txBody>
          <a:bodyPr lIns="0" tIns="0" rIns="0" bIns="0"/>
          <a:lstStyle>
            <a:lvl1pPr marL="0" indent="0">
              <a:buSzTx/>
              <a:buFontTx/>
              <a:buNone/>
              <a:defRPr sz="1000">
                <a:solidFill>
                  <a:srgbClr val="558C1C"/>
                </a:solidFill>
                <a:latin typeface="Candara"/>
                <a:ea typeface="Candara"/>
                <a:cs typeface="Candara"/>
                <a:sym typeface="Candara"/>
              </a:defRPr>
            </a:lvl1pPr>
          </a:lstStyle>
          <a:p>
            <a:r>
              <a:t>Modifiez les styles du texte du masque</a:t>
            </a:r>
          </a:p>
        </p:txBody>
      </p:sp>
      <p:sp>
        <p:nvSpPr>
          <p:cNvPr id="1002" name="Espace réservé du texte 163"/>
          <p:cNvSpPr>
            <a:spLocks noGrp="1"/>
          </p:cNvSpPr>
          <p:nvPr>
            <p:ph type="body" sz="quarter" idx="32" hasCustomPrompt="1"/>
          </p:nvPr>
        </p:nvSpPr>
        <p:spPr>
          <a:xfrm>
            <a:off x="6449895" y="1767861"/>
            <a:ext cx="1363663" cy="204787"/>
          </a:xfrm>
          <a:prstGeom prst="rect">
            <a:avLst/>
          </a:prstGeom>
        </p:spPr>
        <p:txBody>
          <a:bodyPr lIns="0" tIns="0" rIns="0" bIns="0"/>
          <a:lstStyle>
            <a:lvl1pPr marL="0" indent="0" defTabSz="566927">
              <a:spcBef>
                <a:spcPts val="600"/>
              </a:spcBef>
              <a:buSzTx/>
              <a:buFontTx/>
              <a:buNone/>
              <a:defRPr sz="682" b="1">
                <a:solidFill>
                  <a:srgbClr val="756800"/>
                </a:solidFill>
                <a:latin typeface="Candara"/>
                <a:ea typeface="Candara"/>
                <a:cs typeface="Candara"/>
                <a:sym typeface="Candara"/>
              </a:defRPr>
            </a:lvl1pPr>
          </a:lstStyle>
          <a:p>
            <a:r>
              <a:t>Modifiez les styles du texte du masque</a:t>
            </a:r>
          </a:p>
        </p:txBody>
      </p:sp>
      <p:sp>
        <p:nvSpPr>
          <p:cNvPr id="1003" name="Espace réservé du texte 165"/>
          <p:cNvSpPr>
            <a:spLocks noGrp="1"/>
          </p:cNvSpPr>
          <p:nvPr>
            <p:ph type="body" sz="quarter" idx="33" hasCustomPrompt="1"/>
          </p:nvPr>
        </p:nvSpPr>
        <p:spPr>
          <a:xfrm>
            <a:off x="6449959" y="2082706"/>
            <a:ext cx="1363663" cy="381001"/>
          </a:xfrm>
          <a:prstGeom prst="rect">
            <a:avLst/>
          </a:prstGeom>
        </p:spPr>
        <p:txBody>
          <a:bodyPr lIns="0" tIns="0" rIns="0" bIns="0"/>
          <a:lstStyle>
            <a:lvl1pPr marL="0" indent="0">
              <a:buSzTx/>
              <a:buFontTx/>
              <a:buNone/>
              <a:defRPr sz="1000">
                <a:solidFill>
                  <a:srgbClr val="756800"/>
                </a:solidFill>
                <a:latin typeface="Candara"/>
                <a:ea typeface="Candara"/>
                <a:cs typeface="Candara"/>
                <a:sym typeface="Candara"/>
              </a:defRPr>
            </a:lvl1pPr>
          </a:lstStyle>
          <a:p>
            <a:r>
              <a:t>Modifiez les styles du texte du masque</a:t>
            </a:r>
          </a:p>
        </p:txBody>
      </p:sp>
      <p:sp>
        <p:nvSpPr>
          <p:cNvPr id="1004" name="Espace réservé du texte 163"/>
          <p:cNvSpPr>
            <a:spLocks noGrp="1"/>
          </p:cNvSpPr>
          <p:nvPr>
            <p:ph type="body" sz="quarter" idx="34" hasCustomPrompt="1"/>
          </p:nvPr>
        </p:nvSpPr>
        <p:spPr>
          <a:xfrm rot="21268253">
            <a:off x="8394555" y="1858275"/>
            <a:ext cx="1363663" cy="204787"/>
          </a:xfrm>
          <a:prstGeom prst="rect">
            <a:avLst/>
          </a:prstGeom>
        </p:spPr>
        <p:txBody>
          <a:bodyPr lIns="0" tIns="0" rIns="0" bIns="0"/>
          <a:lstStyle>
            <a:lvl1pPr marL="0" indent="0" defTabSz="566927">
              <a:spcBef>
                <a:spcPts val="600"/>
              </a:spcBef>
              <a:buSzTx/>
              <a:buFontTx/>
              <a:buNone/>
              <a:defRPr sz="682" b="1">
                <a:solidFill>
                  <a:srgbClr val="74022A"/>
                </a:solidFill>
                <a:latin typeface="Candara"/>
                <a:ea typeface="Candara"/>
                <a:cs typeface="Candara"/>
                <a:sym typeface="Candara"/>
              </a:defRPr>
            </a:lvl1pPr>
          </a:lstStyle>
          <a:p>
            <a:r>
              <a:t>Modifiez les styles du texte du masque</a:t>
            </a:r>
          </a:p>
        </p:txBody>
      </p:sp>
      <p:sp>
        <p:nvSpPr>
          <p:cNvPr id="1005" name="Espace réservé du texte 165"/>
          <p:cNvSpPr>
            <a:spLocks noGrp="1"/>
          </p:cNvSpPr>
          <p:nvPr>
            <p:ph type="body" sz="quarter" idx="35" hasCustomPrompt="1"/>
          </p:nvPr>
        </p:nvSpPr>
        <p:spPr>
          <a:xfrm rot="21268253">
            <a:off x="8394617" y="2173122"/>
            <a:ext cx="1363663" cy="381001"/>
          </a:xfrm>
          <a:prstGeom prst="rect">
            <a:avLst/>
          </a:prstGeom>
        </p:spPr>
        <p:txBody>
          <a:bodyPr lIns="0" tIns="0" rIns="0" bIns="0"/>
          <a:lstStyle>
            <a:lvl1pPr marL="0" indent="0">
              <a:buSzTx/>
              <a:buFontTx/>
              <a:buNone/>
              <a:defRPr sz="1000">
                <a:solidFill>
                  <a:srgbClr val="74022A"/>
                </a:solidFill>
                <a:latin typeface="Candara"/>
                <a:ea typeface="Candara"/>
                <a:cs typeface="Candara"/>
                <a:sym typeface="Candara"/>
              </a:defRPr>
            </a:lvl1pPr>
          </a:lstStyle>
          <a:p>
            <a:r>
              <a:t>Modifiez les styles du texte du masque</a:t>
            </a:r>
          </a:p>
        </p:txBody>
      </p:sp>
      <p:sp>
        <p:nvSpPr>
          <p:cNvPr id="1006" name="Espace réservé du texte 163"/>
          <p:cNvSpPr>
            <a:spLocks noGrp="1"/>
          </p:cNvSpPr>
          <p:nvPr>
            <p:ph type="body" sz="quarter" idx="36" hasCustomPrompt="1"/>
          </p:nvPr>
        </p:nvSpPr>
        <p:spPr>
          <a:xfrm rot="206838">
            <a:off x="10443923" y="1964283"/>
            <a:ext cx="1363663" cy="204787"/>
          </a:xfrm>
          <a:prstGeom prst="rect">
            <a:avLst/>
          </a:prstGeom>
        </p:spPr>
        <p:txBody>
          <a:bodyPr lIns="0" tIns="0" rIns="0" bIns="0"/>
          <a:lstStyle>
            <a:lvl1pPr marL="0" indent="0" defTabSz="566927">
              <a:spcBef>
                <a:spcPts val="600"/>
              </a:spcBef>
              <a:buSzTx/>
              <a:buFontTx/>
              <a:buNone/>
              <a:defRPr sz="682" b="1">
                <a:solidFill>
                  <a:srgbClr val="2F2F2F"/>
                </a:solidFill>
                <a:latin typeface="Candara"/>
                <a:ea typeface="Candara"/>
                <a:cs typeface="Candara"/>
                <a:sym typeface="Candara"/>
              </a:defRPr>
            </a:lvl1pPr>
          </a:lstStyle>
          <a:p>
            <a:r>
              <a:t>Modifiez les styles du texte du masque</a:t>
            </a:r>
          </a:p>
        </p:txBody>
      </p:sp>
      <p:sp>
        <p:nvSpPr>
          <p:cNvPr id="1007" name="Espace réservé du texte 165"/>
          <p:cNvSpPr>
            <a:spLocks noGrp="1"/>
          </p:cNvSpPr>
          <p:nvPr>
            <p:ph type="body" sz="quarter" idx="37" hasCustomPrompt="1"/>
          </p:nvPr>
        </p:nvSpPr>
        <p:spPr>
          <a:xfrm rot="206838">
            <a:off x="10443987" y="2279130"/>
            <a:ext cx="1363663" cy="381001"/>
          </a:xfrm>
          <a:prstGeom prst="rect">
            <a:avLst/>
          </a:prstGeom>
        </p:spPr>
        <p:txBody>
          <a:bodyPr lIns="0" tIns="0" rIns="0" bIns="0"/>
          <a:lstStyle>
            <a:lvl1pPr marL="0" indent="0">
              <a:buSzTx/>
              <a:buFontTx/>
              <a:buNone/>
              <a:defRPr sz="1000">
                <a:solidFill>
                  <a:srgbClr val="2F2F2F"/>
                </a:solidFill>
                <a:latin typeface="Candara"/>
                <a:ea typeface="Candara"/>
                <a:cs typeface="Candara"/>
                <a:sym typeface="Candara"/>
              </a:defRPr>
            </a:lvl1pPr>
          </a:lstStyle>
          <a:p>
            <a:r>
              <a:t>Modifiez les styles du texte du masque</a:t>
            </a:r>
          </a:p>
        </p:txBody>
      </p:sp>
      <p:sp>
        <p:nvSpPr>
          <p:cNvPr id="1008" name="Espace réservé du texte 177"/>
          <p:cNvSpPr>
            <a:spLocks noGrp="1"/>
          </p:cNvSpPr>
          <p:nvPr>
            <p:ph type="body" sz="quarter" idx="38" hasCustomPrompt="1"/>
          </p:nvPr>
        </p:nvSpPr>
        <p:spPr>
          <a:xfrm>
            <a:off x="1041952" y="3109749"/>
            <a:ext cx="1077913" cy="392113"/>
          </a:xfrm>
          <a:prstGeom prst="rect">
            <a:avLst/>
          </a:prstGeom>
        </p:spPr>
        <p:txBody>
          <a:bodyPr lIns="0" tIns="0" rIns="0" bIns="0"/>
          <a:lstStyle>
            <a:lvl1pPr marL="0" indent="0" algn="ctr" defTabSz="475487">
              <a:spcBef>
                <a:spcPts val="500"/>
              </a:spcBef>
              <a:buSzTx/>
              <a:buFontTx/>
              <a:buNone/>
              <a:defRPr sz="1040">
                <a:solidFill>
                  <a:srgbClr val="404040"/>
                </a:solidFill>
                <a:latin typeface="Corbel"/>
                <a:ea typeface="Corbel"/>
                <a:cs typeface="Corbel"/>
                <a:sym typeface="Corbel"/>
              </a:defRPr>
            </a:lvl1pPr>
          </a:lstStyle>
          <a:p>
            <a:r>
              <a:t>Modifiez les styles du texte du masque</a:t>
            </a:r>
          </a:p>
        </p:txBody>
      </p:sp>
      <p:sp>
        <p:nvSpPr>
          <p:cNvPr id="1009" name="Espace réservé du texte 177"/>
          <p:cNvSpPr>
            <a:spLocks noGrp="1"/>
          </p:cNvSpPr>
          <p:nvPr>
            <p:ph type="body" sz="quarter" idx="39" hasCustomPrompt="1"/>
          </p:nvPr>
        </p:nvSpPr>
        <p:spPr>
          <a:xfrm>
            <a:off x="2617654" y="3153885"/>
            <a:ext cx="1077914" cy="392113"/>
          </a:xfrm>
          <a:prstGeom prst="rect">
            <a:avLst/>
          </a:prstGeom>
        </p:spPr>
        <p:txBody>
          <a:bodyPr lIns="0" tIns="0" rIns="0" bIns="0"/>
          <a:lstStyle>
            <a:lvl1pPr marL="0" indent="0" algn="ctr" defTabSz="475487">
              <a:spcBef>
                <a:spcPts val="500"/>
              </a:spcBef>
              <a:buSzTx/>
              <a:buFontTx/>
              <a:buNone/>
              <a:defRPr sz="1040">
                <a:solidFill>
                  <a:srgbClr val="404040"/>
                </a:solidFill>
                <a:latin typeface="Corbel"/>
                <a:ea typeface="Corbel"/>
                <a:cs typeface="Corbel"/>
                <a:sym typeface="Corbel"/>
              </a:defRPr>
            </a:lvl1pPr>
          </a:lstStyle>
          <a:p>
            <a:r>
              <a:t>Modifiez les styles du texte du masque</a:t>
            </a:r>
          </a:p>
        </p:txBody>
      </p:sp>
      <p:sp>
        <p:nvSpPr>
          <p:cNvPr id="1010" name="Espace réservé du texte 177"/>
          <p:cNvSpPr>
            <a:spLocks noGrp="1"/>
          </p:cNvSpPr>
          <p:nvPr>
            <p:ph type="body" sz="quarter" idx="40" hasCustomPrompt="1"/>
          </p:nvPr>
        </p:nvSpPr>
        <p:spPr>
          <a:xfrm>
            <a:off x="4190458" y="3130268"/>
            <a:ext cx="1077914" cy="392113"/>
          </a:xfrm>
          <a:prstGeom prst="rect">
            <a:avLst/>
          </a:prstGeom>
        </p:spPr>
        <p:txBody>
          <a:bodyPr lIns="0" tIns="0" rIns="0" bIns="0"/>
          <a:lstStyle>
            <a:lvl1pPr marL="0" indent="0" algn="ctr" defTabSz="475487">
              <a:spcBef>
                <a:spcPts val="500"/>
              </a:spcBef>
              <a:buSzTx/>
              <a:buFontTx/>
              <a:buNone/>
              <a:defRPr sz="1040">
                <a:solidFill>
                  <a:srgbClr val="404040"/>
                </a:solidFill>
                <a:latin typeface="Corbel"/>
                <a:ea typeface="Corbel"/>
                <a:cs typeface="Corbel"/>
                <a:sym typeface="Corbel"/>
              </a:defRPr>
            </a:lvl1pPr>
          </a:lstStyle>
          <a:p>
            <a:r>
              <a:t>Modifiez les styles du texte du masque</a:t>
            </a:r>
          </a:p>
        </p:txBody>
      </p:sp>
      <p:sp>
        <p:nvSpPr>
          <p:cNvPr id="1011" name="Espace réservé du texte 177"/>
          <p:cNvSpPr>
            <a:spLocks noGrp="1"/>
          </p:cNvSpPr>
          <p:nvPr>
            <p:ph type="body" sz="quarter" idx="41" hasCustomPrompt="1"/>
          </p:nvPr>
        </p:nvSpPr>
        <p:spPr>
          <a:xfrm>
            <a:off x="5753668" y="3130268"/>
            <a:ext cx="1077914" cy="392113"/>
          </a:xfrm>
          <a:prstGeom prst="rect">
            <a:avLst/>
          </a:prstGeom>
        </p:spPr>
        <p:txBody>
          <a:bodyPr lIns="0" tIns="0" rIns="0" bIns="0"/>
          <a:lstStyle>
            <a:lvl1pPr marL="0" indent="0" algn="ctr" defTabSz="475487">
              <a:spcBef>
                <a:spcPts val="500"/>
              </a:spcBef>
              <a:buSzTx/>
              <a:buFontTx/>
              <a:buNone/>
              <a:defRPr sz="1040">
                <a:solidFill>
                  <a:srgbClr val="404040"/>
                </a:solidFill>
                <a:latin typeface="Corbel"/>
                <a:ea typeface="Corbel"/>
                <a:cs typeface="Corbel"/>
                <a:sym typeface="Corbel"/>
              </a:defRPr>
            </a:lvl1pPr>
          </a:lstStyle>
          <a:p>
            <a:r>
              <a:t>Modifiez les styles du texte du masque</a:t>
            </a:r>
          </a:p>
        </p:txBody>
      </p:sp>
      <p:sp>
        <p:nvSpPr>
          <p:cNvPr id="1012" name="Espace réservé du texte 177"/>
          <p:cNvSpPr>
            <a:spLocks noGrp="1"/>
          </p:cNvSpPr>
          <p:nvPr>
            <p:ph type="body" sz="quarter" idx="42" hasCustomPrompt="1"/>
          </p:nvPr>
        </p:nvSpPr>
        <p:spPr>
          <a:xfrm>
            <a:off x="7408063" y="3103372"/>
            <a:ext cx="1077914" cy="392113"/>
          </a:xfrm>
          <a:prstGeom prst="rect">
            <a:avLst/>
          </a:prstGeom>
        </p:spPr>
        <p:txBody>
          <a:bodyPr lIns="0" tIns="0" rIns="0" bIns="0"/>
          <a:lstStyle>
            <a:lvl1pPr marL="0" indent="0" algn="ctr" defTabSz="475487">
              <a:spcBef>
                <a:spcPts val="500"/>
              </a:spcBef>
              <a:buSzTx/>
              <a:buFontTx/>
              <a:buNone/>
              <a:defRPr sz="1040">
                <a:solidFill>
                  <a:srgbClr val="404040"/>
                </a:solidFill>
                <a:latin typeface="Corbel"/>
                <a:ea typeface="Corbel"/>
                <a:cs typeface="Corbel"/>
                <a:sym typeface="Corbel"/>
              </a:defRPr>
            </a:lvl1pPr>
          </a:lstStyle>
          <a:p>
            <a:r>
              <a:t>Modifiez les styles du texte du masque</a:t>
            </a:r>
          </a:p>
        </p:txBody>
      </p:sp>
      <p:sp>
        <p:nvSpPr>
          <p:cNvPr id="1013" name="Espace réservé du texte 177"/>
          <p:cNvSpPr>
            <a:spLocks noGrp="1"/>
          </p:cNvSpPr>
          <p:nvPr>
            <p:ph type="body" sz="quarter" idx="43" hasCustomPrompt="1"/>
          </p:nvPr>
        </p:nvSpPr>
        <p:spPr>
          <a:xfrm>
            <a:off x="8948986" y="3103372"/>
            <a:ext cx="1077914" cy="392113"/>
          </a:xfrm>
          <a:prstGeom prst="rect">
            <a:avLst/>
          </a:prstGeom>
        </p:spPr>
        <p:txBody>
          <a:bodyPr lIns="0" tIns="0" rIns="0" bIns="0"/>
          <a:lstStyle>
            <a:lvl1pPr marL="0" indent="0" algn="ctr" defTabSz="475487">
              <a:spcBef>
                <a:spcPts val="500"/>
              </a:spcBef>
              <a:buSzTx/>
              <a:buFontTx/>
              <a:buNone/>
              <a:defRPr sz="1040">
                <a:solidFill>
                  <a:srgbClr val="404040"/>
                </a:solidFill>
                <a:latin typeface="Corbel"/>
                <a:ea typeface="Corbel"/>
                <a:cs typeface="Corbel"/>
                <a:sym typeface="Corbel"/>
              </a:defRPr>
            </a:lvl1pPr>
          </a:lstStyle>
          <a:p>
            <a:r>
              <a:t>Modifiez les styles du texte du masque</a:t>
            </a:r>
          </a:p>
        </p:txBody>
      </p:sp>
      <p:sp>
        <p:nvSpPr>
          <p:cNvPr id="1014" name="Espace réservé du texte 177"/>
          <p:cNvSpPr>
            <a:spLocks noGrp="1"/>
          </p:cNvSpPr>
          <p:nvPr>
            <p:ph type="body" sz="quarter" idx="44" hasCustomPrompt="1"/>
          </p:nvPr>
        </p:nvSpPr>
        <p:spPr>
          <a:xfrm>
            <a:off x="10542586" y="3103372"/>
            <a:ext cx="1077914" cy="392113"/>
          </a:xfrm>
          <a:prstGeom prst="rect">
            <a:avLst/>
          </a:prstGeom>
        </p:spPr>
        <p:txBody>
          <a:bodyPr lIns="0" tIns="0" rIns="0" bIns="0"/>
          <a:lstStyle>
            <a:lvl1pPr marL="0" indent="0" algn="ctr" defTabSz="475487">
              <a:spcBef>
                <a:spcPts val="500"/>
              </a:spcBef>
              <a:buSzTx/>
              <a:buFontTx/>
              <a:buNone/>
              <a:defRPr sz="1040">
                <a:solidFill>
                  <a:srgbClr val="404040"/>
                </a:solidFill>
                <a:latin typeface="Corbel"/>
                <a:ea typeface="Corbel"/>
                <a:cs typeface="Corbel"/>
                <a:sym typeface="Corbel"/>
              </a:defRPr>
            </a:lvl1pPr>
          </a:lstStyle>
          <a:p>
            <a:r>
              <a:t>Modifiez les styles du texte du masque</a:t>
            </a:r>
          </a:p>
        </p:txBody>
      </p:sp>
      <p:sp>
        <p:nvSpPr>
          <p:cNvPr id="1015" name="Espace réservé du texte 187"/>
          <p:cNvSpPr>
            <a:spLocks noGrp="1"/>
          </p:cNvSpPr>
          <p:nvPr>
            <p:ph type="body" sz="quarter" idx="45" hasCustomPrompt="1"/>
          </p:nvPr>
        </p:nvSpPr>
        <p:spPr>
          <a:xfrm>
            <a:off x="392221" y="4705403"/>
            <a:ext cx="1052404" cy="457201"/>
          </a:xfrm>
          <a:prstGeom prst="rect">
            <a:avLst/>
          </a:prstGeom>
        </p:spPr>
        <p:txBody>
          <a:bodyPr lIns="0" tIns="0" rIns="0" bIns="0"/>
          <a:lstStyle>
            <a:lvl1pPr marL="0" indent="0" algn="ctr" defTabSz="493776">
              <a:spcBef>
                <a:spcPts val="500"/>
              </a:spcBef>
              <a:buSzTx/>
              <a:buFontTx/>
              <a:buNone/>
              <a:defRPr sz="1080">
                <a:solidFill>
                  <a:srgbClr val="404040"/>
                </a:solidFill>
                <a:latin typeface="Corbel"/>
                <a:ea typeface="Corbel"/>
                <a:cs typeface="Corbel"/>
                <a:sym typeface="Corbel"/>
              </a:defRPr>
            </a:lvl1pPr>
          </a:lstStyle>
          <a:p>
            <a:r>
              <a:t>Modifiez les styles du texte du masque</a:t>
            </a:r>
          </a:p>
        </p:txBody>
      </p:sp>
      <p:sp>
        <p:nvSpPr>
          <p:cNvPr id="1016" name="Espace réservé du texte 187"/>
          <p:cNvSpPr>
            <a:spLocks noGrp="1"/>
          </p:cNvSpPr>
          <p:nvPr>
            <p:ph type="body" sz="quarter" idx="46" hasCustomPrompt="1"/>
          </p:nvPr>
        </p:nvSpPr>
        <p:spPr>
          <a:xfrm>
            <a:off x="1764113" y="5190735"/>
            <a:ext cx="1052403" cy="457201"/>
          </a:xfrm>
          <a:prstGeom prst="rect">
            <a:avLst/>
          </a:prstGeom>
        </p:spPr>
        <p:txBody>
          <a:bodyPr lIns="0" tIns="0" rIns="0" bIns="0"/>
          <a:lstStyle>
            <a:lvl1pPr marL="0" indent="0" algn="ctr" defTabSz="493776">
              <a:spcBef>
                <a:spcPts val="500"/>
              </a:spcBef>
              <a:buSzTx/>
              <a:buFontTx/>
              <a:buNone/>
              <a:defRPr sz="1080">
                <a:solidFill>
                  <a:srgbClr val="404040"/>
                </a:solidFill>
                <a:latin typeface="Corbel"/>
                <a:ea typeface="Corbel"/>
                <a:cs typeface="Corbel"/>
                <a:sym typeface="Corbel"/>
              </a:defRPr>
            </a:lvl1pPr>
          </a:lstStyle>
          <a:p>
            <a:r>
              <a:t>Modifiez les styles du texte du masque</a:t>
            </a:r>
          </a:p>
        </p:txBody>
      </p:sp>
      <p:sp>
        <p:nvSpPr>
          <p:cNvPr id="1017" name="Espace réservé du texte 187"/>
          <p:cNvSpPr>
            <a:spLocks noGrp="1"/>
          </p:cNvSpPr>
          <p:nvPr>
            <p:ph type="body" sz="quarter" idx="47" hasCustomPrompt="1"/>
          </p:nvPr>
        </p:nvSpPr>
        <p:spPr>
          <a:xfrm>
            <a:off x="3113197" y="4732070"/>
            <a:ext cx="1052403" cy="457201"/>
          </a:xfrm>
          <a:prstGeom prst="rect">
            <a:avLst/>
          </a:prstGeom>
        </p:spPr>
        <p:txBody>
          <a:bodyPr lIns="0" tIns="0" rIns="0" bIns="0"/>
          <a:lstStyle>
            <a:lvl1pPr marL="0" indent="0" algn="ctr" defTabSz="493776">
              <a:spcBef>
                <a:spcPts val="500"/>
              </a:spcBef>
              <a:buSzTx/>
              <a:buFontTx/>
              <a:buNone/>
              <a:defRPr sz="1080">
                <a:solidFill>
                  <a:srgbClr val="404040"/>
                </a:solidFill>
                <a:latin typeface="Corbel"/>
                <a:ea typeface="Corbel"/>
                <a:cs typeface="Corbel"/>
                <a:sym typeface="Corbel"/>
              </a:defRPr>
            </a:lvl1pPr>
          </a:lstStyle>
          <a:p>
            <a:r>
              <a:t>Modifiez les styles du texte du masque</a:t>
            </a:r>
          </a:p>
        </p:txBody>
      </p:sp>
      <p:sp>
        <p:nvSpPr>
          <p:cNvPr id="1018" name="Espace réservé du texte 187"/>
          <p:cNvSpPr>
            <a:spLocks noGrp="1"/>
          </p:cNvSpPr>
          <p:nvPr>
            <p:ph type="body" sz="quarter" idx="48" hasCustomPrompt="1"/>
          </p:nvPr>
        </p:nvSpPr>
        <p:spPr>
          <a:xfrm>
            <a:off x="4708490" y="5265022"/>
            <a:ext cx="1052403" cy="457201"/>
          </a:xfrm>
          <a:prstGeom prst="rect">
            <a:avLst/>
          </a:prstGeom>
        </p:spPr>
        <p:txBody>
          <a:bodyPr lIns="0" tIns="0" rIns="0" bIns="0"/>
          <a:lstStyle>
            <a:lvl1pPr marL="0" indent="0" algn="ctr" defTabSz="493776">
              <a:spcBef>
                <a:spcPts val="500"/>
              </a:spcBef>
              <a:buSzTx/>
              <a:buFontTx/>
              <a:buNone/>
              <a:defRPr sz="1080">
                <a:solidFill>
                  <a:srgbClr val="404040"/>
                </a:solidFill>
                <a:latin typeface="Corbel"/>
                <a:ea typeface="Corbel"/>
                <a:cs typeface="Corbel"/>
                <a:sym typeface="Corbel"/>
              </a:defRPr>
            </a:lvl1pPr>
          </a:lstStyle>
          <a:p>
            <a:r>
              <a:t>Modifiez les styles du texte du masque</a:t>
            </a:r>
          </a:p>
        </p:txBody>
      </p:sp>
      <p:sp>
        <p:nvSpPr>
          <p:cNvPr id="1019" name="Espace réservé du texte 187"/>
          <p:cNvSpPr>
            <a:spLocks noGrp="1"/>
          </p:cNvSpPr>
          <p:nvPr>
            <p:ph type="body" sz="quarter" idx="49" hasCustomPrompt="1"/>
          </p:nvPr>
        </p:nvSpPr>
        <p:spPr>
          <a:xfrm>
            <a:off x="6097242" y="4787582"/>
            <a:ext cx="1052403" cy="457201"/>
          </a:xfrm>
          <a:prstGeom prst="rect">
            <a:avLst/>
          </a:prstGeom>
        </p:spPr>
        <p:txBody>
          <a:bodyPr lIns="0" tIns="0" rIns="0" bIns="0"/>
          <a:lstStyle>
            <a:lvl1pPr marL="0" indent="0" algn="ctr" defTabSz="493776">
              <a:spcBef>
                <a:spcPts val="500"/>
              </a:spcBef>
              <a:buSzTx/>
              <a:buFontTx/>
              <a:buNone/>
              <a:defRPr sz="1080">
                <a:solidFill>
                  <a:srgbClr val="404040"/>
                </a:solidFill>
                <a:latin typeface="Corbel"/>
                <a:ea typeface="Corbel"/>
                <a:cs typeface="Corbel"/>
                <a:sym typeface="Corbel"/>
              </a:defRPr>
            </a:lvl1pPr>
          </a:lstStyle>
          <a:p>
            <a:r>
              <a:t>Modifiez les styles du texte du masque</a:t>
            </a:r>
          </a:p>
        </p:txBody>
      </p:sp>
      <p:sp>
        <p:nvSpPr>
          <p:cNvPr id="1020" name="Espace réservé du texte 187"/>
          <p:cNvSpPr>
            <a:spLocks noGrp="1"/>
          </p:cNvSpPr>
          <p:nvPr>
            <p:ph type="body" sz="quarter" idx="50" hasCustomPrompt="1"/>
          </p:nvPr>
        </p:nvSpPr>
        <p:spPr>
          <a:xfrm>
            <a:off x="7420818" y="5251770"/>
            <a:ext cx="1052403" cy="457201"/>
          </a:xfrm>
          <a:prstGeom prst="rect">
            <a:avLst/>
          </a:prstGeom>
        </p:spPr>
        <p:txBody>
          <a:bodyPr lIns="0" tIns="0" rIns="0" bIns="0"/>
          <a:lstStyle>
            <a:lvl1pPr marL="0" indent="0" algn="ctr" defTabSz="493776">
              <a:spcBef>
                <a:spcPts val="500"/>
              </a:spcBef>
              <a:buSzTx/>
              <a:buFontTx/>
              <a:buNone/>
              <a:defRPr sz="1080">
                <a:solidFill>
                  <a:srgbClr val="404040"/>
                </a:solidFill>
                <a:latin typeface="Corbel"/>
                <a:ea typeface="Corbel"/>
                <a:cs typeface="Corbel"/>
                <a:sym typeface="Corbel"/>
              </a:defRPr>
            </a:lvl1pPr>
          </a:lstStyle>
          <a:p>
            <a:r>
              <a:t>Modifiez les styles du texte du masque</a:t>
            </a:r>
          </a:p>
        </p:txBody>
      </p:sp>
      <p:sp>
        <p:nvSpPr>
          <p:cNvPr id="1021" name="Espace réservé du texte 187"/>
          <p:cNvSpPr>
            <a:spLocks noGrp="1"/>
          </p:cNvSpPr>
          <p:nvPr>
            <p:ph type="body" sz="quarter" idx="51" hasCustomPrompt="1"/>
          </p:nvPr>
        </p:nvSpPr>
        <p:spPr>
          <a:xfrm>
            <a:off x="9120003" y="4732220"/>
            <a:ext cx="1052403" cy="457201"/>
          </a:xfrm>
          <a:prstGeom prst="rect">
            <a:avLst/>
          </a:prstGeom>
        </p:spPr>
        <p:txBody>
          <a:bodyPr lIns="0" tIns="0" rIns="0" bIns="0"/>
          <a:lstStyle>
            <a:lvl1pPr marL="0" indent="0" algn="ctr" defTabSz="493776">
              <a:spcBef>
                <a:spcPts val="500"/>
              </a:spcBef>
              <a:buSzTx/>
              <a:buFontTx/>
              <a:buNone/>
              <a:defRPr sz="1080">
                <a:solidFill>
                  <a:srgbClr val="404040"/>
                </a:solidFill>
                <a:latin typeface="Corbel"/>
                <a:ea typeface="Corbel"/>
                <a:cs typeface="Corbel"/>
                <a:sym typeface="Corbel"/>
              </a:defRPr>
            </a:lvl1pPr>
          </a:lstStyle>
          <a:p>
            <a:r>
              <a:t>Modifiez les styles du texte du masque</a:t>
            </a:r>
          </a:p>
        </p:txBody>
      </p:sp>
      <p:sp>
        <p:nvSpPr>
          <p:cNvPr id="1022" name="Espace réservé du texte 187"/>
          <p:cNvSpPr>
            <a:spLocks noGrp="1"/>
          </p:cNvSpPr>
          <p:nvPr>
            <p:ph type="body" sz="quarter" idx="52" hasCustomPrompt="1"/>
          </p:nvPr>
        </p:nvSpPr>
        <p:spPr>
          <a:xfrm>
            <a:off x="10542586" y="5175570"/>
            <a:ext cx="1052403" cy="457201"/>
          </a:xfrm>
          <a:prstGeom prst="rect">
            <a:avLst/>
          </a:prstGeom>
        </p:spPr>
        <p:txBody>
          <a:bodyPr lIns="0" tIns="0" rIns="0" bIns="0"/>
          <a:lstStyle>
            <a:lvl1pPr marL="0" indent="0" algn="ctr" defTabSz="493776">
              <a:spcBef>
                <a:spcPts val="500"/>
              </a:spcBef>
              <a:buSzTx/>
              <a:buFontTx/>
              <a:buNone/>
              <a:defRPr sz="1080">
                <a:solidFill>
                  <a:srgbClr val="404040"/>
                </a:solidFill>
                <a:latin typeface="Corbel"/>
                <a:ea typeface="Corbel"/>
                <a:cs typeface="Corbel"/>
                <a:sym typeface="Corbel"/>
              </a:defRPr>
            </a:lvl1pPr>
          </a:lstStyle>
          <a:p>
            <a:r>
              <a:t>Modifiez les styles du texte du masque</a:t>
            </a:r>
          </a:p>
        </p:txBody>
      </p:sp>
      <p:sp>
        <p:nvSpPr>
          <p:cNvPr id="1023" name="Espace réservé du texte 196"/>
          <p:cNvSpPr>
            <a:spLocks noGrp="1"/>
          </p:cNvSpPr>
          <p:nvPr>
            <p:ph type="body" sz="quarter" idx="53" hasCustomPrompt="1"/>
          </p:nvPr>
        </p:nvSpPr>
        <p:spPr>
          <a:xfrm>
            <a:off x="267005" y="5237970"/>
            <a:ext cx="1273057" cy="498599"/>
          </a:xfrm>
          <a:prstGeom prst="rect">
            <a:avLst/>
          </a:prstGeom>
        </p:spPr>
        <p:txBody>
          <a:bodyPr lIns="0" tIns="0" rIns="0" bIns="0"/>
          <a:lstStyle>
            <a:lvl1pPr marL="0" indent="0" algn="ctr" defTabSz="850391">
              <a:spcBef>
                <a:spcPts val="0"/>
              </a:spcBef>
              <a:buSzTx/>
              <a:buFontTx/>
              <a:buNone/>
              <a:defRPr sz="1116">
                <a:solidFill>
                  <a:srgbClr val="000000">
                    <a:alpha val="60000"/>
                  </a:srgbClr>
                </a:solidFill>
                <a:latin typeface="Candara"/>
                <a:ea typeface="Candara"/>
                <a:cs typeface="Candara"/>
                <a:sym typeface="Candara"/>
              </a:defRPr>
            </a:lvl1pPr>
          </a:lstStyle>
          <a:p>
            <a:r>
              <a:t>Modifiez les styles du texte du masque</a:t>
            </a:r>
          </a:p>
        </p:txBody>
      </p:sp>
      <p:sp>
        <p:nvSpPr>
          <p:cNvPr id="1024" name="Espace réservé du texte 196"/>
          <p:cNvSpPr>
            <a:spLocks noGrp="1"/>
          </p:cNvSpPr>
          <p:nvPr>
            <p:ph type="body" sz="quarter" idx="54" hasCustomPrompt="1"/>
          </p:nvPr>
        </p:nvSpPr>
        <p:spPr>
          <a:xfrm>
            <a:off x="1653786" y="5722222"/>
            <a:ext cx="1273056" cy="498599"/>
          </a:xfrm>
          <a:prstGeom prst="rect">
            <a:avLst/>
          </a:prstGeom>
        </p:spPr>
        <p:txBody>
          <a:bodyPr lIns="0" tIns="0" rIns="0" bIns="0"/>
          <a:lstStyle>
            <a:lvl1pPr marL="0" indent="0" algn="ctr" defTabSz="850391">
              <a:spcBef>
                <a:spcPts val="0"/>
              </a:spcBef>
              <a:buSzTx/>
              <a:buFontTx/>
              <a:buNone/>
              <a:defRPr sz="1116">
                <a:solidFill>
                  <a:srgbClr val="000000">
                    <a:alpha val="60000"/>
                  </a:srgbClr>
                </a:solidFill>
                <a:latin typeface="Candara"/>
                <a:ea typeface="Candara"/>
                <a:cs typeface="Candara"/>
                <a:sym typeface="Candara"/>
              </a:defRPr>
            </a:lvl1pPr>
          </a:lstStyle>
          <a:p>
            <a:r>
              <a:t>Modifiez les styles du texte du masque</a:t>
            </a:r>
          </a:p>
        </p:txBody>
      </p:sp>
      <p:sp>
        <p:nvSpPr>
          <p:cNvPr id="1025" name="Espace réservé du texte 196"/>
          <p:cNvSpPr>
            <a:spLocks noGrp="1"/>
          </p:cNvSpPr>
          <p:nvPr>
            <p:ph type="body" sz="quarter" idx="55" hasCustomPrompt="1"/>
          </p:nvPr>
        </p:nvSpPr>
        <p:spPr>
          <a:xfrm>
            <a:off x="3018595" y="5297656"/>
            <a:ext cx="1273056" cy="498599"/>
          </a:xfrm>
          <a:prstGeom prst="rect">
            <a:avLst/>
          </a:prstGeom>
        </p:spPr>
        <p:txBody>
          <a:bodyPr lIns="0" tIns="0" rIns="0" bIns="0"/>
          <a:lstStyle>
            <a:lvl1pPr marL="0" indent="0" algn="ctr" defTabSz="850391">
              <a:spcBef>
                <a:spcPts val="0"/>
              </a:spcBef>
              <a:buSzTx/>
              <a:buFontTx/>
              <a:buNone/>
              <a:defRPr sz="1116">
                <a:solidFill>
                  <a:srgbClr val="000000">
                    <a:alpha val="60000"/>
                  </a:srgbClr>
                </a:solidFill>
                <a:latin typeface="Candara"/>
                <a:ea typeface="Candara"/>
                <a:cs typeface="Candara"/>
                <a:sym typeface="Candara"/>
              </a:defRPr>
            </a:lvl1pPr>
          </a:lstStyle>
          <a:p>
            <a:r>
              <a:t>Modifiez les styles du texte du masque</a:t>
            </a:r>
          </a:p>
        </p:txBody>
      </p:sp>
      <p:sp>
        <p:nvSpPr>
          <p:cNvPr id="1026" name="Espace réservé du texte 196"/>
          <p:cNvSpPr>
            <a:spLocks noGrp="1"/>
          </p:cNvSpPr>
          <p:nvPr>
            <p:ph type="body" sz="quarter" idx="56" hasCustomPrompt="1"/>
          </p:nvPr>
        </p:nvSpPr>
        <p:spPr>
          <a:xfrm>
            <a:off x="4631842" y="5781793"/>
            <a:ext cx="1273056" cy="498599"/>
          </a:xfrm>
          <a:prstGeom prst="rect">
            <a:avLst/>
          </a:prstGeom>
        </p:spPr>
        <p:txBody>
          <a:bodyPr lIns="0" tIns="0" rIns="0" bIns="0"/>
          <a:lstStyle>
            <a:lvl1pPr marL="0" indent="0" algn="ctr" defTabSz="850391">
              <a:spcBef>
                <a:spcPts val="0"/>
              </a:spcBef>
              <a:buSzTx/>
              <a:buFontTx/>
              <a:buNone/>
              <a:defRPr sz="1116">
                <a:solidFill>
                  <a:srgbClr val="000000">
                    <a:alpha val="60000"/>
                  </a:srgbClr>
                </a:solidFill>
                <a:latin typeface="Candara"/>
                <a:ea typeface="Candara"/>
                <a:cs typeface="Candara"/>
                <a:sym typeface="Candara"/>
              </a:defRPr>
            </a:lvl1pPr>
          </a:lstStyle>
          <a:p>
            <a:r>
              <a:t>Modifiez les styles du texte du masque</a:t>
            </a:r>
          </a:p>
        </p:txBody>
      </p:sp>
      <p:sp>
        <p:nvSpPr>
          <p:cNvPr id="1027" name="Espace réservé du texte 196"/>
          <p:cNvSpPr>
            <a:spLocks noGrp="1"/>
          </p:cNvSpPr>
          <p:nvPr>
            <p:ph type="body" sz="quarter" idx="57" hasCustomPrompt="1"/>
          </p:nvPr>
        </p:nvSpPr>
        <p:spPr>
          <a:xfrm>
            <a:off x="5982463" y="5311276"/>
            <a:ext cx="1273056" cy="498599"/>
          </a:xfrm>
          <a:prstGeom prst="rect">
            <a:avLst/>
          </a:prstGeom>
        </p:spPr>
        <p:txBody>
          <a:bodyPr lIns="0" tIns="0" rIns="0" bIns="0"/>
          <a:lstStyle>
            <a:lvl1pPr marL="0" indent="0" algn="ctr" defTabSz="850391">
              <a:spcBef>
                <a:spcPts val="0"/>
              </a:spcBef>
              <a:buSzTx/>
              <a:buFontTx/>
              <a:buNone/>
              <a:defRPr sz="1116">
                <a:solidFill>
                  <a:srgbClr val="000000">
                    <a:alpha val="60000"/>
                  </a:srgbClr>
                </a:solidFill>
                <a:latin typeface="Candara"/>
                <a:ea typeface="Candara"/>
                <a:cs typeface="Candara"/>
                <a:sym typeface="Candara"/>
              </a:defRPr>
            </a:lvl1pPr>
          </a:lstStyle>
          <a:p>
            <a:r>
              <a:t>Modifiez les styles du texte du masque</a:t>
            </a:r>
          </a:p>
        </p:txBody>
      </p:sp>
      <p:sp>
        <p:nvSpPr>
          <p:cNvPr id="1028" name="Espace réservé du texte 196"/>
          <p:cNvSpPr>
            <a:spLocks noGrp="1"/>
          </p:cNvSpPr>
          <p:nvPr>
            <p:ph type="body" sz="quarter" idx="58" hasCustomPrompt="1"/>
          </p:nvPr>
        </p:nvSpPr>
        <p:spPr>
          <a:xfrm>
            <a:off x="7310490" y="5781792"/>
            <a:ext cx="1273057" cy="498599"/>
          </a:xfrm>
          <a:prstGeom prst="rect">
            <a:avLst/>
          </a:prstGeom>
        </p:spPr>
        <p:txBody>
          <a:bodyPr lIns="0" tIns="0" rIns="0" bIns="0"/>
          <a:lstStyle>
            <a:lvl1pPr marL="0" indent="0" algn="ctr" defTabSz="850391">
              <a:spcBef>
                <a:spcPts val="0"/>
              </a:spcBef>
              <a:buSzTx/>
              <a:buFontTx/>
              <a:buNone/>
              <a:defRPr sz="1116">
                <a:solidFill>
                  <a:srgbClr val="000000">
                    <a:alpha val="60000"/>
                  </a:srgbClr>
                </a:solidFill>
                <a:latin typeface="Candara"/>
                <a:ea typeface="Candara"/>
                <a:cs typeface="Candara"/>
                <a:sym typeface="Candara"/>
              </a:defRPr>
            </a:lvl1pPr>
          </a:lstStyle>
          <a:p>
            <a:r>
              <a:t>Modifiez les styles du texte du masque</a:t>
            </a:r>
          </a:p>
        </p:txBody>
      </p:sp>
      <p:sp>
        <p:nvSpPr>
          <p:cNvPr id="1029" name="Espace réservé du texte 196"/>
          <p:cNvSpPr>
            <a:spLocks noGrp="1"/>
          </p:cNvSpPr>
          <p:nvPr>
            <p:ph type="body" sz="quarter" idx="59" hasCustomPrompt="1"/>
          </p:nvPr>
        </p:nvSpPr>
        <p:spPr>
          <a:xfrm>
            <a:off x="9037646" y="5262307"/>
            <a:ext cx="1273056" cy="498599"/>
          </a:xfrm>
          <a:prstGeom prst="rect">
            <a:avLst/>
          </a:prstGeom>
        </p:spPr>
        <p:txBody>
          <a:bodyPr lIns="0" tIns="0" rIns="0" bIns="0"/>
          <a:lstStyle>
            <a:lvl1pPr marL="0" indent="0" algn="ctr" defTabSz="850391">
              <a:spcBef>
                <a:spcPts val="0"/>
              </a:spcBef>
              <a:buSzTx/>
              <a:buFontTx/>
              <a:buNone/>
              <a:defRPr sz="1116">
                <a:solidFill>
                  <a:srgbClr val="000000">
                    <a:alpha val="60000"/>
                  </a:srgbClr>
                </a:solidFill>
                <a:latin typeface="Candara"/>
                <a:ea typeface="Candara"/>
                <a:cs typeface="Candara"/>
                <a:sym typeface="Candara"/>
              </a:defRPr>
            </a:lvl1pPr>
          </a:lstStyle>
          <a:p>
            <a:r>
              <a:t>Modifiez les styles du texte du masque</a:t>
            </a:r>
          </a:p>
        </p:txBody>
      </p:sp>
      <p:sp>
        <p:nvSpPr>
          <p:cNvPr id="1030" name="Espace réservé du texte 196"/>
          <p:cNvSpPr>
            <a:spLocks noGrp="1"/>
          </p:cNvSpPr>
          <p:nvPr>
            <p:ph type="body" sz="quarter" idx="60" hasCustomPrompt="1"/>
          </p:nvPr>
        </p:nvSpPr>
        <p:spPr>
          <a:xfrm>
            <a:off x="10430995" y="5734958"/>
            <a:ext cx="1273056" cy="498599"/>
          </a:xfrm>
          <a:prstGeom prst="rect">
            <a:avLst/>
          </a:prstGeom>
        </p:spPr>
        <p:txBody>
          <a:bodyPr lIns="0" tIns="0" rIns="0" bIns="0"/>
          <a:lstStyle>
            <a:lvl1pPr marL="0" indent="0" algn="ctr" defTabSz="850391">
              <a:spcBef>
                <a:spcPts val="0"/>
              </a:spcBef>
              <a:buSzTx/>
              <a:buFontTx/>
              <a:buNone/>
              <a:defRPr sz="1116">
                <a:solidFill>
                  <a:srgbClr val="000000">
                    <a:alpha val="60000"/>
                  </a:srgbClr>
                </a:solidFill>
                <a:latin typeface="Candara"/>
                <a:ea typeface="Candara"/>
                <a:cs typeface="Candara"/>
                <a:sym typeface="Candara"/>
              </a:defRPr>
            </a:lvl1pPr>
          </a:lstStyle>
          <a:p>
            <a:r>
              <a:t>Modifiez les styles du texte du masque</a:t>
            </a:r>
          </a:p>
        </p:txBody>
      </p:sp>
      <p:sp>
        <p:nvSpPr>
          <p:cNvPr id="103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Séparateur de diapositive 2">
    <p:bg>
      <p:bgPr>
        <a:solidFill>
          <a:schemeClr val="accent1"/>
        </a:solidFill>
        <a:effectLst/>
      </p:bgPr>
    </p:bg>
    <p:spTree>
      <p:nvGrpSpPr>
        <p:cNvPr id="1" name=""/>
        <p:cNvGrpSpPr/>
        <p:nvPr/>
      </p:nvGrpSpPr>
      <p:grpSpPr>
        <a:xfrm>
          <a:off x="0" y="0"/>
          <a:ext cx="0" cy="0"/>
          <a:chOff x="0" y="0"/>
          <a:chExt cx="0" cy="0"/>
        </a:xfrm>
      </p:grpSpPr>
      <p:sp>
        <p:nvSpPr>
          <p:cNvPr id="79" name="Espace réservé d’image 9"/>
          <p:cNvSpPr>
            <a:spLocks noGrp="1"/>
          </p:cNvSpPr>
          <p:nvPr>
            <p:ph type="pic" idx="21"/>
          </p:nvPr>
        </p:nvSpPr>
        <p:spPr>
          <a:xfrm>
            <a:off x="-1" y="-1"/>
            <a:ext cx="12192001" cy="6858001"/>
          </a:xfrm>
          <a:prstGeom prst="rect">
            <a:avLst/>
          </a:prstGeom>
        </p:spPr>
        <p:txBody>
          <a:bodyPr lIns="91439" rIns="91439">
            <a:noAutofit/>
          </a:bodyPr>
          <a:lstStyle/>
          <a:p>
            <a:endParaRPr/>
          </a:p>
        </p:txBody>
      </p:sp>
      <p:sp>
        <p:nvSpPr>
          <p:cNvPr id="80" name="CLIQUEZ POUR AJOUTER UN TITRE"/>
          <p:cNvSpPr txBox="1">
            <a:spLocks noGrp="1"/>
          </p:cNvSpPr>
          <p:nvPr>
            <p:ph type="title" hasCustomPrompt="1"/>
          </p:nvPr>
        </p:nvSpPr>
        <p:spPr>
          <a:xfrm>
            <a:off x="1220163" y="3379809"/>
            <a:ext cx="7252507" cy="891251"/>
          </a:xfrm>
          <a:prstGeom prst="rect">
            <a:avLst/>
          </a:prstGeom>
        </p:spPr>
        <p:txBody>
          <a:bodyPr anchor="t"/>
          <a:lstStyle>
            <a:lvl1pPr>
              <a:defRPr sz="5000">
                <a:solidFill>
                  <a:srgbClr val="FFFFFF"/>
                </a:solidFill>
              </a:defRPr>
            </a:lvl1pPr>
          </a:lstStyle>
          <a:p>
            <a:r>
              <a:t>CLIQUEZ POUR AJOUTER UN TITRE</a:t>
            </a:r>
          </a:p>
        </p:txBody>
      </p:sp>
      <p:sp>
        <p:nvSpPr>
          <p:cNvPr id="81" name="Texte niveau 1…"/>
          <p:cNvSpPr txBox="1">
            <a:spLocks noGrp="1"/>
          </p:cNvSpPr>
          <p:nvPr>
            <p:ph type="body" sz="quarter" idx="1" hasCustomPrompt="1"/>
          </p:nvPr>
        </p:nvSpPr>
        <p:spPr>
          <a:xfrm>
            <a:off x="1220164" y="4467833"/>
            <a:ext cx="7252505"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LE SOUS-TITRE SE PLACE ICI</a:t>
            </a:r>
          </a:p>
          <a:p>
            <a:pPr lvl="1"/>
            <a:endParaRPr/>
          </a:p>
          <a:p>
            <a:pPr lvl="2"/>
            <a:endParaRPr/>
          </a:p>
          <a:p>
            <a:pPr lvl="3"/>
            <a:endParaRPr/>
          </a:p>
          <a:p>
            <a:pPr lvl="4"/>
            <a:endParaRPr/>
          </a:p>
        </p:txBody>
      </p:sp>
      <p:sp>
        <p:nvSpPr>
          <p:cNvPr id="82" name="Forme 62"/>
          <p:cNvSpPr/>
          <p:nvPr/>
        </p:nvSpPr>
        <p:spPr>
          <a:xfrm flipH="1">
            <a:off x="634" y="4292270"/>
            <a:ext cx="2570772" cy="1"/>
          </a:xfrm>
          <a:prstGeom prst="line">
            <a:avLst/>
          </a:prstGeom>
          <a:ln w="25400">
            <a:solidFill>
              <a:srgbClr val="FFFFFF"/>
            </a:solidFill>
            <a:miter lim="400000"/>
          </a:ln>
        </p:spPr>
        <p:txBody>
          <a:bodyPr lIns="45719" rIns="45719"/>
          <a:lstStyle/>
          <a:p>
            <a:endParaRPr/>
          </a:p>
        </p:txBody>
      </p:sp>
      <p:sp>
        <p:nvSpPr>
          <p:cNvPr id="83"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Colonne Content_3 02">
    <p:spTree>
      <p:nvGrpSpPr>
        <p:cNvPr id="1" name=""/>
        <p:cNvGrpSpPr/>
        <p:nvPr/>
      </p:nvGrpSpPr>
      <p:grpSpPr>
        <a:xfrm>
          <a:off x="0" y="0"/>
          <a:ext cx="0" cy="0"/>
          <a:chOff x="0" y="0"/>
          <a:chExt cx="0" cy="0"/>
        </a:xfrm>
      </p:grpSpPr>
      <p:sp>
        <p:nvSpPr>
          <p:cNvPr id="1038" name="Rectangle 6"/>
          <p:cNvSpPr/>
          <p:nvPr/>
        </p:nvSpPr>
        <p:spPr>
          <a:xfrm>
            <a:off x="9780100" y="6371351"/>
            <a:ext cx="1979898" cy="431994"/>
          </a:xfrm>
          <a:prstGeom prst="rect">
            <a:avLst/>
          </a:prstGeom>
          <a:solidFill>
            <a:srgbClr val="FFFFFF"/>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1039" name="Rectangle 27"/>
          <p:cNvSpPr/>
          <p:nvPr/>
        </p:nvSpPr>
        <p:spPr>
          <a:xfrm>
            <a:off x="9780103" y="6803350"/>
            <a:ext cx="1979898" cy="54651"/>
          </a:xfrm>
          <a:prstGeom prst="rect">
            <a:avLst/>
          </a:prstGeom>
          <a:solidFill>
            <a:srgbClr val="DADADA"/>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1040" name="Forme libre : Forme 30"/>
          <p:cNvSpPr/>
          <p:nvPr/>
        </p:nvSpPr>
        <p:spPr>
          <a:xfrm>
            <a:off x="-1" y="6371351"/>
            <a:ext cx="9780104" cy="432001"/>
          </a:xfrm>
          <a:prstGeom prst="rect">
            <a:avLst/>
          </a:prstGeom>
          <a:solidFill>
            <a:srgbClr val="F2F2F2"/>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1041" name="Zone de texte 3"/>
          <p:cNvSpPr txBox="1"/>
          <p:nvPr/>
        </p:nvSpPr>
        <p:spPr>
          <a:xfrm>
            <a:off x="10334540" y="6534463"/>
            <a:ext cx="871021" cy="2649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r">
              <a:lnSpc>
                <a:spcPts val="1000"/>
              </a:lnSpc>
              <a:defRPr sz="2500" spc="-100">
                <a:solidFill>
                  <a:srgbClr val="25C6E3"/>
                </a:solidFill>
                <a:latin typeface="Corbel"/>
                <a:ea typeface="Corbel"/>
                <a:cs typeface="Corbel"/>
                <a:sym typeface="Corbel"/>
              </a:defRPr>
            </a:pPr>
            <a:r>
              <a:t>TREY</a:t>
            </a:r>
            <a:r>
              <a:rPr sz="1600"/>
              <a:t> </a:t>
            </a:r>
            <a:br>
              <a:rPr sz="1600"/>
            </a:br>
            <a:r>
              <a:rPr sz="1200" spc="140">
                <a:solidFill>
                  <a:srgbClr val="404040"/>
                </a:solidFill>
              </a:rPr>
              <a:t>Research</a:t>
            </a:r>
          </a:p>
        </p:txBody>
      </p:sp>
      <p:sp>
        <p:nvSpPr>
          <p:cNvPr id="1042" name="Rectangle 8"/>
          <p:cNvSpPr/>
          <p:nvPr/>
        </p:nvSpPr>
        <p:spPr>
          <a:xfrm>
            <a:off x="0" y="6803350"/>
            <a:ext cx="9780104" cy="54651"/>
          </a:xfrm>
          <a:prstGeom prst="rect">
            <a:avLst/>
          </a:prstGeom>
          <a:solidFill>
            <a:srgbClr val="E80554"/>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1043" name="Rectangle 28"/>
          <p:cNvSpPr/>
          <p:nvPr/>
        </p:nvSpPr>
        <p:spPr>
          <a:xfrm>
            <a:off x="11760000" y="6803350"/>
            <a:ext cx="432000" cy="54651"/>
          </a:xfrm>
          <a:prstGeom prst="rect">
            <a:avLst/>
          </a:prstGeom>
          <a:solidFill>
            <a:srgbClr val="25C6E3"/>
          </a:solidFill>
          <a:ln w="12700">
            <a:miter lim="400000"/>
          </a:ln>
        </p:spPr>
        <p:txBody>
          <a:bodyPr lIns="45719" rIns="45719" anchor="ctr"/>
          <a:lstStyle/>
          <a:p>
            <a:pPr algn="ctr">
              <a:defRPr>
                <a:solidFill>
                  <a:srgbClr val="FFFFFF"/>
                </a:solidFill>
                <a:latin typeface="Candara"/>
                <a:ea typeface="Candara"/>
                <a:cs typeface="Candara"/>
                <a:sym typeface="Candara"/>
              </a:defRPr>
            </a:pPr>
            <a:endParaRPr/>
          </a:p>
        </p:txBody>
      </p:sp>
      <p:sp>
        <p:nvSpPr>
          <p:cNvPr id="1044" name="Connecteur droit 17"/>
          <p:cNvSpPr/>
          <p:nvPr/>
        </p:nvSpPr>
        <p:spPr>
          <a:xfrm flipH="1" flipV="1">
            <a:off x="1" y="6371351"/>
            <a:ext cx="12192000" cy="1"/>
          </a:xfrm>
          <a:prstGeom prst="line">
            <a:avLst/>
          </a:prstGeom>
          <a:ln w="6350">
            <a:solidFill>
              <a:srgbClr val="F2F2F2"/>
            </a:solidFill>
            <a:miter/>
          </a:ln>
        </p:spPr>
        <p:txBody>
          <a:bodyPr lIns="45719" rIns="45719"/>
          <a:lstStyle/>
          <a:p>
            <a:endParaRPr/>
          </a:p>
        </p:txBody>
      </p:sp>
      <p:sp>
        <p:nvSpPr>
          <p:cNvPr id="1045" name="Espace réservé d’image 8"/>
          <p:cNvSpPr>
            <a:spLocks noGrp="1"/>
          </p:cNvSpPr>
          <p:nvPr>
            <p:ph type="pic" idx="21"/>
          </p:nvPr>
        </p:nvSpPr>
        <p:spPr>
          <a:xfrm>
            <a:off x="1" y="0"/>
            <a:ext cx="12192001" cy="6858000"/>
          </a:xfrm>
          <a:prstGeom prst="rect">
            <a:avLst/>
          </a:prstGeom>
        </p:spPr>
        <p:txBody>
          <a:bodyPr lIns="91439" rIns="91439">
            <a:noAutofit/>
          </a:bodyPr>
          <a:lstStyle/>
          <a:p>
            <a:endParaRPr/>
          </a:p>
        </p:txBody>
      </p:sp>
      <p:sp>
        <p:nvSpPr>
          <p:cNvPr id="1046" name="Texte niveau 1…"/>
          <p:cNvSpPr txBox="1">
            <a:spLocks noGrp="1"/>
          </p:cNvSpPr>
          <p:nvPr>
            <p:ph type="body" sz="quarter" idx="1" hasCustomPrompt="1"/>
          </p:nvPr>
        </p:nvSpPr>
        <p:spPr>
          <a:xfrm>
            <a:off x="3888842" y="2717802"/>
            <a:ext cx="2377441" cy="3368676"/>
          </a:xfrm>
          <a:prstGeom prst="rect">
            <a:avLst/>
          </a:prstGeom>
        </p:spPr>
        <p:txBody>
          <a:bodyPr lIns="0" tIns="0" rIns="0" bIns="0"/>
          <a:lstStyle>
            <a:lvl1pPr marL="285750" indent="-514350">
              <a:lnSpc>
                <a:spcPct val="100000"/>
              </a:lnSpc>
              <a:spcBef>
                <a:spcPts val="0"/>
              </a:spcBef>
              <a:buSzTx/>
              <a:buFontTx/>
              <a:buNone/>
              <a:defRPr sz="1400">
                <a:solidFill>
                  <a:srgbClr val="F2F2F2"/>
                </a:solidFill>
                <a:latin typeface="Candara"/>
                <a:ea typeface="Candara"/>
                <a:cs typeface="Candara"/>
                <a:sym typeface="Candara"/>
              </a:defRPr>
            </a:lvl1pPr>
            <a:lvl2pPr marL="508396" indent="-241696">
              <a:lnSpc>
                <a:spcPct val="100000"/>
              </a:lnSpc>
              <a:spcBef>
                <a:spcPts val="0"/>
              </a:spcBef>
              <a:buFontTx/>
              <a:defRPr sz="1400">
                <a:solidFill>
                  <a:srgbClr val="F2F2F2"/>
                </a:solidFill>
                <a:latin typeface="Candara"/>
                <a:ea typeface="Candara"/>
                <a:cs typeface="Candara"/>
                <a:sym typeface="Candara"/>
              </a:defRPr>
            </a:lvl2pPr>
            <a:lvl3pPr marL="809625" indent="-266700">
              <a:lnSpc>
                <a:spcPct val="100000"/>
              </a:lnSpc>
              <a:spcBef>
                <a:spcPts val="0"/>
              </a:spcBef>
              <a:buFontTx/>
              <a:defRPr sz="1400">
                <a:solidFill>
                  <a:srgbClr val="F2F2F2"/>
                </a:solidFill>
                <a:latin typeface="Candara"/>
                <a:ea typeface="Candara"/>
                <a:cs typeface="Candara"/>
                <a:sym typeface="Candara"/>
              </a:defRPr>
            </a:lvl3pPr>
            <a:lvl4pPr marL="1076325" indent="-266700">
              <a:lnSpc>
                <a:spcPct val="100000"/>
              </a:lnSpc>
              <a:spcBef>
                <a:spcPts val="0"/>
              </a:spcBef>
              <a:buFontTx/>
              <a:defRPr sz="1400">
                <a:solidFill>
                  <a:srgbClr val="F2F2F2"/>
                </a:solidFill>
                <a:latin typeface="Candara"/>
                <a:ea typeface="Candara"/>
                <a:cs typeface="Candara"/>
                <a:sym typeface="Candara"/>
              </a:defRPr>
            </a:lvl4pPr>
            <a:lvl5pPr marL="1343025" indent="-266700">
              <a:lnSpc>
                <a:spcPct val="100000"/>
              </a:lnSpc>
              <a:spcBef>
                <a:spcPts val="0"/>
              </a:spcBef>
              <a:buFontTx/>
              <a:defRPr sz="1400">
                <a:solidFill>
                  <a:srgbClr val="F2F2F2"/>
                </a:solidFill>
                <a:latin typeface="Candara"/>
                <a:ea typeface="Candara"/>
                <a:cs typeface="Candara"/>
                <a:sym typeface="Candara"/>
              </a:defRPr>
            </a:lvl5pPr>
          </a:lstStyle>
          <a:p>
            <a:r>
              <a:t>Modifiez les styles du texte du masque</a:t>
            </a:r>
          </a:p>
          <a:p>
            <a:pPr lvl="1"/>
            <a:endParaRPr/>
          </a:p>
          <a:p>
            <a:pPr lvl="2"/>
            <a:endParaRPr/>
          </a:p>
          <a:p>
            <a:pPr lvl="3"/>
            <a:endParaRPr/>
          </a:p>
          <a:p>
            <a:pPr lvl="4"/>
            <a:endParaRPr/>
          </a:p>
        </p:txBody>
      </p:sp>
      <p:sp>
        <p:nvSpPr>
          <p:cNvPr id="1047" name="Espace réservé du texte 12"/>
          <p:cNvSpPr>
            <a:spLocks noGrp="1"/>
          </p:cNvSpPr>
          <p:nvPr>
            <p:ph type="body" sz="quarter" idx="22" hasCustomPrompt="1"/>
          </p:nvPr>
        </p:nvSpPr>
        <p:spPr>
          <a:xfrm>
            <a:off x="647700" y="2717802"/>
            <a:ext cx="2377440" cy="3368676"/>
          </a:xfrm>
          <a:prstGeom prst="rect">
            <a:avLst/>
          </a:prstGeom>
        </p:spPr>
        <p:txBody>
          <a:bodyPr lIns="0" tIns="0" rIns="0" bIns="0"/>
          <a:lstStyle>
            <a:lvl1pPr marL="285750" indent="-514350">
              <a:lnSpc>
                <a:spcPct val="100000"/>
              </a:lnSpc>
              <a:spcBef>
                <a:spcPts val="0"/>
              </a:spcBef>
              <a:buSzTx/>
              <a:buFontTx/>
              <a:buNone/>
              <a:defRPr sz="1400">
                <a:solidFill>
                  <a:srgbClr val="F2F2F2"/>
                </a:solidFill>
                <a:latin typeface="Candara"/>
                <a:ea typeface="Candara"/>
                <a:cs typeface="Candara"/>
                <a:sym typeface="Candara"/>
              </a:defRPr>
            </a:lvl1pPr>
          </a:lstStyle>
          <a:p>
            <a:r>
              <a:t>Modifiez les styles du texte du masque</a:t>
            </a:r>
          </a:p>
        </p:txBody>
      </p:sp>
      <p:sp>
        <p:nvSpPr>
          <p:cNvPr id="1048" name="Texte du titre"/>
          <p:cNvSpPr txBox="1">
            <a:spLocks noGrp="1"/>
          </p:cNvSpPr>
          <p:nvPr>
            <p:ph type="title"/>
          </p:nvPr>
        </p:nvSpPr>
        <p:spPr>
          <a:xfrm>
            <a:off x="633186" y="557438"/>
            <a:ext cx="10206264" cy="830999"/>
          </a:xfrm>
          <a:prstGeom prst="rect">
            <a:avLst/>
          </a:prstGeom>
        </p:spPr>
        <p:txBody>
          <a:bodyPr lIns="0" tIns="0" rIns="0" bIns="0" anchor="t"/>
          <a:lstStyle>
            <a:lvl1pPr>
              <a:lnSpc>
                <a:spcPct val="100000"/>
              </a:lnSpc>
              <a:defRPr sz="2400" b="0">
                <a:solidFill>
                  <a:srgbClr val="F2F2F2"/>
                </a:solidFill>
                <a:latin typeface="Corbel"/>
                <a:ea typeface="Corbel"/>
                <a:cs typeface="Corbel"/>
                <a:sym typeface="Corbel"/>
              </a:defRPr>
            </a:lvl1pPr>
          </a:lstStyle>
          <a:p>
            <a:r>
              <a:t>Texte du titre</a:t>
            </a:r>
          </a:p>
        </p:txBody>
      </p:sp>
      <p:sp>
        <p:nvSpPr>
          <p:cNvPr id="1049" name="Espace réservé du texte 12"/>
          <p:cNvSpPr>
            <a:spLocks noGrp="1"/>
          </p:cNvSpPr>
          <p:nvPr>
            <p:ph type="body" sz="quarter" idx="23" hasCustomPrompt="1"/>
          </p:nvPr>
        </p:nvSpPr>
        <p:spPr>
          <a:xfrm>
            <a:off x="7129984" y="2717802"/>
            <a:ext cx="2377441" cy="3368676"/>
          </a:xfrm>
          <a:prstGeom prst="rect">
            <a:avLst/>
          </a:prstGeom>
        </p:spPr>
        <p:txBody>
          <a:bodyPr lIns="0" tIns="0" rIns="0" bIns="0"/>
          <a:lstStyle>
            <a:lvl1pPr marL="285750" indent="-514350">
              <a:lnSpc>
                <a:spcPct val="100000"/>
              </a:lnSpc>
              <a:spcBef>
                <a:spcPts val="0"/>
              </a:spcBef>
              <a:buSzTx/>
              <a:buFontTx/>
              <a:buNone/>
              <a:defRPr sz="1400">
                <a:solidFill>
                  <a:srgbClr val="F2F2F2"/>
                </a:solidFill>
                <a:latin typeface="Candara"/>
                <a:ea typeface="Candara"/>
                <a:cs typeface="Candara"/>
                <a:sym typeface="Candara"/>
              </a:defRPr>
            </a:lvl1pPr>
          </a:lstStyle>
          <a:p>
            <a:r>
              <a:t>Modifiez les styles du texte du masque</a:t>
            </a:r>
          </a:p>
        </p:txBody>
      </p:sp>
      <p:sp>
        <p:nvSpPr>
          <p:cNvPr id="1050" name="Numéro de diapositive"/>
          <p:cNvSpPr txBox="1">
            <a:spLocks noGrp="1"/>
          </p:cNvSpPr>
          <p:nvPr>
            <p:ph type="sldNum" sz="quarter" idx="2"/>
          </p:nvPr>
        </p:nvSpPr>
        <p:spPr>
          <a:xfrm>
            <a:off x="11091209" y="6298066"/>
            <a:ext cx="600975" cy="177801"/>
          </a:xfrm>
          <a:prstGeom prst="rect">
            <a:avLst/>
          </a:prstGeom>
          <a:solidFill>
            <a:srgbClr val="404040"/>
          </a:solidFill>
        </p:spPr>
        <p:txBody>
          <a:bodyPr wrap="square" lIns="0" tIns="0" rIns="0" bIns="0"/>
          <a:lstStyle>
            <a:lvl1pPr algn="ctr">
              <a:defRPr>
                <a:solidFill>
                  <a:srgbClr val="FFFFFF"/>
                </a:solidFill>
                <a:latin typeface="Corbel"/>
                <a:ea typeface="Corbel"/>
                <a:cs typeface="Corbel"/>
                <a:sym typeface="Corbel"/>
              </a:defRPr>
            </a:lvl1pPr>
          </a:lstStyle>
          <a:p>
            <a:fld id="{86CB4B4D-7CA3-9044-876B-883B54F8677D}" type="slidenum">
              <a:rPr/>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Diapositive de titre avec image">
    <p:spTree>
      <p:nvGrpSpPr>
        <p:cNvPr id="1" name=""/>
        <p:cNvGrpSpPr/>
        <p:nvPr/>
      </p:nvGrpSpPr>
      <p:grpSpPr>
        <a:xfrm>
          <a:off x="0" y="0"/>
          <a:ext cx="0" cy="0"/>
          <a:chOff x="0" y="0"/>
          <a:chExt cx="0" cy="0"/>
        </a:xfrm>
      </p:grpSpPr>
      <p:sp>
        <p:nvSpPr>
          <p:cNvPr id="1057" name="Rectangle 8"/>
          <p:cNvSpPr/>
          <p:nvPr/>
        </p:nvSpPr>
        <p:spPr>
          <a:xfrm>
            <a:off x="0" y="1539432"/>
            <a:ext cx="8866207" cy="5318569"/>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058" name="Espace réservé d’image 11"/>
          <p:cNvSpPr>
            <a:spLocks noGrp="1"/>
          </p:cNvSpPr>
          <p:nvPr>
            <p:ph type="pic" idx="21"/>
          </p:nvPr>
        </p:nvSpPr>
        <p:spPr>
          <a:xfrm>
            <a:off x="-1" y="-1"/>
            <a:ext cx="12191997" cy="6858001"/>
          </a:xfrm>
          <a:prstGeom prst="rect">
            <a:avLst/>
          </a:prstGeom>
        </p:spPr>
        <p:txBody>
          <a:bodyPr lIns="91439" rIns="91439">
            <a:noAutofit/>
          </a:bodyPr>
          <a:lstStyle/>
          <a:p>
            <a:endParaRPr/>
          </a:p>
        </p:txBody>
      </p:sp>
      <p:sp>
        <p:nvSpPr>
          <p:cNvPr id="1059" name="CLIQUEZ POUR AJOUTER UN TITRE"/>
          <p:cNvSpPr txBox="1">
            <a:spLocks noGrp="1"/>
          </p:cNvSpPr>
          <p:nvPr>
            <p:ph type="title" hasCustomPrompt="1"/>
          </p:nvPr>
        </p:nvSpPr>
        <p:spPr>
          <a:xfrm>
            <a:off x="838199" y="2002420"/>
            <a:ext cx="7252506" cy="891251"/>
          </a:xfrm>
          <a:prstGeom prst="rect">
            <a:avLst/>
          </a:prstGeom>
        </p:spPr>
        <p:txBody>
          <a:bodyPr anchor="t"/>
          <a:lstStyle>
            <a:lvl1pPr>
              <a:defRPr sz="5000">
                <a:solidFill>
                  <a:srgbClr val="FFFFFF"/>
                </a:solidFill>
              </a:defRPr>
            </a:lvl1pPr>
          </a:lstStyle>
          <a:p>
            <a:r>
              <a:t>CLIQUEZ POUR AJOUTER UN TITRE</a:t>
            </a:r>
          </a:p>
        </p:txBody>
      </p:sp>
      <p:sp>
        <p:nvSpPr>
          <p:cNvPr id="1060" name="Texte niveau 1…"/>
          <p:cNvSpPr txBox="1">
            <a:spLocks noGrp="1"/>
          </p:cNvSpPr>
          <p:nvPr>
            <p:ph type="body" sz="quarter" idx="1" hasCustomPrompt="1"/>
          </p:nvPr>
        </p:nvSpPr>
        <p:spPr>
          <a:xfrm>
            <a:off x="838200" y="3703092"/>
            <a:ext cx="7252504"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LE SOUS-TITRE SE PLACE ICI</a:t>
            </a:r>
          </a:p>
          <a:p>
            <a:pPr lvl="1"/>
            <a:endParaRPr/>
          </a:p>
          <a:p>
            <a:pPr lvl="2"/>
            <a:endParaRPr/>
          </a:p>
          <a:p>
            <a:pPr lvl="3"/>
            <a:endParaRPr/>
          </a:p>
          <a:p>
            <a:pPr lvl="4"/>
            <a:endParaRPr/>
          </a:p>
        </p:txBody>
      </p:sp>
      <p:sp>
        <p:nvSpPr>
          <p:cNvPr id="1061" name="Forme 62"/>
          <p:cNvSpPr/>
          <p:nvPr/>
        </p:nvSpPr>
        <p:spPr>
          <a:xfrm flipH="1" flipV="1">
            <a:off x="-1" y="3526894"/>
            <a:ext cx="2188806" cy="3"/>
          </a:xfrm>
          <a:prstGeom prst="line">
            <a:avLst/>
          </a:prstGeom>
          <a:ln w="25400">
            <a:solidFill>
              <a:srgbClr val="FFFFFF"/>
            </a:solidFill>
            <a:miter lim="400000"/>
          </a:ln>
        </p:spPr>
        <p:txBody>
          <a:bodyPr lIns="45719" rIns="45719"/>
          <a:lstStyle/>
          <a:p>
            <a:endParaRPr/>
          </a:p>
        </p:txBody>
      </p:sp>
      <p:sp>
        <p:nvSpPr>
          <p:cNvPr id="1062"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merci">
    <p:spTree>
      <p:nvGrpSpPr>
        <p:cNvPr id="1" name=""/>
        <p:cNvGrpSpPr/>
        <p:nvPr/>
      </p:nvGrpSpPr>
      <p:grpSpPr>
        <a:xfrm>
          <a:off x="0" y="0"/>
          <a:ext cx="0" cy="0"/>
          <a:chOff x="0" y="0"/>
          <a:chExt cx="0" cy="0"/>
        </a:xfrm>
      </p:grpSpPr>
      <p:sp>
        <p:nvSpPr>
          <p:cNvPr id="1069" name="Rectangle 8"/>
          <p:cNvSpPr/>
          <p:nvPr/>
        </p:nvSpPr>
        <p:spPr>
          <a:xfrm>
            <a:off x="-1" y="1539431"/>
            <a:ext cx="8866207" cy="5318569"/>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070" name="Espace réservé d’image 11"/>
          <p:cNvSpPr>
            <a:spLocks noGrp="1"/>
          </p:cNvSpPr>
          <p:nvPr>
            <p:ph type="pic" idx="21"/>
          </p:nvPr>
        </p:nvSpPr>
        <p:spPr>
          <a:xfrm>
            <a:off x="-1" y="-1"/>
            <a:ext cx="12191997" cy="6858001"/>
          </a:xfrm>
          <a:prstGeom prst="rect">
            <a:avLst/>
          </a:prstGeom>
        </p:spPr>
        <p:txBody>
          <a:bodyPr lIns="91439" rIns="91439">
            <a:noAutofit/>
          </a:bodyPr>
          <a:lstStyle/>
          <a:p>
            <a:endParaRPr/>
          </a:p>
        </p:txBody>
      </p:sp>
      <p:sp>
        <p:nvSpPr>
          <p:cNvPr id="1071" name="MERCI"/>
          <p:cNvSpPr txBox="1">
            <a:spLocks noGrp="1"/>
          </p:cNvSpPr>
          <p:nvPr>
            <p:ph type="title" hasCustomPrompt="1"/>
          </p:nvPr>
        </p:nvSpPr>
        <p:spPr>
          <a:xfrm>
            <a:off x="838199" y="2002420"/>
            <a:ext cx="7252506" cy="891251"/>
          </a:xfrm>
          <a:prstGeom prst="rect">
            <a:avLst/>
          </a:prstGeom>
        </p:spPr>
        <p:txBody>
          <a:bodyPr anchor="t"/>
          <a:lstStyle>
            <a:lvl1pPr>
              <a:defRPr sz="5000">
                <a:solidFill>
                  <a:srgbClr val="FFFFFF"/>
                </a:solidFill>
              </a:defRPr>
            </a:lvl1pPr>
          </a:lstStyle>
          <a:p>
            <a:r>
              <a:t>MERCI</a:t>
            </a:r>
          </a:p>
        </p:txBody>
      </p:sp>
      <p:sp>
        <p:nvSpPr>
          <p:cNvPr id="1072" name="Texte niveau 1…"/>
          <p:cNvSpPr txBox="1">
            <a:spLocks noGrp="1"/>
          </p:cNvSpPr>
          <p:nvPr>
            <p:ph type="body" sz="quarter" idx="1" hasCustomPrompt="1"/>
          </p:nvPr>
        </p:nvSpPr>
        <p:spPr>
          <a:xfrm>
            <a:off x="838200" y="3090443"/>
            <a:ext cx="7252504"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WWW.WEBSITENAME.COM</a:t>
            </a:r>
          </a:p>
          <a:p>
            <a:pPr lvl="1"/>
            <a:endParaRPr/>
          </a:p>
          <a:p>
            <a:pPr lvl="2"/>
            <a:endParaRPr/>
          </a:p>
          <a:p>
            <a:pPr lvl="3"/>
            <a:endParaRPr/>
          </a:p>
          <a:p>
            <a:pPr lvl="4"/>
            <a:endParaRPr/>
          </a:p>
        </p:txBody>
      </p:sp>
      <p:sp>
        <p:nvSpPr>
          <p:cNvPr id="1073" name="Forme 62"/>
          <p:cNvSpPr/>
          <p:nvPr/>
        </p:nvSpPr>
        <p:spPr>
          <a:xfrm flipH="1" flipV="1">
            <a:off x="-1" y="2914246"/>
            <a:ext cx="2188806" cy="3"/>
          </a:xfrm>
          <a:prstGeom prst="line">
            <a:avLst/>
          </a:prstGeom>
          <a:ln w="25400">
            <a:solidFill>
              <a:srgbClr val="FFFFFF"/>
            </a:solidFill>
            <a:miter lim="400000"/>
          </a:ln>
        </p:spPr>
        <p:txBody>
          <a:bodyPr lIns="45719" rIns="45719"/>
          <a:lstStyle/>
          <a:p>
            <a:endParaRPr/>
          </a:p>
        </p:txBody>
      </p:sp>
      <p:sp>
        <p:nvSpPr>
          <p:cNvPr id="1074"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2_Diapositive de titre avec image">
    <p:bg>
      <p:bgPr>
        <a:solidFill>
          <a:schemeClr val="accent1"/>
        </a:solidFill>
        <a:effectLst/>
      </p:bgPr>
    </p:bg>
    <p:spTree>
      <p:nvGrpSpPr>
        <p:cNvPr id="1" name=""/>
        <p:cNvGrpSpPr/>
        <p:nvPr/>
      </p:nvGrpSpPr>
      <p:grpSpPr>
        <a:xfrm>
          <a:off x="0" y="0"/>
          <a:ext cx="0" cy="0"/>
          <a:chOff x="0" y="0"/>
          <a:chExt cx="0" cy="0"/>
        </a:xfrm>
      </p:grpSpPr>
      <p:sp>
        <p:nvSpPr>
          <p:cNvPr id="1081" name="Espace réservé d’image 11"/>
          <p:cNvSpPr>
            <a:spLocks noGrp="1"/>
          </p:cNvSpPr>
          <p:nvPr>
            <p:ph type="pic" idx="21"/>
          </p:nvPr>
        </p:nvSpPr>
        <p:spPr>
          <a:xfrm>
            <a:off x="-1" y="-1"/>
            <a:ext cx="12191997" cy="6858001"/>
          </a:xfrm>
          <a:prstGeom prst="rect">
            <a:avLst/>
          </a:prstGeom>
        </p:spPr>
        <p:txBody>
          <a:bodyPr lIns="91439" rIns="91439">
            <a:noAutofit/>
          </a:bodyPr>
          <a:lstStyle/>
          <a:p>
            <a:endParaRPr/>
          </a:p>
        </p:txBody>
      </p:sp>
      <p:sp>
        <p:nvSpPr>
          <p:cNvPr id="1082" name="CLIQUEZ POUR AJOUTER UN TITRE"/>
          <p:cNvSpPr txBox="1">
            <a:spLocks noGrp="1"/>
          </p:cNvSpPr>
          <p:nvPr>
            <p:ph type="title" hasCustomPrompt="1"/>
          </p:nvPr>
        </p:nvSpPr>
        <p:spPr>
          <a:xfrm>
            <a:off x="838199" y="2002420"/>
            <a:ext cx="7252506" cy="891251"/>
          </a:xfrm>
          <a:prstGeom prst="rect">
            <a:avLst/>
          </a:prstGeom>
        </p:spPr>
        <p:txBody>
          <a:bodyPr anchor="t"/>
          <a:lstStyle>
            <a:lvl1pPr>
              <a:defRPr sz="5000">
                <a:solidFill>
                  <a:srgbClr val="FFFFFF"/>
                </a:solidFill>
              </a:defRPr>
            </a:lvl1pPr>
          </a:lstStyle>
          <a:p>
            <a:r>
              <a:t>CLIQUEZ POUR AJOUTER UN TITRE</a:t>
            </a:r>
          </a:p>
        </p:txBody>
      </p:sp>
      <p:sp>
        <p:nvSpPr>
          <p:cNvPr id="1083" name="Texte niveau 1…"/>
          <p:cNvSpPr txBox="1">
            <a:spLocks noGrp="1"/>
          </p:cNvSpPr>
          <p:nvPr>
            <p:ph type="body" sz="quarter" idx="1" hasCustomPrompt="1"/>
          </p:nvPr>
        </p:nvSpPr>
        <p:spPr>
          <a:xfrm>
            <a:off x="838200" y="3090443"/>
            <a:ext cx="7252504"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LE SOUS-TITRE SE PLACE ICI</a:t>
            </a:r>
          </a:p>
          <a:p>
            <a:pPr lvl="1"/>
            <a:endParaRPr/>
          </a:p>
          <a:p>
            <a:pPr lvl="2"/>
            <a:endParaRPr/>
          </a:p>
          <a:p>
            <a:pPr lvl="3"/>
            <a:endParaRPr/>
          </a:p>
          <a:p>
            <a:pPr lvl="4"/>
            <a:endParaRPr/>
          </a:p>
        </p:txBody>
      </p:sp>
      <p:sp>
        <p:nvSpPr>
          <p:cNvPr id="1084" name="Forme 62"/>
          <p:cNvSpPr/>
          <p:nvPr/>
        </p:nvSpPr>
        <p:spPr>
          <a:xfrm flipH="1" flipV="1">
            <a:off x="-1" y="2914246"/>
            <a:ext cx="2188806" cy="3"/>
          </a:xfrm>
          <a:prstGeom prst="line">
            <a:avLst/>
          </a:prstGeom>
          <a:ln w="25400">
            <a:solidFill>
              <a:srgbClr val="FFFFFF"/>
            </a:solidFill>
            <a:miter lim="400000"/>
          </a:ln>
        </p:spPr>
        <p:txBody>
          <a:bodyPr lIns="45719" rIns="45719"/>
          <a:lstStyle/>
          <a:p>
            <a:endParaRPr/>
          </a:p>
        </p:txBody>
      </p:sp>
      <p:sp>
        <p:nvSpPr>
          <p:cNvPr id="108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_Diapositive de titre avec image">
    <p:bg>
      <p:bgPr>
        <a:solidFill>
          <a:schemeClr val="accent1"/>
        </a:solidFill>
        <a:effectLst/>
      </p:bgPr>
    </p:bg>
    <p:spTree>
      <p:nvGrpSpPr>
        <p:cNvPr id="1" name=""/>
        <p:cNvGrpSpPr/>
        <p:nvPr/>
      </p:nvGrpSpPr>
      <p:grpSpPr>
        <a:xfrm>
          <a:off x="0" y="0"/>
          <a:ext cx="0" cy="0"/>
          <a:chOff x="0" y="0"/>
          <a:chExt cx="0" cy="0"/>
        </a:xfrm>
      </p:grpSpPr>
      <p:sp>
        <p:nvSpPr>
          <p:cNvPr id="1092" name="CLIQUEZ POUR AJOUTER UN TITRE"/>
          <p:cNvSpPr txBox="1">
            <a:spLocks noGrp="1"/>
          </p:cNvSpPr>
          <p:nvPr>
            <p:ph type="title" hasCustomPrompt="1"/>
          </p:nvPr>
        </p:nvSpPr>
        <p:spPr>
          <a:xfrm>
            <a:off x="838199" y="578735"/>
            <a:ext cx="7252506" cy="891251"/>
          </a:xfrm>
          <a:prstGeom prst="rect">
            <a:avLst/>
          </a:prstGeom>
        </p:spPr>
        <p:txBody>
          <a:bodyPr anchor="t"/>
          <a:lstStyle>
            <a:lvl1pPr>
              <a:defRPr sz="5000">
                <a:solidFill>
                  <a:srgbClr val="FFFFFF"/>
                </a:solidFill>
              </a:defRPr>
            </a:lvl1pPr>
          </a:lstStyle>
          <a:p>
            <a:r>
              <a:t>CLIQUEZ POUR AJOUTER UN TITRE</a:t>
            </a:r>
          </a:p>
        </p:txBody>
      </p:sp>
      <p:sp>
        <p:nvSpPr>
          <p:cNvPr id="1093" name="Texte niveau 1…"/>
          <p:cNvSpPr txBox="1">
            <a:spLocks noGrp="1"/>
          </p:cNvSpPr>
          <p:nvPr>
            <p:ph type="body" sz="quarter" idx="1" hasCustomPrompt="1"/>
          </p:nvPr>
        </p:nvSpPr>
        <p:spPr>
          <a:xfrm>
            <a:off x="838200" y="1666758"/>
            <a:ext cx="7252504"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LE SOUS-TITRE SE PLACE ICI</a:t>
            </a:r>
          </a:p>
          <a:p>
            <a:pPr lvl="1"/>
            <a:endParaRPr/>
          </a:p>
          <a:p>
            <a:pPr lvl="2"/>
            <a:endParaRPr/>
          </a:p>
          <a:p>
            <a:pPr lvl="3"/>
            <a:endParaRPr/>
          </a:p>
          <a:p>
            <a:pPr lvl="4"/>
            <a:endParaRPr/>
          </a:p>
        </p:txBody>
      </p:sp>
      <p:sp>
        <p:nvSpPr>
          <p:cNvPr id="1094" name="Forme 62"/>
          <p:cNvSpPr/>
          <p:nvPr/>
        </p:nvSpPr>
        <p:spPr>
          <a:xfrm flipH="1" flipV="1">
            <a:off x="-1" y="1490561"/>
            <a:ext cx="2188806" cy="3"/>
          </a:xfrm>
          <a:prstGeom prst="line">
            <a:avLst/>
          </a:prstGeom>
          <a:ln w="25400">
            <a:solidFill>
              <a:srgbClr val="FFFFFF"/>
            </a:solidFill>
            <a:miter lim="400000"/>
          </a:ln>
        </p:spPr>
        <p:txBody>
          <a:bodyPr lIns="45719" rIns="45719"/>
          <a:lstStyle/>
          <a:p>
            <a:endParaRPr/>
          </a:p>
        </p:txBody>
      </p:sp>
      <p:sp>
        <p:nvSpPr>
          <p:cNvPr id="1095" name="Espace réservé d’image 4"/>
          <p:cNvSpPr>
            <a:spLocks noGrp="1"/>
          </p:cNvSpPr>
          <p:nvPr>
            <p:ph type="pic" sz="half" idx="21"/>
          </p:nvPr>
        </p:nvSpPr>
        <p:spPr>
          <a:xfrm>
            <a:off x="8866206" y="0"/>
            <a:ext cx="3325793" cy="6858000"/>
          </a:xfrm>
          <a:prstGeom prst="rect">
            <a:avLst/>
          </a:prstGeom>
        </p:spPr>
        <p:txBody>
          <a:bodyPr lIns="91439" rIns="91439">
            <a:noAutofit/>
          </a:bodyPr>
          <a:lstStyle/>
          <a:p>
            <a:endParaRPr/>
          </a:p>
        </p:txBody>
      </p:sp>
      <p:sp>
        <p:nvSpPr>
          <p:cNvPr id="109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Séparateur de diapositive avec image">
    <p:bg>
      <p:bgPr>
        <a:solidFill>
          <a:schemeClr val="accent1"/>
        </a:solidFill>
        <a:effectLst/>
      </p:bgPr>
    </p:bg>
    <p:spTree>
      <p:nvGrpSpPr>
        <p:cNvPr id="1" name=""/>
        <p:cNvGrpSpPr/>
        <p:nvPr/>
      </p:nvGrpSpPr>
      <p:grpSpPr>
        <a:xfrm>
          <a:off x="0" y="0"/>
          <a:ext cx="0" cy="0"/>
          <a:chOff x="0" y="0"/>
          <a:chExt cx="0" cy="0"/>
        </a:xfrm>
      </p:grpSpPr>
      <p:sp>
        <p:nvSpPr>
          <p:cNvPr id="1103" name="CLIQUEZ POUR AJOUTER UN TITRE"/>
          <p:cNvSpPr txBox="1">
            <a:spLocks noGrp="1"/>
          </p:cNvSpPr>
          <p:nvPr>
            <p:ph type="title" hasCustomPrompt="1"/>
          </p:nvPr>
        </p:nvSpPr>
        <p:spPr>
          <a:xfrm>
            <a:off x="838199" y="2708474"/>
            <a:ext cx="7252506" cy="891251"/>
          </a:xfrm>
          <a:prstGeom prst="rect">
            <a:avLst/>
          </a:prstGeom>
        </p:spPr>
        <p:txBody>
          <a:bodyPr anchor="t"/>
          <a:lstStyle>
            <a:lvl1pPr>
              <a:defRPr sz="5000">
                <a:solidFill>
                  <a:srgbClr val="FFFFFF"/>
                </a:solidFill>
              </a:defRPr>
            </a:lvl1pPr>
          </a:lstStyle>
          <a:p>
            <a:r>
              <a:t>CLIQUEZ POUR AJOUTER UN TITRE</a:t>
            </a:r>
          </a:p>
        </p:txBody>
      </p:sp>
      <p:sp>
        <p:nvSpPr>
          <p:cNvPr id="1104" name="Texte niveau 1…"/>
          <p:cNvSpPr txBox="1">
            <a:spLocks noGrp="1"/>
          </p:cNvSpPr>
          <p:nvPr>
            <p:ph type="body" sz="quarter" idx="1" hasCustomPrompt="1"/>
          </p:nvPr>
        </p:nvSpPr>
        <p:spPr>
          <a:xfrm>
            <a:off x="838200" y="3796498"/>
            <a:ext cx="7252504"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LE SOUS-TITRE SE PLACE ICI</a:t>
            </a:r>
          </a:p>
          <a:p>
            <a:pPr lvl="1"/>
            <a:endParaRPr/>
          </a:p>
          <a:p>
            <a:pPr lvl="2"/>
            <a:endParaRPr/>
          </a:p>
          <a:p>
            <a:pPr lvl="3"/>
            <a:endParaRPr/>
          </a:p>
          <a:p>
            <a:pPr lvl="4"/>
            <a:endParaRPr/>
          </a:p>
        </p:txBody>
      </p:sp>
      <p:sp>
        <p:nvSpPr>
          <p:cNvPr id="1105" name="Forme 62"/>
          <p:cNvSpPr/>
          <p:nvPr/>
        </p:nvSpPr>
        <p:spPr>
          <a:xfrm flipH="1" flipV="1">
            <a:off x="-1" y="3620300"/>
            <a:ext cx="2188806" cy="3"/>
          </a:xfrm>
          <a:prstGeom prst="line">
            <a:avLst/>
          </a:prstGeom>
          <a:ln w="25400">
            <a:solidFill>
              <a:srgbClr val="FFFFFF"/>
            </a:solidFill>
            <a:miter lim="400000"/>
          </a:ln>
        </p:spPr>
        <p:txBody>
          <a:bodyPr lIns="45719" rIns="45719"/>
          <a:lstStyle/>
          <a:p>
            <a:endParaRPr/>
          </a:p>
        </p:txBody>
      </p:sp>
      <p:sp>
        <p:nvSpPr>
          <p:cNvPr id="1106" name="Espace réservé d’image 6"/>
          <p:cNvSpPr>
            <a:spLocks noGrp="1"/>
          </p:cNvSpPr>
          <p:nvPr>
            <p:ph type="pic" idx="21"/>
          </p:nvPr>
        </p:nvSpPr>
        <p:spPr>
          <a:xfrm>
            <a:off x="-1" y="0"/>
            <a:ext cx="12192001" cy="6858000"/>
          </a:xfrm>
          <a:prstGeom prst="rect">
            <a:avLst/>
          </a:prstGeom>
        </p:spPr>
        <p:txBody>
          <a:bodyPr lIns="91439" rIns="91439">
            <a:noAutofit/>
          </a:bodyPr>
          <a:lstStyle/>
          <a:p>
            <a:endParaRPr/>
          </a:p>
        </p:txBody>
      </p:sp>
      <p:sp>
        <p:nvSpPr>
          <p:cNvPr id="1107"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_Séparateur de diapositive avec image">
    <p:bg>
      <p:bgPr>
        <a:solidFill>
          <a:schemeClr val="accent1"/>
        </a:solidFill>
        <a:effectLst/>
      </p:bgPr>
    </p:bg>
    <p:spTree>
      <p:nvGrpSpPr>
        <p:cNvPr id="1" name=""/>
        <p:cNvGrpSpPr/>
        <p:nvPr/>
      </p:nvGrpSpPr>
      <p:grpSpPr>
        <a:xfrm>
          <a:off x="0" y="0"/>
          <a:ext cx="0" cy="0"/>
          <a:chOff x="0" y="0"/>
          <a:chExt cx="0" cy="0"/>
        </a:xfrm>
      </p:grpSpPr>
      <p:sp>
        <p:nvSpPr>
          <p:cNvPr id="1114" name="Espace réservé d’image 10"/>
          <p:cNvSpPr>
            <a:spLocks noGrp="1"/>
          </p:cNvSpPr>
          <p:nvPr>
            <p:ph type="pic" idx="21"/>
          </p:nvPr>
        </p:nvSpPr>
        <p:spPr>
          <a:xfrm>
            <a:off x="-1" y="0"/>
            <a:ext cx="12192001" cy="6858000"/>
          </a:xfrm>
          <a:prstGeom prst="rect">
            <a:avLst/>
          </a:prstGeom>
        </p:spPr>
        <p:txBody>
          <a:bodyPr lIns="91439" rIns="91439">
            <a:noAutofit/>
          </a:bodyPr>
          <a:lstStyle/>
          <a:p>
            <a:endParaRPr/>
          </a:p>
        </p:txBody>
      </p:sp>
      <p:sp>
        <p:nvSpPr>
          <p:cNvPr id="1115" name="CLIQUEZ POUR AJOUTER UN TITRE"/>
          <p:cNvSpPr txBox="1">
            <a:spLocks noGrp="1"/>
          </p:cNvSpPr>
          <p:nvPr>
            <p:ph type="title" hasCustomPrompt="1"/>
          </p:nvPr>
        </p:nvSpPr>
        <p:spPr>
          <a:xfrm>
            <a:off x="4403207" y="2870518"/>
            <a:ext cx="7252507" cy="891251"/>
          </a:xfrm>
          <a:prstGeom prst="rect">
            <a:avLst/>
          </a:prstGeom>
        </p:spPr>
        <p:txBody>
          <a:bodyPr anchor="t"/>
          <a:lstStyle>
            <a:lvl1pPr>
              <a:defRPr sz="5000">
                <a:solidFill>
                  <a:srgbClr val="FFFFFF"/>
                </a:solidFill>
              </a:defRPr>
            </a:lvl1pPr>
          </a:lstStyle>
          <a:p>
            <a:r>
              <a:t>CLIQUEZ POUR AJOUTER UN TITRE</a:t>
            </a:r>
          </a:p>
        </p:txBody>
      </p:sp>
      <p:sp>
        <p:nvSpPr>
          <p:cNvPr id="1116" name="Texte niveau 1…"/>
          <p:cNvSpPr txBox="1">
            <a:spLocks noGrp="1"/>
          </p:cNvSpPr>
          <p:nvPr>
            <p:ph type="body" sz="quarter" idx="1" hasCustomPrompt="1"/>
          </p:nvPr>
        </p:nvSpPr>
        <p:spPr>
          <a:xfrm>
            <a:off x="4403209" y="3958542"/>
            <a:ext cx="7252504"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LE SOUS-TITRE SE PLACE ICI</a:t>
            </a:r>
          </a:p>
          <a:p>
            <a:pPr lvl="1"/>
            <a:endParaRPr/>
          </a:p>
          <a:p>
            <a:pPr lvl="2"/>
            <a:endParaRPr/>
          </a:p>
          <a:p>
            <a:pPr lvl="3"/>
            <a:endParaRPr/>
          </a:p>
          <a:p>
            <a:pPr lvl="4"/>
            <a:endParaRPr/>
          </a:p>
        </p:txBody>
      </p:sp>
      <p:sp>
        <p:nvSpPr>
          <p:cNvPr id="1117" name="Forme 62"/>
          <p:cNvSpPr/>
          <p:nvPr/>
        </p:nvSpPr>
        <p:spPr>
          <a:xfrm flipH="1">
            <a:off x="3824138" y="3782979"/>
            <a:ext cx="1930311" cy="1"/>
          </a:xfrm>
          <a:prstGeom prst="line">
            <a:avLst/>
          </a:prstGeom>
          <a:ln w="25400">
            <a:solidFill>
              <a:srgbClr val="FFFFFF"/>
            </a:solidFill>
            <a:miter lim="400000"/>
          </a:ln>
        </p:spPr>
        <p:txBody>
          <a:bodyPr lIns="45719" rIns="45719"/>
          <a:lstStyle/>
          <a:p>
            <a:endParaRPr/>
          </a:p>
        </p:txBody>
      </p:sp>
      <p:sp>
        <p:nvSpPr>
          <p:cNvPr id="1118"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Séparateur de diapositive 2">
    <p:bg>
      <p:bgPr>
        <a:solidFill>
          <a:schemeClr val="accent1"/>
        </a:solidFill>
        <a:effectLst/>
      </p:bgPr>
    </p:bg>
    <p:spTree>
      <p:nvGrpSpPr>
        <p:cNvPr id="1" name=""/>
        <p:cNvGrpSpPr/>
        <p:nvPr/>
      </p:nvGrpSpPr>
      <p:grpSpPr>
        <a:xfrm>
          <a:off x="0" y="0"/>
          <a:ext cx="0" cy="0"/>
          <a:chOff x="0" y="0"/>
          <a:chExt cx="0" cy="0"/>
        </a:xfrm>
      </p:grpSpPr>
      <p:sp>
        <p:nvSpPr>
          <p:cNvPr id="1125" name="Espace réservé d’image 9"/>
          <p:cNvSpPr>
            <a:spLocks noGrp="1"/>
          </p:cNvSpPr>
          <p:nvPr>
            <p:ph type="pic" idx="21"/>
          </p:nvPr>
        </p:nvSpPr>
        <p:spPr>
          <a:xfrm>
            <a:off x="-1" y="-1"/>
            <a:ext cx="12192001" cy="6858001"/>
          </a:xfrm>
          <a:prstGeom prst="rect">
            <a:avLst/>
          </a:prstGeom>
        </p:spPr>
        <p:txBody>
          <a:bodyPr lIns="91439" rIns="91439">
            <a:noAutofit/>
          </a:bodyPr>
          <a:lstStyle/>
          <a:p>
            <a:endParaRPr/>
          </a:p>
        </p:txBody>
      </p:sp>
      <p:sp>
        <p:nvSpPr>
          <p:cNvPr id="1126" name="CLIQUEZ POUR AJOUTER UN TITRE"/>
          <p:cNvSpPr txBox="1">
            <a:spLocks noGrp="1"/>
          </p:cNvSpPr>
          <p:nvPr>
            <p:ph type="title" hasCustomPrompt="1"/>
          </p:nvPr>
        </p:nvSpPr>
        <p:spPr>
          <a:xfrm>
            <a:off x="1220163" y="3379809"/>
            <a:ext cx="7252507" cy="891251"/>
          </a:xfrm>
          <a:prstGeom prst="rect">
            <a:avLst/>
          </a:prstGeom>
        </p:spPr>
        <p:txBody>
          <a:bodyPr anchor="t"/>
          <a:lstStyle>
            <a:lvl1pPr>
              <a:defRPr sz="5000">
                <a:solidFill>
                  <a:srgbClr val="FFFFFF"/>
                </a:solidFill>
              </a:defRPr>
            </a:lvl1pPr>
          </a:lstStyle>
          <a:p>
            <a:r>
              <a:t>CLIQUEZ POUR AJOUTER UN TITRE</a:t>
            </a:r>
          </a:p>
        </p:txBody>
      </p:sp>
      <p:sp>
        <p:nvSpPr>
          <p:cNvPr id="1127" name="Texte niveau 1…"/>
          <p:cNvSpPr txBox="1">
            <a:spLocks noGrp="1"/>
          </p:cNvSpPr>
          <p:nvPr>
            <p:ph type="body" sz="quarter" idx="1" hasCustomPrompt="1"/>
          </p:nvPr>
        </p:nvSpPr>
        <p:spPr>
          <a:xfrm>
            <a:off x="1220164" y="4467833"/>
            <a:ext cx="7252505" cy="338550"/>
          </a:xfrm>
          <a:prstGeom prst="rect">
            <a:avLst/>
          </a:prstGeom>
        </p:spPr>
        <p:txBody>
          <a:bodyPr/>
          <a:lstStyle>
            <a:lvl1pPr marL="0" indent="0">
              <a:buSzTx/>
              <a:buFontTx/>
              <a:buNone/>
              <a:defRPr sz="1600" spc="300">
                <a:solidFill>
                  <a:srgbClr val="FFFFFF"/>
                </a:solidFill>
              </a:defRPr>
            </a:lvl1pPr>
            <a:lvl2pPr marL="660400" indent="-203200">
              <a:buFontTx/>
              <a:defRPr sz="1600" spc="300">
                <a:solidFill>
                  <a:srgbClr val="FFFFFF"/>
                </a:solidFill>
              </a:defRPr>
            </a:lvl2pPr>
            <a:lvl3pPr marL="1143000" indent="-228600">
              <a:buFontTx/>
              <a:defRPr sz="1600" spc="300">
                <a:solidFill>
                  <a:srgbClr val="FFFFFF"/>
                </a:solidFill>
              </a:defRPr>
            </a:lvl3pPr>
            <a:lvl4pPr marL="1632857" indent="-261257">
              <a:buFontTx/>
              <a:defRPr sz="1600" spc="300">
                <a:solidFill>
                  <a:srgbClr val="FFFFFF"/>
                </a:solidFill>
              </a:defRPr>
            </a:lvl4pPr>
            <a:lvl5pPr marL="2090057" indent="-261257">
              <a:buFontTx/>
              <a:defRPr sz="1600" spc="300">
                <a:solidFill>
                  <a:srgbClr val="FFFFFF"/>
                </a:solidFill>
              </a:defRPr>
            </a:lvl5pPr>
          </a:lstStyle>
          <a:p>
            <a:r>
              <a:t>LE SOUS-TITRE SE PLACE ICI</a:t>
            </a:r>
          </a:p>
          <a:p>
            <a:pPr lvl="1"/>
            <a:endParaRPr/>
          </a:p>
          <a:p>
            <a:pPr lvl="2"/>
            <a:endParaRPr/>
          </a:p>
          <a:p>
            <a:pPr lvl="3"/>
            <a:endParaRPr/>
          </a:p>
          <a:p>
            <a:pPr lvl="4"/>
            <a:endParaRPr/>
          </a:p>
        </p:txBody>
      </p:sp>
      <p:sp>
        <p:nvSpPr>
          <p:cNvPr id="1128" name="Forme 62"/>
          <p:cNvSpPr/>
          <p:nvPr/>
        </p:nvSpPr>
        <p:spPr>
          <a:xfrm flipH="1">
            <a:off x="634" y="4292270"/>
            <a:ext cx="2570772" cy="1"/>
          </a:xfrm>
          <a:prstGeom prst="line">
            <a:avLst/>
          </a:prstGeom>
          <a:ln w="25400">
            <a:solidFill>
              <a:srgbClr val="FFFFFF"/>
            </a:solidFill>
            <a:miter lim="400000"/>
          </a:ln>
        </p:spPr>
        <p:txBody>
          <a:bodyPr lIns="45719" rIns="45719"/>
          <a:lstStyle/>
          <a:p>
            <a:endParaRPr/>
          </a:p>
        </p:txBody>
      </p:sp>
      <p:sp>
        <p:nvSpPr>
          <p:cNvPr id="1129"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4_Disposition personnalisée">
    <p:spTree>
      <p:nvGrpSpPr>
        <p:cNvPr id="1" name=""/>
        <p:cNvGrpSpPr/>
        <p:nvPr/>
      </p:nvGrpSpPr>
      <p:grpSpPr>
        <a:xfrm>
          <a:off x="0" y="0"/>
          <a:ext cx="0" cy="0"/>
          <a:chOff x="0" y="0"/>
          <a:chExt cx="0" cy="0"/>
        </a:xfrm>
      </p:grpSpPr>
      <p:sp>
        <p:nvSpPr>
          <p:cNvPr id="1136" name="Ordre du jour"/>
          <p:cNvSpPr txBox="1">
            <a:spLocks noGrp="1"/>
          </p:cNvSpPr>
          <p:nvPr>
            <p:ph type="title" hasCustomPrompt="1"/>
          </p:nvPr>
        </p:nvSpPr>
        <p:spPr>
          <a:xfrm>
            <a:off x="826625" y="4867538"/>
            <a:ext cx="2275391" cy="1025526"/>
          </a:xfrm>
          <a:prstGeom prst="rect">
            <a:avLst/>
          </a:prstGeom>
        </p:spPr>
        <p:txBody>
          <a:bodyPr lIns="0" tIns="0" rIns="0" bIns="0" anchor="b"/>
          <a:lstStyle>
            <a:lvl1pPr>
              <a:defRPr sz="5000"/>
            </a:lvl1pPr>
          </a:lstStyle>
          <a:p>
            <a:r>
              <a:t>Ordre du jour</a:t>
            </a:r>
          </a:p>
        </p:txBody>
      </p:sp>
      <p:sp>
        <p:nvSpPr>
          <p:cNvPr id="1137" name="Espace réservé d’image 28"/>
          <p:cNvSpPr>
            <a:spLocks noGrp="1"/>
          </p:cNvSpPr>
          <p:nvPr>
            <p:ph type="pic" sz="half" idx="21"/>
          </p:nvPr>
        </p:nvSpPr>
        <p:spPr>
          <a:xfrm>
            <a:off x="8634413" y="812800"/>
            <a:ext cx="3557588" cy="5232400"/>
          </a:xfrm>
          <a:prstGeom prst="rect">
            <a:avLst/>
          </a:prstGeom>
        </p:spPr>
        <p:txBody>
          <a:bodyPr lIns="91439" rIns="91439">
            <a:noAutofit/>
          </a:bodyPr>
          <a:lstStyle/>
          <a:p>
            <a:endParaRPr/>
          </a:p>
        </p:txBody>
      </p:sp>
      <p:sp>
        <p:nvSpPr>
          <p:cNvPr id="1138" name="Texte niveau 1…"/>
          <p:cNvSpPr txBox="1">
            <a:spLocks noGrp="1"/>
          </p:cNvSpPr>
          <p:nvPr>
            <p:ph type="body" sz="quarter" idx="1" hasCustomPrompt="1"/>
          </p:nvPr>
        </p:nvSpPr>
        <p:spPr>
          <a:xfrm>
            <a:off x="4155313" y="879709"/>
            <a:ext cx="4294207" cy="755651"/>
          </a:xfrm>
          <a:prstGeom prst="rect">
            <a:avLst/>
          </a:prstGeom>
        </p:spPr>
        <p:txBody>
          <a:bodyPr anchor="ctr"/>
          <a:lstStyle>
            <a:lvl1pPr marL="0" indent="0">
              <a:buSzTx/>
              <a:buFontTx/>
              <a:buNone/>
              <a:defRPr sz="1600"/>
            </a:lvl1pPr>
            <a:lvl2pPr marL="0" indent="457200">
              <a:buSzTx/>
              <a:buFontTx/>
              <a:buNone/>
              <a:defRPr sz="1600"/>
            </a:lvl2pPr>
            <a:lvl3pPr marL="1143000" indent="-228600">
              <a:buFontTx/>
              <a:defRPr sz="1600"/>
            </a:lvl3pPr>
            <a:lvl4pPr marL="1632857" indent="-261257">
              <a:buFontTx/>
              <a:defRPr sz="1600"/>
            </a:lvl4pPr>
            <a:lvl5pPr marL="2090057" indent="-261257">
              <a:buFontTx/>
              <a:defRPr sz="1600"/>
            </a:lvl5pPr>
          </a:lstStyle>
          <a:p>
            <a:r>
              <a:t>Cliquez pour modifier le Master styles de texte</a:t>
            </a:r>
          </a:p>
          <a:p>
            <a:pPr lvl="1"/>
            <a:endParaRPr/>
          </a:p>
          <a:p>
            <a:pPr lvl="2"/>
            <a:endParaRPr/>
          </a:p>
          <a:p>
            <a:pPr lvl="3"/>
            <a:endParaRPr/>
          </a:p>
          <a:p>
            <a:pPr lvl="4"/>
            <a:endParaRPr/>
          </a:p>
        </p:txBody>
      </p:sp>
      <p:sp>
        <p:nvSpPr>
          <p:cNvPr id="1139" name="Espace réservé du texte 30"/>
          <p:cNvSpPr>
            <a:spLocks noGrp="1"/>
          </p:cNvSpPr>
          <p:nvPr>
            <p:ph type="body" sz="quarter" idx="22" hasCustomPrompt="1"/>
          </p:nvPr>
        </p:nvSpPr>
        <p:spPr>
          <a:xfrm>
            <a:off x="4155313" y="1956155"/>
            <a:ext cx="4294207"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1140" name="Espace réservé du texte 30"/>
          <p:cNvSpPr>
            <a:spLocks noGrp="1"/>
          </p:cNvSpPr>
          <p:nvPr>
            <p:ph type="body" sz="quarter" idx="23" hasCustomPrompt="1"/>
          </p:nvPr>
        </p:nvSpPr>
        <p:spPr>
          <a:xfrm>
            <a:off x="4155313" y="3032599"/>
            <a:ext cx="4294207"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1141" name="Espace réservé du texte 30"/>
          <p:cNvSpPr>
            <a:spLocks noGrp="1"/>
          </p:cNvSpPr>
          <p:nvPr>
            <p:ph type="body" sz="quarter" idx="24" hasCustomPrompt="1"/>
          </p:nvPr>
        </p:nvSpPr>
        <p:spPr>
          <a:xfrm>
            <a:off x="4155313" y="4109044"/>
            <a:ext cx="4294207"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1142" name="Espace réservé du texte 30"/>
          <p:cNvSpPr>
            <a:spLocks noGrp="1"/>
          </p:cNvSpPr>
          <p:nvPr>
            <p:ph type="body" sz="quarter" idx="25" hasCustomPrompt="1"/>
          </p:nvPr>
        </p:nvSpPr>
        <p:spPr>
          <a:xfrm>
            <a:off x="4155313" y="5185490"/>
            <a:ext cx="4294207"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1143" name="Forme 62"/>
          <p:cNvSpPr/>
          <p:nvPr/>
        </p:nvSpPr>
        <p:spPr>
          <a:xfrm flipH="1">
            <a:off x="635" y="4865329"/>
            <a:ext cx="1930311" cy="1"/>
          </a:xfrm>
          <a:prstGeom prst="line">
            <a:avLst/>
          </a:prstGeom>
          <a:ln w="19050">
            <a:solidFill>
              <a:srgbClr val="373545"/>
            </a:solidFill>
            <a:miter lim="400000"/>
          </a:ln>
        </p:spPr>
        <p:txBody>
          <a:bodyPr lIns="45719" rIns="45719"/>
          <a:lstStyle/>
          <a:p>
            <a:endParaRPr/>
          </a:p>
        </p:txBody>
      </p:sp>
      <p:sp>
        <p:nvSpPr>
          <p:cNvPr id="1144"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8_Disposition personnalisée">
    <p:spTree>
      <p:nvGrpSpPr>
        <p:cNvPr id="1" name=""/>
        <p:cNvGrpSpPr/>
        <p:nvPr/>
      </p:nvGrpSpPr>
      <p:grpSpPr>
        <a:xfrm>
          <a:off x="0" y="0"/>
          <a:ext cx="0" cy="0"/>
          <a:chOff x="0" y="0"/>
          <a:chExt cx="0" cy="0"/>
        </a:xfrm>
      </p:grpSpPr>
      <p:sp>
        <p:nvSpPr>
          <p:cNvPr id="1151" name="Ordre du jour"/>
          <p:cNvSpPr txBox="1">
            <a:spLocks noGrp="1"/>
          </p:cNvSpPr>
          <p:nvPr>
            <p:ph type="title" hasCustomPrompt="1"/>
          </p:nvPr>
        </p:nvSpPr>
        <p:spPr>
          <a:xfrm>
            <a:off x="826625" y="4867538"/>
            <a:ext cx="2356413" cy="1025526"/>
          </a:xfrm>
          <a:prstGeom prst="rect">
            <a:avLst/>
          </a:prstGeom>
        </p:spPr>
        <p:txBody>
          <a:bodyPr lIns="0" tIns="0" rIns="0" bIns="0" anchor="b"/>
          <a:lstStyle>
            <a:lvl1pPr>
              <a:defRPr sz="5000"/>
            </a:lvl1pPr>
          </a:lstStyle>
          <a:p>
            <a:r>
              <a:t>Ordre du jour</a:t>
            </a:r>
          </a:p>
        </p:txBody>
      </p:sp>
      <p:sp>
        <p:nvSpPr>
          <p:cNvPr id="1152" name="Espace réservé d’image 28"/>
          <p:cNvSpPr>
            <a:spLocks noGrp="1"/>
          </p:cNvSpPr>
          <p:nvPr>
            <p:ph type="pic" sz="quarter" idx="21"/>
          </p:nvPr>
        </p:nvSpPr>
        <p:spPr>
          <a:xfrm>
            <a:off x="3778136" y="2225039"/>
            <a:ext cx="3557588" cy="3668026"/>
          </a:xfrm>
          <a:prstGeom prst="rect">
            <a:avLst/>
          </a:prstGeom>
        </p:spPr>
        <p:txBody>
          <a:bodyPr lIns="91439" rIns="91439">
            <a:noAutofit/>
          </a:bodyPr>
          <a:lstStyle/>
          <a:p>
            <a:endParaRPr/>
          </a:p>
        </p:txBody>
      </p:sp>
      <p:sp>
        <p:nvSpPr>
          <p:cNvPr id="1153" name="Texte niveau 1…"/>
          <p:cNvSpPr txBox="1">
            <a:spLocks noGrp="1"/>
          </p:cNvSpPr>
          <p:nvPr>
            <p:ph type="body" sz="quarter" idx="1" hasCustomPrompt="1"/>
          </p:nvPr>
        </p:nvSpPr>
        <p:spPr>
          <a:xfrm>
            <a:off x="7559432" y="2055335"/>
            <a:ext cx="4294207" cy="755651"/>
          </a:xfrm>
          <a:prstGeom prst="rect">
            <a:avLst/>
          </a:prstGeom>
        </p:spPr>
        <p:txBody>
          <a:bodyPr anchor="ctr"/>
          <a:lstStyle>
            <a:lvl1pPr marL="0" indent="0">
              <a:buSzTx/>
              <a:buFontTx/>
              <a:buNone/>
              <a:defRPr sz="1400"/>
            </a:lvl1pPr>
            <a:lvl2pPr marL="0" indent="457200">
              <a:buSzTx/>
              <a:buFontTx/>
              <a:buNone/>
              <a:defRPr sz="1400"/>
            </a:lvl2pPr>
            <a:lvl3pPr marL="1114425" indent="-200025">
              <a:buFontTx/>
              <a:defRPr sz="1400"/>
            </a:lvl3pPr>
            <a:lvl4pPr marL="1600200" indent="-228600">
              <a:buFontTx/>
              <a:defRPr sz="1400"/>
            </a:lvl4pPr>
            <a:lvl5pPr marL="2057400" indent="-228600">
              <a:buFontTx/>
              <a:defRPr sz="1400"/>
            </a:lvl5pPr>
          </a:lstStyle>
          <a:p>
            <a:r>
              <a:t>Cliquez pour modifier le Master styles de texte</a:t>
            </a:r>
          </a:p>
          <a:p>
            <a:pPr lvl="1"/>
            <a:endParaRPr/>
          </a:p>
          <a:p>
            <a:pPr lvl="2"/>
            <a:endParaRPr/>
          </a:p>
          <a:p>
            <a:pPr lvl="3"/>
            <a:endParaRPr/>
          </a:p>
          <a:p>
            <a:pPr lvl="4"/>
            <a:endParaRPr/>
          </a:p>
        </p:txBody>
      </p:sp>
      <p:sp>
        <p:nvSpPr>
          <p:cNvPr id="1154" name="Espace réservé du texte 30"/>
          <p:cNvSpPr>
            <a:spLocks noGrp="1"/>
          </p:cNvSpPr>
          <p:nvPr>
            <p:ph type="body" sz="quarter" idx="22" hasCustomPrompt="1"/>
          </p:nvPr>
        </p:nvSpPr>
        <p:spPr>
          <a:xfrm>
            <a:off x="7559432" y="2782448"/>
            <a:ext cx="4294207" cy="755651"/>
          </a:xfrm>
          <a:prstGeom prst="rect">
            <a:avLst/>
          </a:prstGeom>
        </p:spPr>
        <p:txBody>
          <a:bodyPr anchor="ctr"/>
          <a:lstStyle>
            <a:lvl1pPr marL="0" indent="0">
              <a:spcBef>
                <a:spcPts val="0"/>
              </a:spcBef>
              <a:buSzTx/>
              <a:buFontTx/>
              <a:buNone/>
              <a:defRPr sz="1400"/>
            </a:lvl1pPr>
          </a:lstStyle>
          <a:p>
            <a:r>
              <a:t>Cliquez pour modifier le Master  styles de texte</a:t>
            </a:r>
          </a:p>
        </p:txBody>
      </p:sp>
      <p:sp>
        <p:nvSpPr>
          <p:cNvPr id="1155" name="Espace réservé du texte 30"/>
          <p:cNvSpPr>
            <a:spLocks noGrp="1"/>
          </p:cNvSpPr>
          <p:nvPr>
            <p:ph type="body" sz="quarter" idx="23" hasCustomPrompt="1"/>
          </p:nvPr>
        </p:nvSpPr>
        <p:spPr>
          <a:xfrm>
            <a:off x="7559432" y="4352426"/>
            <a:ext cx="4294207" cy="755651"/>
          </a:xfrm>
          <a:prstGeom prst="rect">
            <a:avLst/>
          </a:prstGeom>
        </p:spPr>
        <p:txBody>
          <a:bodyPr anchor="ctr"/>
          <a:lstStyle>
            <a:lvl1pPr marL="0" indent="0">
              <a:spcBef>
                <a:spcPts val="0"/>
              </a:spcBef>
              <a:buSzTx/>
              <a:buFontTx/>
              <a:buNone/>
              <a:defRPr sz="1400"/>
            </a:lvl1pPr>
          </a:lstStyle>
          <a:p>
            <a:r>
              <a:t>Cliquez pour modifier le Master  styles de texte</a:t>
            </a:r>
          </a:p>
        </p:txBody>
      </p:sp>
      <p:sp>
        <p:nvSpPr>
          <p:cNvPr id="1156" name="Espace réservé du texte 30"/>
          <p:cNvSpPr>
            <a:spLocks noGrp="1"/>
          </p:cNvSpPr>
          <p:nvPr>
            <p:ph type="body" sz="quarter" idx="24" hasCustomPrompt="1"/>
          </p:nvPr>
        </p:nvSpPr>
        <p:spPr>
          <a:xfrm>
            <a:off x="7559432" y="3567438"/>
            <a:ext cx="4294207" cy="755651"/>
          </a:xfrm>
          <a:prstGeom prst="rect">
            <a:avLst/>
          </a:prstGeom>
        </p:spPr>
        <p:txBody>
          <a:bodyPr anchor="ctr"/>
          <a:lstStyle>
            <a:lvl1pPr marL="0" indent="0">
              <a:spcBef>
                <a:spcPts val="0"/>
              </a:spcBef>
              <a:buSzTx/>
              <a:buFontTx/>
              <a:buNone/>
              <a:defRPr sz="1400"/>
            </a:lvl1pPr>
          </a:lstStyle>
          <a:p>
            <a:r>
              <a:t>Cliquez pour modifier le Master  styles de texte</a:t>
            </a:r>
          </a:p>
        </p:txBody>
      </p:sp>
      <p:sp>
        <p:nvSpPr>
          <p:cNvPr id="1157" name="Espace réservé du texte 30"/>
          <p:cNvSpPr>
            <a:spLocks noGrp="1"/>
          </p:cNvSpPr>
          <p:nvPr>
            <p:ph type="body" sz="quarter" idx="25" hasCustomPrompt="1"/>
          </p:nvPr>
        </p:nvSpPr>
        <p:spPr>
          <a:xfrm>
            <a:off x="7559432" y="5137415"/>
            <a:ext cx="4294207" cy="755651"/>
          </a:xfrm>
          <a:prstGeom prst="rect">
            <a:avLst/>
          </a:prstGeom>
        </p:spPr>
        <p:txBody>
          <a:bodyPr anchor="ctr"/>
          <a:lstStyle>
            <a:lvl1pPr marL="0" indent="0">
              <a:spcBef>
                <a:spcPts val="0"/>
              </a:spcBef>
              <a:buSzTx/>
              <a:buFontTx/>
              <a:buNone/>
              <a:defRPr sz="1400"/>
            </a:lvl1pPr>
          </a:lstStyle>
          <a:p>
            <a:r>
              <a:t>Cliquez pour modifier le Master  styles de texte</a:t>
            </a:r>
          </a:p>
        </p:txBody>
      </p:sp>
      <p:sp>
        <p:nvSpPr>
          <p:cNvPr id="1158" name="Forme 62"/>
          <p:cNvSpPr/>
          <p:nvPr/>
        </p:nvSpPr>
        <p:spPr>
          <a:xfrm flipH="1">
            <a:off x="635" y="4353061"/>
            <a:ext cx="1930311" cy="1"/>
          </a:xfrm>
          <a:prstGeom prst="line">
            <a:avLst/>
          </a:prstGeom>
          <a:ln w="19050">
            <a:solidFill>
              <a:srgbClr val="373545"/>
            </a:solidFill>
            <a:miter lim="400000"/>
          </a:ln>
        </p:spPr>
        <p:txBody>
          <a:bodyPr lIns="45719" rIns="45719"/>
          <a:lstStyle/>
          <a:p>
            <a:endParaRPr/>
          </a:p>
        </p:txBody>
      </p:sp>
      <p:sp>
        <p:nvSpPr>
          <p:cNvPr id="1159" name="Rectangle 2"/>
          <p:cNvSpPr/>
          <p:nvPr/>
        </p:nvSpPr>
        <p:spPr>
          <a:xfrm>
            <a:off x="3778136" y="0"/>
            <a:ext cx="3586163" cy="2059304"/>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160"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64_Disposition personnalisée">
    <p:spTree>
      <p:nvGrpSpPr>
        <p:cNvPr id="1" name=""/>
        <p:cNvGrpSpPr/>
        <p:nvPr/>
      </p:nvGrpSpPr>
      <p:grpSpPr>
        <a:xfrm>
          <a:off x="0" y="0"/>
          <a:ext cx="0" cy="0"/>
          <a:chOff x="0" y="0"/>
          <a:chExt cx="0" cy="0"/>
        </a:xfrm>
      </p:grpSpPr>
      <p:sp>
        <p:nvSpPr>
          <p:cNvPr id="90" name="Ordre du jour"/>
          <p:cNvSpPr txBox="1">
            <a:spLocks noGrp="1"/>
          </p:cNvSpPr>
          <p:nvPr>
            <p:ph type="title" hasCustomPrompt="1"/>
          </p:nvPr>
        </p:nvSpPr>
        <p:spPr>
          <a:xfrm>
            <a:off x="826625" y="4867538"/>
            <a:ext cx="2275391" cy="1025526"/>
          </a:xfrm>
          <a:prstGeom prst="rect">
            <a:avLst/>
          </a:prstGeom>
        </p:spPr>
        <p:txBody>
          <a:bodyPr lIns="0" tIns="0" rIns="0" bIns="0" anchor="b"/>
          <a:lstStyle>
            <a:lvl1pPr>
              <a:defRPr sz="5000"/>
            </a:lvl1pPr>
          </a:lstStyle>
          <a:p>
            <a:r>
              <a:t>Ordre du jour</a:t>
            </a:r>
          </a:p>
        </p:txBody>
      </p:sp>
      <p:sp>
        <p:nvSpPr>
          <p:cNvPr id="91" name="Espace réservé d’image 28"/>
          <p:cNvSpPr>
            <a:spLocks noGrp="1"/>
          </p:cNvSpPr>
          <p:nvPr>
            <p:ph type="pic" sz="half" idx="21"/>
          </p:nvPr>
        </p:nvSpPr>
        <p:spPr>
          <a:xfrm>
            <a:off x="8634413" y="812800"/>
            <a:ext cx="3557588" cy="5232400"/>
          </a:xfrm>
          <a:prstGeom prst="rect">
            <a:avLst/>
          </a:prstGeom>
        </p:spPr>
        <p:txBody>
          <a:bodyPr lIns="91439" rIns="91439">
            <a:noAutofit/>
          </a:bodyPr>
          <a:lstStyle/>
          <a:p>
            <a:endParaRPr/>
          </a:p>
        </p:txBody>
      </p:sp>
      <p:sp>
        <p:nvSpPr>
          <p:cNvPr id="92" name="Texte niveau 1…"/>
          <p:cNvSpPr txBox="1">
            <a:spLocks noGrp="1"/>
          </p:cNvSpPr>
          <p:nvPr>
            <p:ph type="body" sz="quarter" idx="1" hasCustomPrompt="1"/>
          </p:nvPr>
        </p:nvSpPr>
        <p:spPr>
          <a:xfrm>
            <a:off x="4155313" y="879709"/>
            <a:ext cx="4294207" cy="755651"/>
          </a:xfrm>
          <a:prstGeom prst="rect">
            <a:avLst/>
          </a:prstGeom>
        </p:spPr>
        <p:txBody>
          <a:bodyPr anchor="ctr"/>
          <a:lstStyle>
            <a:lvl1pPr marL="0" indent="0">
              <a:buSzTx/>
              <a:buFontTx/>
              <a:buNone/>
              <a:defRPr sz="1600"/>
            </a:lvl1pPr>
            <a:lvl2pPr marL="0" indent="457200">
              <a:buSzTx/>
              <a:buFontTx/>
              <a:buNone/>
              <a:defRPr sz="1600"/>
            </a:lvl2pPr>
            <a:lvl3pPr marL="1143000" indent="-228600">
              <a:buFontTx/>
              <a:defRPr sz="1600"/>
            </a:lvl3pPr>
            <a:lvl4pPr marL="1632857" indent="-261257">
              <a:buFontTx/>
              <a:defRPr sz="1600"/>
            </a:lvl4pPr>
            <a:lvl5pPr marL="2090057" indent="-261257">
              <a:buFontTx/>
              <a:defRPr sz="1600"/>
            </a:lvl5pPr>
          </a:lstStyle>
          <a:p>
            <a:r>
              <a:t>Cliquez pour modifier le Master styles de texte</a:t>
            </a:r>
          </a:p>
          <a:p>
            <a:pPr lvl="1"/>
            <a:endParaRPr/>
          </a:p>
          <a:p>
            <a:pPr lvl="2"/>
            <a:endParaRPr/>
          </a:p>
          <a:p>
            <a:pPr lvl="3"/>
            <a:endParaRPr/>
          </a:p>
          <a:p>
            <a:pPr lvl="4"/>
            <a:endParaRPr/>
          </a:p>
        </p:txBody>
      </p:sp>
      <p:sp>
        <p:nvSpPr>
          <p:cNvPr id="93" name="Espace réservé du texte 30"/>
          <p:cNvSpPr>
            <a:spLocks noGrp="1"/>
          </p:cNvSpPr>
          <p:nvPr>
            <p:ph type="body" sz="quarter" idx="22" hasCustomPrompt="1"/>
          </p:nvPr>
        </p:nvSpPr>
        <p:spPr>
          <a:xfrm>
            <a:off x="4155313" y="1956155"/>
            <a:ext cx="4294207"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94" name="Espace réservé du texte 30"/>
          <p:cNvSpPr>
            <a:spLocks noGrp="1"/>
          </p:cNvSpPr>
          <p:nvPr>
            <p:ph type="body" sz="quarter" idx="23" hasCustomPrompt="1"/>
          </p:nvPr>
        </p:nvSpPr>
        <p:spPr>
          <a:xfrm>
            <a:off x="4155313" y="3032599"/>
            <a:ext cx="4294207"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95" name="Espace réservé du texte 30"/>
          <p:cNvSpPr>
            <a:spLocks noGrp="1"/>
          </p:cNvSpPr>
          <p:nvPr>
            <p:ph type="body" sz="quarter" idx="24" hasCustomPrompt="1"/>
          </p:nvPr>
        </p:nvSpPr>
        <p:spPr>
          <a:xfrm>
            <a:off x="4155313" y="4109044"/>
            <a:ext cx="4294207"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96" name="Espace réservé du texte 30"/>
          <p:cNvSpPr>
            <a:spLocks noGrp="1"/>
          </p:cNvSpPr>
          <p:nvPr>
            <p:ph type="body" sz="quarter" idx="25" hasCustomPrompt="1"/>
          </p:nvPr>
        </p:nvSpPr>
        <p:spPr>
          <a:xfrm>
            <a:off x="4155313" y="5185490"/>
            <a:ext cx="4294207"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97" name="Forme 62"/>
          <p:cNvSpPr/>
          <p:nvPr/>
        </p:nvSpPr>
        <p:spPr>
          <a:xfrm flipH="1">
            <a:off x="635" y="4865329"/>
            <a:ext cx="1930311" cy="1"/>
          </a:xfrm>
          <a:prstGeom prst="line">
            <a:avLst/>
          </a:prstGeom>
          <a:ln w="19050">
            <a:solidFill>
              <a:srgbClr val="373545"/>
            </a:solidFill>
            <a:miter lim="400000"/>
          </a:ln>
        </p:spPr>
        <p:txBody>
          <a:bodyPr lIns="45719" rIns="45719"/>
          <a:lstStyle/>
          <a:p>
            <a:endParaRPr/>
          </a:p>
        </p:txBody>
      </p:sp>
      <p:sp>
        <p:nvSpPr>
          <p:cNvPr id="98"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7_Disposition personnalisée">
    <p:spTree>
      <p:nvGrpSpPr>
        <p:cNvPr id="1" name=""/>
        <p:cNvGrpSpPr/>
        <p:nvPr/>
      </p:nvGrpSpPr>
      <p:grpSpPr>
        <a:xfrm>
          <a:off x="0" y="0"/>
          <a:ext cx="0" cy="0"/>
          <a:chOff x="0" y="0"/>
          <a:chExt cx="0" cy="0"/>
        </a:xfrm>
      </p:grpSpPr>
      <p:sp>
        <p:nvSpPr>
          <p:cNvPr id="1167" name="Ordre du jour"/>
          <p:cNvSpPr txBox="1">
            <a:spLocks noGrp="1"/>
          </p:cNvSpPr>
          <p:nvPr>
            <p:ph type="title" hasCustomPrompt="1"/>
          </p:nvPr>
        </p:nvSpPr>
        <p:spPr>
          <a:xfrm>
            <a:off x="826625" y="4867538"/>
            <a:ext cx="2239805" cy="1025526"/>
          </a:xfrm>
          <a:prstGeom prst="rect">
            <a:avLst/>
          </a:prstGeom>
        </p:spPr>
        <p:txBody>
          <a:bodyPr lIns="0" tIns="0" rIns="0" bIns="0" anchor="b"/>
          <a:lstStyle>
            <a:lvl1pPr>
              <a:defRPr sz="5000"/>
            </a:lvl1pPr>
          </a:lstStyle>
          <a:p>
            <a:r>
              <a:t>Ordre du jour</a:t>
            </a:r>
          </a:p>
        </p:txBody>
      </p:sp>
      <p:sp>
        <p:nvSpPr>
          <p:cNvPr id="1168" name="Espace réservé d’image 28"/>
          <p:cNvSpPr>
            <a:spLocks noGrp="1"/>
          </p:cNvSpPr>
          <p:nvPr>
            <p:ph type="pic" sz="half" idx="21"/>
          </p:nvPr>
        </p:nvSpPr>
        <p:spPr>
          <a:xfrm>
            <a:off x="8634413" y="812800"/>
            <a:ext cx="3557588" cy="5232400"/>
          </a:xfrm>
          <a:prstGeom prst="rect">
            <a:avLst/>
          </a:prstGeom>
        </p:spPr>
        <p:txBody>
          <a:bodyPr lIns="91439" rIns="91439">
            <a:noAutofit/>
          </a:bodyPr>
          <a:lstStyle/>
          <a:p>
            <a:endParaRPr/>
          </a:p>
        </p:txBody>
      </p:sp>
      <p:sp>
        <p:nvSpPr>
          <p:cNvPr id="1169" name="Texte niveau 1…"/>
          <p:cNvSpPr txBox="1">
            <a:spLocks noGrp="1"/>
          </p:cNvSpPr>
          <p:nvPr>
            <p:ph type="body" sz="quarter" idx="1" hasCustomPrompt="1"/>
          </p:nvPr>
        </p:nvSpPr>
        <p:spPr>
          <a:xfrm>
            <a:off x="4476853" y="879709"/>
            <a:ext cx="3983859" cy="755651"/>
          </a:xfrm>
          <a:prstGeom prst="rect">
            <a:avLst/>
          </a:prstGeom>
        </p:spPr>
        <p:txBody>
          <a:bodyPr anchor="ctr"/>
          <a:lstStyle>
            <a:lvl1pPr marL="0" indent="0">
              <a:buSzTx/>
              <a:buFontTx/>
              <a:buNone/>
              <a:defRPr sz="1600"/>
            </a:lvl1pPr>
            <a:lvl2pPr marL="0" indent="457200">
              <a:buSzTx/>
              <a:buFontTx/>
              <a:buNone/>
              <a:defRPr sz="1600"/>
            </a:lvl2pPr>
            <a:lvl3pPr marL="1143000" indent="-228600">
              <a:buFontTx/>
              <a:defRPr sz="1600"/>
            </a:lvl3pPr>
            <a:lvl4pPr marL="1632857" indent="-261257">
              <a:buFontTx/>
              <a:defRPr sz="1600"/>
            </a:lvl4pPr>
            <a:lvl5pPr marL="2090057" indent="-261257">
              <a:buFontTx/>
              <a:defRPr sz="1600"/>
            </a:lvl5pPr>
          </a:lstStyle>
          <a:p>
            <a:r>
              <a:t>Cliquez pour modifier le Master styles de texte</a:t>
            </a:r>
          </a:p>
          <a:p>
            <a:pPr lvl="1"/>
            <a:endParaRPr/>
          </a:p>
          <a:p>
            <a:pPr lvl="2"/>
            <a:endParaRPr/>
          </a:p>
          <a:p>
            <a:pPr lvl="3"/>
            <a:endParaRPr/>
          </a:p>
          <a:p>
            <a:pPr lvl="4"/>
            <a:endParaRPr/>
          </a:p>
        </p:txBody>
      </p:sp>
      <p:sp>
        <p:nvSpPr>
          <p:cNvPr id="1170" name="Espace réservé du texte 30"/>
          <p:cNvSpPr>
            <a:spLocks noGrp="1"/>
          </p:cNvSpPr>
          <p:nvPr>
            <p:ph type="body" sz="quarter" idx="22" hasCustomPrompt="1"/>
          </p:nvPr>
        </p:nvSpPr>
        <p:spPr>
          <a:xfrm>
            <a:off x="4476853" y="1956155"/>
            <a:ext cx="3983859"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1171" name="Espace réservé du texte 30"/>
          <p:cNvSpPr>
            <a:spLocks noGrp="1"/>
          </p:cNvSpPr>
          <p:nvPr>
            <p:ph type="body" sz="quarter" idx="23" hasCustomPrompt="1"/>
          </p:nvPr>
        </p:nvSpPr>
        <p:spPr>
          <a:xfrm>
            <a:off x="4476853" y="3032599"/>
            <a:ext cx="3983859"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1172" name="Espace réservé du texte 30"/>
          <p:cNvSpPr>
            <a:spLocks noGrp="1"/>
          </p:cNvSpPr>
          <p:nvPr>
            <p:ph type="body" sz="quarter" idx="24" hasCustomPrompt="1"/>
          </p:nvPr>
        </p:nvSpPr>
        <p:spPr>
          <a:xfrm>
            <a:off x="4476853" y="4109044"/>
            <a:ext cx="3983859"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1173" name="Espace réservé du texte 30"/>
          <p:cNvSpPr>
            <a:spLocks noGrp="1"/>
          </p:cNvSpPr>
          <p:nvPr>
            <p:ph type="body" sz="quarter" idx="25" hasCustomPrompt="1"/>
          </p:nvPr>
        </p:nvSpPr>
        <p:spPr>
          <a:xfrm>
            <a:off x="4476853" y="5185490"/>
            <a:ext cx="3983859" cy="755651"/>
          </a:xfrm>
          <a:prstGeom prst="rect">
            <a:avLst/>
          </a:prstGeom>
        </p:spPr>
        <p:txBody>
          <a:bodyPr anchor="ctr"/>
          <a:lstStyle>
            <a:lvl1pPr marL="0" indent="0">
              <a:spcBef>
                <a:spcPts val="0"/>
              </a:spcBef>
              <a:buSzTx/>
              <a:buFontTx/>
              <a:buNone/>
              <a:defRPr sz="1600"/>
            </a:lvl1pPr>
          </a:lstStyle>
          <a:p>
            <a:r>
              <a:t>Cliquez pour modifier le Master  styles de texte</a:t>
            </a:r>
          </a:p>
        </p:txBody>
      </p:sp>
      <p:sp>
        <p:nvSpPr>
          <p:cNvPr id="1174" name="Espace réservé du texte 30"/>
          <p:cNvSpPr>
            <a:spLocks noGrp="1"/>
          </p:cNvSpPr>
          <p:nvPr>
            <p:ph type="body" sz="quarter" idx="26" hasCustomPrompt="1"/>
          </p:nvPr>
        </p:nvSpPr>
        <p:spPr>
          <a:xfrm>
            <a:off x="3527730" y="879709"/>
            <a:ext cx="741083" cy="755651"/>
          </a:xfrm>
          <a:prstGeom prst="rect">
            <a:avLst/>
          </a:prstGeom>
        </p:spPr>
        <p:txBody>
          <a:bodyPr lIns="0" tIns="0" rIns="0" bIns="0" anchor="ctr"/>
          <a:lstStyle>
            <a:lvl1pPr marL="0" indent="0" algn="r" defTabSz="685800">
              <a:spcBef>
                <a:spcPts val="700"/>
              </a:spcBef>
              <a:buSzTx/>
              <a:buFontTx/>
              <a:buNone/>
              <a:defRPr sz="4500">
                <a:solidFill>
                  <a:schemeClr val="accent2"/>
                </a:solidFill>
                <a:latin typeface="Constantia"/>
                <a:ea typeface="Constantia"/>
                <a:cs typeface="Constantia"/>
                <a:sym typeface="Constantia"/>
              </a:defRPr>
            </a:lvl1pPr>
          </a:lstStyle>
          <a:p>
            <a:r>
              <a:t>1</a:t>
            </a:r>
          </a:p>
        </p:txBody>
      </p:sp>
      <p:sp>
        <p:nvSpPr>
          <p:cNvPr id="1175" name="Espace réservé du texte 30"/>
          <p:cNvSpPr>
            <a:spLocks noGrp="1"/>
          </p:cNvSpPr>
          <p:nvPr>
            <p:ph type="body" sz="quarter" idx="27" hasCustomPrompt="1"/>
          </p:nvPr>
        </p:nvSpPr>
        <p:spPr>
          <a:xfrm>
            <a:off x="3527730" y="1956155"/>
            <a:ext cx="741083" cy="755651"/>
          </a:xfrm>
          <a:prstGeom prst="rect">
            <a:avLst/>
          </a:prstGeom>
        </p:spPr>
        <p:txBody>
          <a:bodyPr lIns="0" tIns="0" rIns="0" bIns="0" anchor="ctr"/>
          <a:lstStyle>
            <a:lvl1pPr marL="0" indent="0" algn="r" defTabSz="685800">
              <a:spcBef>
                <a:spcPts val="700"/>
              </a:spcBef>
              <a:buSzTx/>
              <a:buFontTx/>
              <a:buNone/>
              <a:defRPr sz="4500">
                <a:solidFill>
                  <a:schemeClr val="accent2"/>
                </a:solidFill>
                <a:latin typeface="Constantia"/>
                <a:ea typeface="Constantia"/>
                <a:cs typeface="Constantia"/>
                <a:sym typeface="Constantia"/>
              </a:defRPr>
            </a:lvl1pPr>
          </a:lstStyle>
          <a:p>
            <a:r>
              <a:t>2</a:t>
            </a:r>
          </a:p>
        </p:txBody>
      </p:sp>
      <p:sp>
        <p:nvSpPr>
          <p:cNvPr id="1176" name="Espace réservé du texte 30"/>
          <p:cNvSpPr>
            <a:spLocks noGrp="1"/>
          </p:cNvSpPr>
          <p:nvPr>
            <p:ph type="body" sz="quarter" idx="28" hasCustomPrompt="1"/>
          </p:nvPr>
        </p:nvSpPr>
        <p:spPr>
          <a:xfrm>
            <a:off x="3527730" y="3032599"/>
            <a:ext cx="741083" cy="755651"/>
          </a:xfrm>
          <a:prstGeom prst="rect">
            <a:avLst/>
          </a:prstGeom>
        </p:spPr>
        <p:txBody>
          <a:bodyPr lIns="0" tIns="0" rIns="0" bIns="0" anchor="ctr"/>
          <a:lstStyle>
            <a:lvl1pPr marL="0" indent="0" algn="r" defTabSz="685800">
              <a:spcBef>
                <a:spcPts val="700"/>
              </a:spcBef>
              <a:buSzTx/>
              <a:buFontTx/>
              <a:buNone/>
              <a:defRPr sz="4500">
                <a:solidFill>
                  <a:schemeClr val="accent2"/>
                </a:solidFill>
                <a:latin typeface="Constantia"/>
                <a:ea typeface="Constantia"/>
                <a:cs typeface="Constantia"/>
                <a:sym typeface="Constantia"/>
              </a:defRPr>
            </a:lvl1pPr>
          </a:lstStyle>
          <a:p>
            <a:r>
              <a:t>3</a:t>
            </a:r>
          </a:p>
        </p:txBody>
      </p:sp>
      <p:sp>
        <p:nvSpPr>
          <p:cNvPr id="1177" name="Espace réservé du texte 30"/>
          <p:cNvSpPr>
            <a:spLocks noGrp="1"/>
          </p:cNvSpPr>
          <p:nvPr>
            <p:ph type="body" sz="quarter" idx="29" hasCustomPrompt="1"/>
          </p:nvPr>
        </p:nvSpPr>
        <p:spPr>
          <a:xfrm>
            <a:off x="3527730" y="4109044"/>
            <a:ext cx="741083" cy="755651"/>
          </a:xfrm>
          <a:prstGeom prst="rect">
            <a:avLst/>
          </a:prstGeom>
        </p:spPr>
        <p:txBody>
          <a:bodyPr lIns="0" tIns="0" rIns="0" bIns="0" anchor="ctr"/>
          <a:lstStyle>
            <a:lvl1pPr marL="0" indent="0" algn="r" defTabSz="685800">
              <a:spcBef>
                <a:spcPts val="700"/>
              </a:spcBef>
              <a:buSzTx/>
              <a:buFontTx/>
              <a:buNone/>
              <a:defRPr sz="4500">
                <a:solidFill>
                  <a:schemeClr val="accent2"/>
                </a:solidFill>
                <a:latin typeface="Constantia"/>
                <a:ea typeface="Constantia"/>
                <a:cs typeface="Constantia"/>
                <a:sym typeface="Constantia"/>
              </a:defRPr>
            </a:lvl1pPr>
          </a:lstStyle>
          <a:p>
            <a:r>
              <a:t>4</a:t>
            </a:r>
          </a:p>
        </p:txBody>
      </p:sp>
      <p:sp>
        <p:nvSpPr>
          <p:cNvPr id="1178" name="Espace réservé du texte 30"/>
          <p:cNvSpPr>
            <a:spLocks noGrp="1"/>
          </p:cNvSpPr>
          <p:nvPr>
            <p:ph type="body" sz="quarter" idx="30" hasCustomPrompt="1"/>
          </p:nvPr>
        </p:nvSpPr>
        <p:spPr>
          <a:xfrm>
            <a:off x="3527730" y="5185490"/>
            <a:ext cx="741083" cy="755651"/>
          </a:xfrm>
          <a:prstGeom prst="rect">
            <a:avLst/>
          </a:prstGeom>
        </p:spPr>
        <p:txBody>
          <a:bodyPr lIns="0" tIns="0" rIns="0" bIns="0" anchor="ctr"/>
          <a:lstStyle>
            <a:lvl1pPr marL="0" indent="0" algn="r" defTabSz="685800">
              <a:spcBef>
                <a:spcPts val="700"/>
              </a:spcBef>
              <a:buSzTx/>
              <a:buFontTx/>
              <a:buNone/>
              <a:defRPr sz="4500">
                <a:solidFill>
                  <a:schemeClr val="accent2"/>
                </a:solidFill>
                <a:latin typeface="Constantia"/>
                <a:ea typeface="Constantia"/>
                <a:cs typeface="Constantia"/>
                <a:sym typeface="Constantia"/>
              </a:defRPr>
            </a:lvl1pPr>
          </a:lstStyle>
          <a:p>
            <a:r>
              <a:t>5</a:t>
            </a:r>
          </a:p>
        </p:txBody>
      </p:sp>
      <p:sp>
        <p:nvSpPr>
          <p:cNvPr id="1179" name="Forme 62"/>
          <p:cNvSpPr/>
          <p:nvPr/>
        </p:nvSpPr>
        <p:spPr>
          <a:xfrm flipH="1">
            <a:off x="635" y="4865329"/>
            <a:ext cx="1930311" cy="1"/>
          </a:xfrm>
          <a:prstGeom prst="line">
            <a:avLst/>
          </a:prstGeom>
          <a:ln w="19050">
            <a:solidFill>
              <a:srgbClr val="373545"/>
            </a:solidFill>
            <a:miter lim="400000"/>
          </a:ln>
        </p:spPr>
        <p:txBody>
          <a:bodyPr lIns="45719" rIns="45719"/>
          <a:lstStyle/>
          <a:p>
            <a:endParaRPr/>
          </a:p>
        </p:txBody>
      </p:sp>
      <p:sp>
        <p:nvSpPr>
          <p:cNvPr id="1180"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1_Disposition personnalisée">
    <p:spTree>
      <p:nvGrpSpPr>
        <p:cNvPr id="1" name=""/>
        <p:cNvGrpSpPr/>
        <p:nvPr/>
      </p:nvGrpSpPr>
      <p:grpSpPr>
        <a:xfrm>
          <a:off x="0" y="0"/>
          <a:ext cx="0" cy="0"/>
          <a:chOff x="0" y="0"/>
          <a:chExt cx="0" cy="0"/>
        </a:xfrm>
      </p:grpSpPr>
      <p:sp>
        <p:nvSpPr>
          <p:cNvPr id="1187" name="Texte du titre"/>
          <p:cNvSpPr txBox="1">
            <a:spLocks noGrp="1"/>
          </p:cNvSpPr>
          <p:nvPr>
            <p:ph type="title"/>
          </p:nvPr>
        </p:nvSpPr>
        <p:spPr>
          <a:xfrm>
            <a:off x="2812643" y="1691471"/>
            <a:ext cx="4385841" cy="1325564"/>
          </a:xfrm>
          <a:prstGeom prst="rect">
            <a:avLst/>
          </a:prstGeom>
        </p:spPr>
        <p:txBody>
          <a:bodyPr anchor="b"/>
          <a:lstStyle>
            <a:lvl1pPr algn="r"/>
          </a:lstStyle>
          <a:p>
            <a:r>
              <a:t>Texte du titre</a:t>
            </a:r>
          </a:p>
        </p:txBody>
      </p:sp>
      <p:sp>
        <p:nvSpPr>
          <p:cNvPr id="1188" name="Espace réservé d’image 4"/>
          <p:cNvSpPr>
            <a:spLocks noGrp="1"/>
          </p:cNvSpPr>
          <p:nvPr>
            <p:ph type="pic" idx="21"/>
          </p:nvPr>
        </p:nvSpPr>
        <p:spPr>
          <a:xfrm>
            <a:off x="0" y="3500437"/>
            <a:ext cx="12192000" cy="3357563"/>
          </a:xfrm>
          <a:prstGeom prst="rect">
            <a:avLst/>
          </a:prstGeom>
        </p:spPr>
        <p:txBody>
          <a:bodyPr lIns="91439" rIns="91439">
            <a:noAutofit/>
          </a:bodyPr>
          <a:lstStyle/>
          <a:p>
            <a:endParaRPr/>
          </a:p>
        </p:txBody>
      </p:sp>
      <p:sp>
        <p:nvSpPr>
          <p:cNvPr id="1189" name="Texte niveau 1…"/>
          <p:cNvSpPr txBox="1">
            <a:spLocks noGrp="1"/>
          </p:cNvSpPr>
          <p:nvPr>
            <p:ph type="body" sz="quarter" idx="1" hasCustomPrompt="1"/>
          </p:nvPr>
        </p:nvSpPr>
        <p:spPr>
          <a:xfrm>
            <a:off x="7569843" y="1690688"/>
            <a:ext cx="4155433" cy="1325563"/>
          </a:xfrm>
          <a:prstGeom prst="rect">
            <a:avLst/>
          </a:prstGeom>
        </p:spPr>
        <p:txBody>
          <a:bodyPr/>
          <a:lstStyle>
            <a:lvl1pPr marL="0" indent="0">
              <a:lnSpc>
                <a:spcPct val="100000"/>
              </a:lnSpc>
              <a:buSzTx/>
              <a:buFontTx/>
              <a:buNone/>
              <a:defRPr sz="1400"/>
            </a:lvl1pPr>
            <a:lvl2pPr marL="635000" indent="-177800">
              <a:lnSpc>
                <a:spcPct val="100000"/>
              </a:lnSpc>
              <a:buFontTx/>
              <a:defRPr sz="1400"/>
            </a:lvl2pPr>
            <a:lvl3pPr marL="1114425" indent="-200025">
              <a:lnSpc>
                <a:spcPct val="100000"/>
              </a:lnSpc>
              <a:buFontTx/>
              <a:defRPr sz="1400"/>
            </a:lvl3pPr>
            <a:lvl4pPr marL="1600200" indent="-228600">
              <a:lnSpc>
                <a:spcPct val="100000"/>
              </a:lnSpc>
              <a:buFontTx/>
              <a:defRPr sz="1400"/>
            </a:lvl4pPr>
            <a:lvl5pPr marL="2057400" indent="-228600">
              <a:lnSpc>
                <a:spcPct val="100000"/>
              </a:lnSpc>
              <a:buFontTx/>
              <a:defRPr sz="1400"/>
            </a:lvl5pPr>
          </a:lstStyle>
          <a:p>
            <a:r>
              <a:t>Modifiez les styles du texte</a:t>
            </a:r>
          </a:p>
          <a:p>
            <a:pPr lvl="1"/>
            <a:endParaRPr/>
          </a:p>
          <a:p>
            <a:pPr lvl="2"/>
            <a:endParaRPr/>
          </a:p>
          <a:p>
            <a:pPr lvl="3"/>
            <a:endParaRPr/>
          </a:p>
          <a:p>
            <a:pPr lvl="4"/>
            <a:endParaRPr/>
          </a:p>
        </p:txBody>
      </p:sp>
      <p:sp>
        <p:nvSpPr>
          <p:cNvPr id="1190" name="Espace réservé du texte 6"/>
          <p:cNvSpPr>
            <a:spLocks noGrp="1"/>
          </p:cNvSpPr>
          <p:nvPr>
            <p:ph type="body" sz="quarter" idx="22" hasCustomPrompt="1"/>
          </p:nvPr>
        </p:nvSpPr>
        <p:spPr>
          <a:xfrm>
            <a:off x="7569843" y="1227698"/>
            <a:ext cx="4155433" cy="382750"/>
          </a:xfrm>
          <a:prstGeom prst="rect">
            <a:avLst/>
          </a:prstGeom>
        </p:spPr>
        <p:txBody>
          <a:bodyPr anchor="b"/>
          <a:lstStyle>
            <a:lvl1pPr marL="0" indent="0">
              <a:buSzTx/>
              <a:buFontTx/>
              <a:buNone/>
              <a:defRPr sz="1600" b="1"/>
            </a:lvl1pPr>
          </a:lstStyle>
          <a:p>
            <a:r>
              <a:t>Modifiez les styles du texte</a:t>
            </a:r>
          </a:p>
        </p:txBody>
      </p:sp>
      <p:sp>
        <p:nvSpPr>
          <p:cNvPr id="119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0_Disposition personnalisée">
    <p:spTree>
      <p:nvGrpSpPr>
        <p:cNvPr id="1" name=""/>
        <p:cNvGrpSpPr/>
        <p:nvPr/>
      </p:nvGrpSpPr>
      <p:grpSpPr>
        <a:xfrm>
          <a:off x="0" y="0"/>
          <a:ext cx="0" cy="0"/>
          <a:chOff x="0" y="0"/>
          <a:chExt cx="0" cy="0"/>
        </a:xfrm>
      </p:grpSpPr>
      <p:sp>
        <p:nvSpPr>
          <p:cNvPr id="1211" name="Texte du titre"/>
          <p:cNvSpPr txBox="1">
            <a:spLocks noGrp="1"/>
          </p:cNvSpPr>
          <p:nvPr>
            <p:ph type="title"/>
          </p:nvPr>
        </p:nvSpPr>
        <p:spPr>
          <a:xfrm>
            <a:off x="5470525" y="1193765"/>
            <a:ext cx="6322230" cy="1325564"/>
          </a:xfrm>
          <a:prstGeom prst="rect">
            <a:avLst/>
          </a:prstGeom>
        </p:spPr>
        <p:txBody>
          <a:bodyPr lIns="0" tIns="0" rIns="0" bIns="0" anchor="b"/>
          <a:lstStyle>
            <a:lvl1pPr>
              <a:defRPr sz="4000"/>
            </a:lvl1pPr>
          </a:lstStyle>
          <a:p>
            <a:r>
              <a:t>Texte du titre</a:t>
            </a:r>
          </a:p>
        </p:txBody>
      </p:sp>
      <p:sp>
        <p:nvSpPr>
          <p:cNvPr id="1212" name="Espace réservé d’image 4"/>
          <p:cNvSpPr>
            <a:spLocks noGrp="1"/>
          </p:cNvSpPr>
          <p:nvPr>
            <p:ph type="pic" sz="half" idx="21"/>
          </p:nvPr>
        </p:nvSpPr>
        <p:spPr>
          <a:xfrm>
            <a:off x="1" y="1193765"/>
            <a:ext cx="5230789" cy="4796136"/>
          </a:xfrm>
          <a:prstGeom prst="rect">
            <a:avLst/>
          </a:prstGeom>
        </p:spPr>
        <p:txBody>
          <a:bodyPr lIns="91439" rIns="91439">
            <a:noAutofit/>
          </a:bodyPr>
          <a:lstStyle/>
          <a:p>
            <a:endParaRPr/>
          </a:p>
        </p:txBody>
      </p:sp>
      <p:sp>
        <p:nvSpPr>
          <p:cNvPr id="1213" name="Texte niveau 1…"/>
          <p:cNvSpPr txBox="1">
            <a:spLocks noGrp="1"/>
          </p:cNvSpPr>
          <p:nvPr>
            <p:ph type="body" sz="quarter" idx="1" hasCustomPrompt="1"/>
          </p:nvPr>
        </p:nvSpPr>
        <p:spPr>
          <a:xfrm>
            <a:off x="5470816" y="2540529"/>
            <a:ext cx="3046303" cy="382750"/>
          </a:xfrm>
          <a:prstGeom prst="rect">
            <a:avLst/>
          </a:prstGeom>
        </p:spPr>
        <p:txBody>
          <a:bodyPr lIns="0" tIns="0" rIns="0" bIns="0" anchor="b"/>
          <a:lstStyle>
            <a:lvl1pPr marL="0" indent="0">
              <a:buSzTx/>
              <a:buFontTx/>
              <a:buNone/>
              <a:defRPr sz="1600" b="1"/>
            </a:lvl1pPr>
            <a:lvl2pPr marL="660400" indent="-203200">
              <a:buFontTx/>
              <a:defRPr sz="1600" b="1"/>
            </a:lvl2pPr>
            <a:lvl3pPr marL="1143000" indent="-228600">
              <a:buFontTx/>
              <a:defRPr sz="1600" b="1"/>
            </a:lvl3pPr>
            <a:lvl4pPr marL="1632857" indent="-261257">
              <a:buFontTx/>
              <a:defRPr sz="1600" b="1"/>
            </a:lvl4pPr>
            <a:lvl5pPr marL="2090057" indent="-261257">
              <a:buFontTx/>
              <a:defRPr sz="1600" b="1"/>
            </a:lvl5pPr>
          </a:lstStyle>
          <a:p>
            <a:r>
              <a:t>Cliquez pour ajouter un titre ici</a:t>
            </a:r>
          </a:p>
          <a:p>
            <a:pPr lvl="1"/>
            <a:endParaRPr/>
          </a:p>
          <a:p>
            <a:pPr lvl="2"/>
            <a:endParaRPr/>
          </a:p>
          <a:p>
            <a:pPr lvl="3"/>
            <a:endParaRPr/>
          </a:p>
          <a:p>
            <a:pPr lvl="4"/>
            <a:endParaRPr/>
          </a:p>
        </p:txBody>
      </p:sp>
      <p:sp>
        <p:nvSpPr>
          <p:cNvPr id="1214" name="Espace réservé du texte 6"/>
          <p:cNvSpPr>
            <a:spLocks noGrp="1"/>
          </p:cNvSpPr>
          <p:nvPr>
            <p:ph type="body" sz="quarter" idx="22" hasCustomPrompt="1"/>
          </p:nvPr>
        </p:nvSpPr>
        <p:spPr>
          <a:xfrm>
            <a:off x="8769605" y="2540529"/>
            <a:ext cx="3023150" cy="382750"/>
          </a:xfrm>
          <a:prstGeom prst="rect">
            <a:avLst/>
          </a:prstGeom>
        </p:spPr>
        <p:txBody>
          <a:bodyPr lIns="0" tIns="0" rIns="0" bIns="0" anchor="b"/>
          <a:lstStyle>
            <a:lvl1pPr marL="0" indent="0">
              <a:buSzTx/>
              <a:buFontTx/>
              <a:buNone/>
              <a:defRPr sz="1600" b="1"/>
            </a:lvl1pPr>
          </a:lstStyle>
          <a:p>
            <a:r>
              <a:t>Cliquez pour ajouter un titre ici</a:t>
            </a:r>
          </a:p>
        </p:txBody>
      </p:sp>
      <p:sp>
        <p:nvSpPr>
          <p:cNvPr id="1215" name="Espace réservé du texte 3"/>
          <p:cNvSpPr>
            <a:spLocks noGrp="1"/>
          </p:cNvSpPr>
          <p:nvPr>
            <p:ph type="body" sz="quarter" idx="23" hasCustomPrompt="1"/>
          </p:nvPr>
        </p:nvSpPr>
        <p:spPr>
          <a:xfrm>
            <a:off x="5470525" y="2944813"/>
            <a:ext cx="3046414"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216" name="Espace réservé du texte 3"/>
          <p:cNvSpPr>
            <a:spLocks noGrp="1"/>
          </p:cNvSpPr>
          <p:nvPr>
            <p:ph type="body" sz="quarter" idx="24" hasCustomPrompt="1"/>
          </p:nvPr>
        </p:nvSpPr>
        <p:spPr>
          <a:xfrm>
            <a:off x="8769605" y="2944813"/>
            <a:ext cx="3023150"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217"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1_Disposition personnalisée">
    <p:spTree>
      <p:nvGrpSpPr>
        <p:cNvPr id="1" name=""/>
        <p:cNvGrpSpPr/>
        <p:nvPr/>
      </p:nvGrpSpPr>
      <p:grpSpPr>
        <a:xfrm>
          <a:off x="0" y="0"/>
          <a:ext cx="0" cy="0"/>
          <a:chOff x="0" y="0"/>
          <a:chExt cx="0" cy="0"/>
        </a:xfrm>
      </p:grpSpPr>
      <p:sp>
        <p:nvSpPr>
          <p:cNvPr id="1224" name="Texte du titre"/>
          <p:cNvSpPr txBox="1">
            <a:spLocks noGrp="1"/>
          </p:cNvSpPr>
          <p:nvPr>
            <p:ph type="title"/>
          </p:nvPr>
        </p:nvSpPr>
        <p:spPr>
          <a:xfrm>
            <a:off x="838200" y="1809008"/>
            <a:ext cx="3416928" cy="2884912"/>
          </a:xfrm>
          <a:prstGeom prst="rect">
            <a:avLst/>
          </a:prstGeom>
        </p:spPr>
        <p:txBody>
          <a:bodyPr lIns="0" tIns="0" rIns="0" bIns="0" anchor="t"/>
          <a:lstStyle>
            <a:lvl1pPr algn="r">
              <a:defRPr sz="4000">
                <a:solidFill>
                  <a:schemeClr val="accent1"/>
                </a:solidFill>
              </a:defRPr>
            </a:lvl1pPr>
          </a:lstStyle>
          <a:p>
            <a:r>
              <a:t>Texte du titre</a:t>
            </a:r>
          </a:p>
        </p:txBody>
      </p:sp>
      <p:sp>
        <p:nvSpPr>
          <p:cNvPr id="1225" name="Texte niveau 1…"/>
          <p:cNvSpPr txBox="1">
            <a:spLocks noGrp="1"/>
          </p:cNvSpPr>
          <p:nvPr>
            <p:ph type="body" sz="quarter" idx="1" hasCustomPrompt="1"/>
          </p:nvPr>
        </p:nvSpPr>
        <p:spPr>
          <a:xfrm>
            <a:off x="4510875" y="1809008"/>
            <a:ext cx="3686026" cy="382750"/>
          </a:xfrm>
          <a:prstGeom prst="rect">
            <a:avLst/>
          </a:prstGeom>
        </p:spPr>
        <p:txBody>
          <a:bodyPr lIns="0" tIns="0" rIns="0" bIns="0" anchor="b"/>
          <a:lstStyle>
            <a:lvl1pPr marL="0" indent="0">
              <a:buSzTx/>
              <a:buFontTx/>
              <a:buNone/>
              <a:defRPr sz="1600" b="1"/>
            </a:lvl1pPr>
            <a:lvl2pPr marL="660400" indent="-203200">
              <a:buFontTx/>
              <a:defRPr sz="1600" b="1"/>
            </a:lvl2pPr>
            <a:lvl3pPr marL="1143000" indent="-228600">
              <a:buFontTx/>
              <a:defRPr sz="1600" b="1"/>
            </a:lvl3pPr>
            <a:lvl4pPr marL="1632857" indent="-261257">
              <a:buFontTx/>
              <a:defRPr sz="1600" b="1"/>
            </a:lvl4pPr>
            <a:lvl5pPr marL="2090057" indent="-261257">
              <a:buFontTx/>
              <a:defRPr sz="1600" b="1"/>
            </a:lvl5pPr>
          </a:lstStyle>
          <a:p>
            <a:r>
              <a:t>Cliquez pour ajouter un titre ici</a:t>
            </a:r>
          </a:p>
          <a:p>
            <a:pPr lvl="1"/>
            <a:endParaRPr/>
          </a:p>
          <a:p>
            <a:pPr lvl="2"/>
            <a:endParaRPr/>
          </a:p>
          <a:p>
            <a:pPr lvl="3"/>
            <a:endParaRPr/>
          </a:p>
          <a:p>
            <a:pPr lvl="4"/>
            <a:endParaRPr/>
          </a:p>
        </p:txBody>
      </p:sp>
      <p:sp>
        <p:nvSpPr>
          <p:cNvPr id="1226" name="Espace réservé du texte 6"/>
          <p:cNvSpPr>
            <a:spLocks noGrp="1"/>
          </p:cNvSpPr>
          <p:nvPr>
            <p:ph type="body" sz="quarter" idx="21" hasCustomPrompt="1"/>
          </p:nvPr>
        </p:nvSpPr>
        <p:spPr>
          <a:xfrm>
            <a:off x="8452174" y="1809008"/>
            <a:ext cx="3658011" cy="382750"/>
          </a:xfrm>
          <a:prstGeom prst="rect">
            <a:avLst/>
          </a:prstGeom>
        </p:spPr>
        <p:txBody>
          <a:bodyPr lIns="0" tIns="0" rIns="0" bIns="0" anchor="b"/>
          <a:lstStyle>
            <a:lvl1pPr marL="0" indent="0">
              <a:buSzTx/>
              <a:buFontTx/>
              <a:buNone/>
              <a:defRPr sz="1600" b="1"/>
            </a:lvl1pPr>
          </a:lstStyle>
          <a:p>
            <a:r>
              <a:t>Cliquez pour ajouter un titre ici</a:t>
            </a:r>
          </a:p>
        </p:txBody>
      </p:sp>
      <p:sp>
        <p:nvSpPr>
          <p:cNvPr id="1227" name="Espace réservé du texte 3"/>
          <p:cNvSpPr>
            <a:spLocks noGrp="1"/>
          </p:cNvSpPr>
          <p:nvPr>
            <p:ph type="body" sz="quarter" idx="22" hasCustomPrompt="1"/>
          </p:nvPr>
        </p:nvSpPr>
        <p:spPr>
          <a:xfrm>
            <a:off x="4510571" y="2213293"/>
            <a:ext cx="3686161"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228" name="Espace réservé du texte 3"/>
          <p:cNvSpPr>
            <a:spLocks noGrp="1"/>
          </p:cNvSpPr>
          <p:nvPr>
            <p:ph type="body" sz="quarter" idx="23" hasCustomPrompt="1"/>
          </p:nvPr>
        </p:nvSpPr>
        <p:spPr>
          <a:xfrm>
            <a:off x="8452174" y="2213293"/>
            <a:ext cx="3658011"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229"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2_Disposition personnalisée">
    <p:spTree>
      <p:nvGrpSpPr>
        <p:cNvPr id="1" name=""/>
        <p:cNvGrpSpPr/>
        <p:nvPr/>
      </p:nvGrpSpPr>
      <p:grpSpPr>
        <a:xfrm>
          <a:off x="0" y="0"/>
          <a:ext cx="0" cy="0"/>
          <a:chOff x="0" y="0"/>
          <a:chExt cx="0" cy="0"/>
        </a:xfrm>
      </p:grpSpPr>
      <p:sp>
        <p:nvSpPr>
          <p:cNvPr id="1236" name="Cliquez pour modifier le titre du Master style"/>
          <p:cNvSpPr txBox="1">
            <a:spLocks noGrp="1"/>
          </p:cNvSpPr>
          <p:nvPr>
            <p:ph type="title" hasCustomPrompt="1"/>
          </p:nvPr>
        </p:nvSpPr>
        <p:spPr>
          <a:xfrm>
            <a:off x="0" y="1687089"/>
            <a:ext cx="4297213" cy="3449109"/>
          </a:xfrm>
          <a:prstGeom prst="rect">
            <a:avLst/>
          </a:prstGeom>
          <a:solidFill>
            <a:schemeClr val="accent2"/>
          </a:solidFill>
        </p:spPr>
        <p:txBody>
          <a:bodyPr lIns="0" tIns="0" rIns="0" bIns="0"/>
          <a:lstStyle>
            <a:lvl1pPr>
              <a:defRPr sz="4000"/>
            </a:lvl1pPr>
          </a:lstStyle>
          <a:p>
            <a:r>
              <a:t>Cliquez pour modifier le titre du Master style</a:t>
            </a:r>
          </a:p>
        </p:txBody>
      </p:sp>
      <p:sp>
        <p:nvSpPr>
          <p:cNvPr id="1237" name="Texte niveau 1…"/>
          <p:cNvSpPr txBox="1">
            <a:spLocks noGrp="1"/>
          </p:cNvSpPr>
          <p:nvPr>
            <p:ph type="body" sz="quarter" idx="1" hasCustomPrompt="1"/>
          </p:nvPr>
        </p:nvSpPr>
        <p:spPr>
          <a:xfrm>
            <a:off x="4568749" y="1687089"/>
            <a:ext cx="3686026" cy="382750"/>
          </a:xfrm>
          <a:prstGeom prst="rect">
            <a:avLst/>
          </a:prstGeom>
        </p:spPr>
        <p:txBody>
          <a:bodyPr lIns="0" tIns="0" rIns="0" bIns="0" anchor="b"/>
          <a:lstStyle>
            <a:lvl1pPr marL="0" indent="0">
              <a:buSzTx/>
              <a:buFontTx/>
              <a:buNone/>
              <a:defRPr sz="1600" b="1"/>
            </a:lvl1pPr>
            <a:lvl2pPr marL="660400" indent="-203200">
              <a:buFontTx/>
              <a:defRPr sz="1600" b="1"/>
            </a:lvl2pPr>
            <a:lvl3pPr marL="1143000" indent="-228600">
              <a:buFontTx/>
              <a:defRPr sz="1600" b="1"/>
            </a:lvl3pPr>
            <a:lvl4pPr marL="1632857" indent="-261257">
              <a:buFontTx/>
              <a:defRPr sz="1600" b="1"/>
            </a:lvl4pPr>
            <a:lvl5pPr marL="2090057" indent="-261257">
              <a:buFontTx/>
              <a:defRPr sz="1600" b="1"/>
            </a:lvl5pPr>
          </a:lstStyle>
          <a:p>
            <a:r>
              <a:t>Cliquez pour ajouter un titre ici</a:t>
            </a:r>
          </a:p>
          <a:p>
            <a:pPr lvl="1"/>
            <a:endParaRPr/>
          </a:p>
          <a:p>
            <a:pPr lvl="2"/>
            <a:endParaRPr/>
          </a:p>
          <a:p>
            <a:pPr lvl="3"/>
            <a:endParaRPr/>
          </a:p>
          <a:p>
            <a:pPr lvl="4"/>
            <a:endParaRPr/>
          </a:p>
        </p:txBody>
      </p:sp>
      <p:sp>
        <p:nvSpPr>
          <p:cNvPr id="1238" name="Espace réservé du texte 6"/>
          <p:cNvSpPr>
            <a:spLocks noGrp="1"/>
          </p:cNvSpPr>
          <p:nvPr>
            <p:ph type="body" sz="quarter" idx="21" hasCustomPrompt="1"/>
          </p:nvPr>
        </p:nvSpPr>
        <p:spPr>
          <a:xfrm>
            <a:off x="8452174" y="1687089"/>
            <a:ext cx="3658011" cy="382750"/>
          </a:xfrm>
          <a:prstGeom prst="rect">
            <a:avLst/>
          </a:prstGeom>
        </p:spPr>
        <p:txBody>
          <a:bodyPr lIns="0" tIns="0" rIns="0" bIns="0" anchor="b"/>
          <a:lstStyle>
            <a:lvl1pPr>
              <a:buSzTx/>
              <a:buFontTx/>
              <a:buNone/>
              <a:defRPr sz="1600" b="1"/>
            </a:lvl1pPr>
          </a:lstStyle>
          <a:p>
            <a:r>
              <a:t>Cliquez pour ajouter un titre ici</a:t>
            </a:r>
          </a:p>
        </p:txBody>
      </p:sp>
      <p:sp>
        <p:nvSpPr>
          <p:cNvPr id="1239" name="Espace réservé du texte 3"/>
          <p:cNvSpPr>
            <a:spLocks noGrp="1"/>
          </p:cNvSpPr>
          <p:nvPr>
            <p:ph type="body" sz="quarter" idx="22" hasCustomPrompt="1"/>
          </p:nvPr>
        </p:nvSpPr>
        <p:spPr>
          <a:xfrm>
            <a:off x="4568447" y="2091372"/>
            <a:ext cx="3686160"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240" name="Espace réservé du texte 3"/>
          <p:cNvSpPr>
            <a:spLocks noGrp="1"/>
          </p:cNvSpPr>
          <p:nvPr>
            <p:ph type="body" sz="quarter" idx="23" hasCustomPrompt="1"/>
          </p:nvPr>
        </p:nvSpPr>
        <p:spPr>
          <a:xfrm>
            <a:off x="8452174" y="2091372"/>
            <a:ext cx="3658011" cy="3044826"/>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241" name="Forme 62"/>
          <p:cNvSpPr/>
          <p:nvPr/>
        </p:nvSpPr>
        <p:spPr>
          <a:xfrm flipH="1" flipV="1">
            <a:off x="2367537" y="2297620"/>
            <a:ext cx="1930311" cy="1"/>
          </a:xfrm>
          <a:prstGeom prst="line">
            <a:avLst/>
          </a:prstGeom>
          <a:ln w="19050">
            <a:solidFill>
              <a:srgbClr val="373545"/>
            </a:solidFill>
            <a:miter lim="400000"/>
          </a:ln>
        </p:spPr>
        <p:txBody>
          <a:bodyPr lIns="45719" rIns="45719"/>
          <a:lstStyle/>
          <a:p>
            <a:endParaRPr/>
          </a:p>
        </p:txBody>
      </p:sp>
      <p:sp>
        <p:nvSpPr>
          <p:cNvPr id="1242" name="Rectangle 2"/>
          <p:cNvSpPr/>
          <p:nvPr/>
        </p:nvSpPr>
        <p:spPr>
          <a:xfrm>
            <a:off x="12087828" y="1675514"/>
            <a:ext cx="115748" cy="3449109"/>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243"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3_Disposition personnalisée">
    <p:spTree>
      <p:nvGrpSpPr>
        <p:cNvPr id="1" name=""/>
        <p:cNvGrpSpPr/>
        <p:nvPr/>
      </p:nvGrpSpPr>
      <p:grpSpPr>
        <a:xfrm>
          <a:off x="0" y="0"/>
          <a:ext cx="0" cy="0"/>
          <a:chOff x="0" y="0"/>
          <a:chExt cx="0" cy="0"/>
        </a:xfrm>
      </p:grpSpPr>
      <p:sp>
        <p:nvSpPr>
          <p:cNvPr id="1250" name="Cliquez pour modifier Style du titre du Master"/>
          <p:cNvSpPr txBox="1">
            <a:spLocks noGrp="1"/>
          </p:cNvSpPr>
          <p:nvPr>
            <p:ph type="title" hasCustomPrompt="1"/>
          </p:nvPr>
        </p:nvSpPr>
        <p:spPr>
          <a:xfrm>
            <a:off x="1" y="1687090"/>
            <a:ext cx="4568750" cy="1721803"/>
          </a:xfrm>
          <a:prstGeom prst="rect">
            <a:avLst/>
          </a:prstGeom>
        </p:spPr>
        <p:txBody>
          <a:bodyPr lIns="0" tIns="0" rIns="0" bIns="0"/>
          <a:lstStyle>
            <a:lvl1pPr algn="r">
              <a:defRPr sz="4000"/>
            </a:lvl1pPr>
          </a:lstStyle>
          <a:p>
            <a:r>
              <a:t>Cliquez pour modifier Style du titre du Master</a:t>
            </a:r>
          </a:p>
        </p:txBody>
      </p:sp>
      <p:sp>
        <p:nvSpPr>
          <p:cNvPr id="1251" name="Titre 1"/>
          <p:cNvSpPr/>
          <p:nvPr/>
        </p:nvSpPr>
        <p:spPr>
          <a:xfrm>
            <a:off x="-2" y="3408891"/>
            <a:ext cx="12203577" cy="3449109"/>
          </a:xfrm>
          <a:prstGeom prst="rect">
            <a:avLst/>
          </a:prstGeom>
          <a:solidFill>
            <a:schemeClr val="accent2"/>
          </a:solidFill>
          <a:ln w="12700">
            <a:miter lim="400000"/>
          </a:ln>
        </p:spPr>
        <p:txBody>
          <a:bodyPr lIns="45719" rIns="45719" anchor="ctr"/>
          <a:lstStyle/>
          <a:p>
            <a:pPr algn="r">
              <a:lnSpc>
                <a:spcPct val="90000"/>
              </a:lnSpc>
              <a:defRPr sz="4000" b="1" spc="-150">
                <a:solidFill>
                  <a:srgbClr val="373545"/>
                </a:solidFill>
              </a:defRPr>
            </a:pPr>
            <a:endParaRPr/>
          </a:p>
        </p:txBody>
      </p:sp>
      <p:sp>
        <p:nvSpPr>
          <p:cNvPr id="1252" name="Texte niveau 1…"/>
          <p:cNvSpPr txBox="1">
            <a:spLocks noGrp="1"/>
          </p:cNvSpPr>
          <p:nvPr>
            <p:ph type="body" sz="quarter" idx="1" hasCustomPrompt="1"/>
          </p:nvPr>
        </p:nvSpPr>
        <p:spPr>
          <a:xfrm>
            <a:off x="4568749" y="3666354"/>
            <a:ext cx="3448801" cy="382750"/>
          </a:xfrm>
          <a:prstGeom prst="rect">
            <a:avLst/>
          </a:prstGeom>
        </p:spPr>
        <p:txBody>
          <a:bodyPr lIns="0" tIns="0" rIns="0" bIns="0" anchor="b"/>
          <a:lstStyle>
            <a:lvl1pPr marL="0" indent="0">
              <a:buSzTx/>
              <a:buFontTx/>
              <a:buNone/>
              <a:defRPr sz="1600" b="1"/>
            </a:lvl1pPr>
            <a:lvl2pPr marL="660400" indent="-203200">
              <a:buFontTx/>
              <a:defRPr sz="1600" b="1"/>
            </a:lvl2pPr>
            <a:lvl3pPr marL="1143000" indent="-228600">
              <a:buFontTx/>
              <a:defRPr sz="1600" b="1"/>
            </a:lvl3pPr>
            <a:lvl4pPr marL="1632857" indent="-261257">
              <a:buFontTx/>
              <a:defRPr sz="1600" b="1"/>
            </a:lvl4pPr>
            <a:lvl5pPr marL="2090057" indent="-261257">
              <a:buFontTx/>
              <a:defRPr sz="1600" b="1"/>
            </a:lvl5pPr>
          </a:lstStyle>
          <a:p>
            <a:r>
              <a:t>Cliquez pour ajouter un titre ici</a:t>
            </a:r>
          </a:p>
          <a:p>
            <a:pPr lvl="1"/>
            <a:endParaRPr/>
          </a:p>
          <a:p>
            <a:pPr lvl="2"/>
            <a:endParaRPr/>
          </a:p>
          <a:p>
            <a:pPr lvl="3"/>
            <a:endParaRPr/>
          </a:p>
          <a:p>
            <a:pPr lvl="4"/>
            <a:endParaRPr/>
          </a:p>
        </p:txBody>
      </p:sp>
      <p:sp>
        <p:nvSpPr>
          <p:cNvPr id="1253" name="Espace réservé du texte 6"/>
          <p:cNvSpPr>
            <a:spLocks noGrp="1"/>
          </p:cNvSpPr>
          <p:nvPr>
            <p:ph type="body" sz="quarter" idx="21" hasCustomPrompt="1"/>
          </p:nvPr>
        </p:nvSpPr>
        <p:spPr>
          <a:xfrm>
            <a:off x="8254055" y="3666354"/>
            <a:ext cx="3450266" cy="382750"/>
          </a:xfrm>
          <a:prstGeom prst="rect">
            <a:avLst/>
          </a:prstGeom>
        </p:spPr>
        <p:txBody>
          <a:bodyPr lIns="0" tIns="0" rIns="0" bIns="0" anchor="b"/>
          <a:lstStyle>
            <a:lvl1pPr>
              <a:buSzTx/>
              <a:buFontTx/>
              <a:buNone/>
              <a:defRPr sz="1600" b="1"/>
            </a:lvl1pPr>
          </a:lstStyle>
          <a:p>
            <a:r>
              <a:t>Cliquez pour ajouter un titre ici</a:t>
            </a:r>
          </a:p>
        </p:txBody>
      </p:sp>
      <p:sp>
        <p:nvSpPr>
          <p:cNvPr id="1254" name="Espace réservé du texte 3"/>
          <p:cNvSpPr>
            <a:spLocks noGrp="1"/>
          </p:cNvSpPr>
          <p:nvPr>
            <p:ph type="body" sz="quarter" idx="22" hasCustomPrompt="1"/>
          </p:nvPr>
        </p:nvSpPr>
        <p:spPr>
          <a:xfrm>
            <a:off x="4568447" y="4070639"/>
            <a:ext cx="3448801" cy="2253962"/>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255" name="Espace réservé du texte 3"/>
          <p:cNvSpPr>
            <a:spLocks noGrp="1"/>
          </p:cNvSpPr>
          <p:nvPr>
            <p:ph type="body" sz="quarter" idx="23" hasCustomPrompt="1"/>
          </p:nvPr>
        </p:nvSpPr>
        <p:spPr>
          <a:xfrm>
            <a:off x="8254055" y="4070639"/>
            <a:ext cx="3450266" cy="2253962"/>
          </a:xfrm>
          <a:prstGeom prst="rect">
            <a:avLst/>
          </a:prstGeom>
        </p:spPr>
        <p:txBody>
          <a:bodyPr lIns="0" tIns="0" rIns="0" bIns="0"/>
          <a:lstStyle>
            <a:lvl1pPr>
              <a:defRPr sz="1400"/>
            </a:lvl1pPr>
          </a:lstStyle>
          <a:p>
            <a:r>
              <a:t>Modifiez les styles du texte
Deuxième niveau
Troisième niveau
Quatrième niveau
Cinquième niveau</a:t>
            </a:r>
          </a:p>
        </p:txBody>
      </p:sp>
      <p:sp>
        <p:nvSpPr>
          <p:cNvPr id="1256" name="Forme 62"/>
          <p:cNvSpPr/>
          <p:nvPr/>
        </p:nvSpPr>
        <p:spPr>
          <a:xfrm flipH="1" flipV="1">
            <a:off x="2367537" y="1695733"/>
            <a:ext cx="1930311" cy="1"/>
          </a:xfrm>
          <a:prstGeom prst="line">
            <a:avLst/>
          </a:prstGeom>
          <a:ln w="19050">
            <a:solidFill>
              <a:srgbClr val="373545"/>
            </a:solidFill>
            <a:miter lim="400000"/>
          </a:ln>
        </p:spPr>
        <p:txBody>
          <a:bodyPr lIns="45719" rIns="45719"/>
          <a:lstStyle/>
          <a:p>
            <a:endParaRPr/>
          </a:p>
        </p:txBody>
      </p:sp>
      <p:sp>
        <p:nvSpPr>
          <p:cNvPr id="1257" name="Espace réservé d’image 5"/>
          <p:cNvSpPr>
            <a:spLocks noGrp="1"/>
          </p:cNvSpPr>
          <p:nvPr>
            <p:ph type="pic" sz="quarter" idx="24"/>
          </p:nvPr>
        </p:nvSpPr>
        <p:spPr>
          <a:xfrm>
            <a:off x="2214411" y="3805254"/>
            <a:ext cx="1935926" cy="1854771"/>
          </a:xfrm>
          <a:prstGeom prst="rect">
            <a:avLst/>
          </a:prstGeom>
        </p:spPr>
        <p:txBody>
          <a:bodyPr lIns="91439" rIns="91439">
            <a:noAutofit/>
          </a:bodyPr>
          <a:lstStyle/>
          <a:p>
            <a:endParaRPr/>
          </a:p>
        </p:txBody>
      </p:sp>
      <p:sp>
        <p:nvSpPr>
          <p:cNvPr id="1258"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5_Disposition personnalisée">
    <p:spTree>
      <p:nvGrpSpPr>
        <p:cNvPr id="1" name=""/>
        <p:cNvGrpSpPr/>
        <p:nvPr/>
      </p:nvGrpSpPr>
      <p:grpSpPr>
        <a:xfrm>
          <a:off x="0" y="0"/>
          <a:ext cx="0" cy="0"/>
          <a:chOff x="0" y="0"/>
          <a:chExt cx="0" cy="0"/>
        </a:xfrm>
      </p:grpSpPr>
      <p:sp>
        <p:nvSpPr>
          <p:cNvPr id="1265" name="Texte du titre"/>
          <p:cNvSpPr txBox="1">
            <a:spLocks noGrp="1"/>
          </p:cNvSpPr>
          <p:nvPr>
            <p:ph type="title"/>
          </p:nvPr>
        </p:nvSpPr>
        <p:spPr>
          <a:xfrm>
            <a:off x="844948" y="1193765"/>
            <a:ext cx="4385841" cy="1325564"/>
          </a:xfrm>
          <a:prstGeom prst="rect">
            <a:avLst/>
          </a:prstGeom>
        </p:spPr>
        <p:txBody>
          <a:bodyPr anchor="b"/>
          <a:lstStyle>
            <a:lvl1pPr algn="r">
              <a:defRPr sz="4000"/>
            </a:lvl1pPr>
          </a:lstStyle>
          <a:p>
            <a:r>
              <a:t>Texte du titre</a:t>
            </a:r>
          </a:p>
        </p:txBody>
      </p:sp>
      <p:sp>
        <p:nvSpPr>
          <p:cNvPr id="1266" name="Espace réservé d’image 4"/>
          <p:cNvSpPr>
            <a:spLocks noGrp="1"/>
          </p:cNvSpPr>
          <p:nvPr>
            <p:ph type="pic" sz="quarter" idx="21"/>
          </p:nvPr>
        </p:nvSpPr>
        <p:spPr>
          <a:xfrm>
            <a:off x="844946" y="2632336"/>
            <a:ext cx="4385842" cy="3357564"/>
          </a:xfrm>
          <a:prstGeom prst="rect">
            <a:avLst/>
          </a:prstGeom>
        </p:spPr>
        <p:txBody>
          <a:bodyPr lIns="91439" rIns="91439">
            <a:noAutofit/>
          </a:bodyPr>
          <a:lstStyle/>
          <a:p>
            <a:endParaRPr/>
          </a:p>
        </p:txBody>
      </p:sp>
      <p:sp>
        <p:nvSpPr>
          <p:cNvPr id="1267" name="Texte niveau 1…"/>
          <p:cNvSpPr txBox="1">
            <a:spLocks noGrp="1"/>
          </p:cNvSpPr>
          <p:nvPr>
            <p:ph type="body" sz="quarter" idx="1" hasCustomPrompt="1"/>
          </p:nvPr>
        </p:nvSpPr>
        <p:spPr>
          <a:xfrm>
            <a:off x="5470816" y="2944853"/>
            <a:ext cx="3046303" cy="3045046"/>
          </a:xfrm>
          <a:prstGeom prst="rect">
            <a:avLst/>
          </a:prstGeom>
        </p:spPr>
        <p:txBody>
          <a:bodyPr lIns="0" tIns="0" rIns="0" bIns="0"/>
          <a:lstStyle>
            <a:lvl1pPr marL="0" indent="0">
              <a:lnSpc>
                <a:spcPct val="100000"/>
              </a:lnSpc>
              <a:buSzTx/>
              <a:buFontTx/>
              <a:buNone/>
              <a:defRPr sz="1400"/>
            </a:lvl1pPr>
            <a:lvl2pPr marL="635000" indent="-177800">
              <a:lnSpc>
                <a:spcPct val="100000"/>
              </a:lnSpc>
              <a:buFontTx/>
              <a:defRPr sz="1400"/>
            </a:lvl2pPr>
            <a:lvl3pPr marL="1114425" indent="-200025">
              <a:lnSpc>
                <a:spcPct val="100000"/>
              </a:lnSpc>
              <a:buFontTx/>
              <a:defRPr sz="1400"/>
            </a:lvl3pPr>
            <a:lvl4pPr marL="1600200" indent="-228600">
              <a:lnSpc>
                <a:spcPct val="100000"/>
              </a:lnSpc>
              <a:buFontTx/>
              <a:defRPr sz="1400"/>
            </a:lvl4pPr>
            <a:lvl5pPr marL="2057400" indent="-228600">
              <a:lnSpc>
                <a:spcPct val="100000"/>
              </a:lnSpc>
              <a:buFontTx/>
              <a:defRPr sz="1400"/>
            </a:lvl5pPr>
          </a:lstStyle>
          <a:p>
            <a:r>
              <a:t>Modifiez les styles du texte</a:t>
            </a:r>
          </a:p>
          <a:p>
            <a:pPr lvl="1"/>
            <a:endParaRPr/>
          </a:p>
          <a:p>
            <a:pPr lvl="2"/>
            <a:endParaRPr/>
          </a:p>
          <a:p>
            <a:pPr lvl="3"/>
            <a:endParaRPr/>
          </a:p>
          <a:p>
            <a:pPr lvl="4"/>
            <a:endParaRPr/>
          </a:p>
        </p:txBody>
      </p:sp>
      <p:sp>
        <p:nvSpPr>
          <p:cNvPr id="1268" name="Espace réservé du texte 6"/>
          <p:cNvSpPr>
            <a:spLocks noGrp="1"/>
          </p:cNvSpPr>
          <p:nvPr>
            <p:ph type="body" sz="quarter" idx="22" hasCustomPrompt="1"/>
          </p:nvPr>
        </p:nvSpPr>
        <p:spPr>
          <a:xfrm>
            <a:off x="5470816" y="2540529"/>
            <a:ext cx="3046303" cy="382750"/>
          </a:xfrm>
          <a:prstGeom prst="rect">
            <a:avLst/>
          </a:prstGeom>
        </p:spPr>
        <p:txBody>
          <a:bodyPr lIns="0" tIns="0" rIns="0" bIns="0" anchor="b"/>
          <a:lstStyle>
            <a:lvl1pPr marL="0" indent="0">
              <a:buSzTx/>
              <a:buFontTx/>
              <a:buNone/>
              <a:defRPr sz="1600" b="1"/>
            </a:lvl1pPr>
          </a:lstStyle>
          <a:p>
            <a:r>
              <a:t>Cliquez pour ajouter un titre ici</a:t>
            </a:r>
          </a:p>
        </p:txBody>
      </p:sp>
      <p:sp>
        <p:nvSpPr>
          <p:cNvPr id="1269" name="Espace réservé du texte 6"/>
          <p:cNvSpPr>
            <a:spLocks noGrp="1"/>
          </p:cNvSpPr>
          <p:nvPr>
            <p:ph type="body" sz="quarter" idx="23" hasCustomPrompt="1"/>
          </p:nvPr>
        </p:nvSpPr>
        <p:spPr>
          <a:xfrm>
            <a:off x="8769607" y="2944853"/>
            <a:ext cx="3046303" cy="3045047"/>
          </a:xfrm>
          <a:prstGeom prst="rect">
            <a:avLst/>
          </a:prstGeom>
        </p:spPr>
        <p:txBody>
          <a:bodyPr lIns="0" tIns="0" rIns="0" bIns="0"/>
          <a:lstStyle>
            <a:lvl1pPr marL="0" indent="0">
              <a:lnSpc>
                <a:spcPct val="100000"/>
              </a:lnSpc>
              <a:buSzTx/>
              <a:buFontTx/>
              <a:buNone/>
              <a:defRPr sz="1400"/>
            </a:lvl1pPr>
          </a:lstStyle>
          <a:p>
            <a:r>
              <a:t>Modifiez les styles du texte</a:t>
            </a:r>
          </a:p>
        </p:txBody>
      </p:sp>
      <p:sp>
        <p:nvSpPr>
          <p:cNvPr id="1270" name="Espace réservé du texte 6"/>
          <p:cNvSpPr>
            <a:spLocks noGrp="1"/>
          </p:cNvSpPr>
          <p:nvPr>
            <p:ph type="body" sz="quarter" idx="24" hasCustomPrompt="1"/>
          </p:nvPr>
        </p:nvSpPr>
        <p:spPr>
          <a:xfrm>
            <a:off x="8769605" y="2540529"/>
            <a:ext cx="3023150" cy="382750"/>
          </a:xfrm>
          <a:prstGeom prst="rect">
            <a:avLst/>
          </a:prstGeom>
        </p:spPr>
        <p:txBody>
          <a:bodyPr lIns="0" tIns="0" rIns="0" bIns="0" anchor="b"/>
          <a:lstStyle>
            <a:lvl1pPr marL="0" indent="0">
              <a:buSzTx/>
              <a:buFontTx/>
              <a:buNone/>
              <a:defRPr sz="1600" b="1"/>
            </a:lvl1pPr>
          </a:lstStyle>
          <a:p>
            <a:r>
              <a:t>Cliquez pour ajouter un titre ici</a:t>
            </a:r>
          </a:p>
        </p:txBody>
      </p:sp>
      <p:sp>
        <p:nvSpPr>
          <p:cNvPr id="1271"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3_Disposition personnalisée">
    <p:spTree>
      <p:nvGrpSpPr>
        <p:cNvPr id="1" name=""/>
        <p:cNvGrpSpPr/>
        <p:nvPr/>
      </p:nvGrpSpPr>
      <p:grpSpPr>
        <a:xfrm>
          <a:off x="0" y="0"/>
          <a:ext cx="0" cy="0"/>
          <a:chOff x="0" y="0"/>
          <a:chExt cx="0" cy="0"/>
        </a:xfrm>
      </p:grpSpPr>
      <p:sp>
        <p:nvSpPr>
          <p:cNvPr id="1278" name="Espace réservé d’image 4"/>
          <p:cNvSpPr>
            <a:spLocks noGrp="1"/>
          </p:cNvSpPr>
          <p:nvPr>
            <p:ph type="pic" sz="half" idx="21"/>
          </p:nvPr>
        </p:nvSpPr>
        <p:spPr>
          <a:xfrm>
            <a:off x="7928657" y="836271"/>
            <a:ext cx="4263343" cy="5185458"/>
          </a:xfrm>
          <a:prstGeom prst="rect">
            <a:avLst/>
          </a:prstGeom>
        </p:spPr>
        <p:txBody>
          <a:bodyPr lIns="91439" rIns="91439">
            <a:noAutofit/>
          </a:bodyPr>
          <a:lstStyle/>
          <a:p>
            <a:endParaRPr/>
          </a:p>
        </p:txBody>
      </p:sp>
      <p:sp>
        <p:nvSpPr>
          <p:cNvPr id="1279" name="Texte niveau 1…"/>
          <p:cNvSpPr txBox="1">
            <a:spLocks noGrp="1"/>
          </p:cNvSpPr>
          <p:nvPr>
            <p:ph type="body" sz="half" idx="1" hasCustomPrompt="1"/>
          </p:nvPr>
        </p:nvSpPr>
        <p:spPr>
          <a:xfrm>
            <a:off x="3657596" y="836271"/>
            <a:ext cx="4262401" cy="5185458"/>
          </a:xfrm>
          <a:prstGeom prst="rect">
            <a:avLst/>
          </a:prstGeom>
          <a:solidFill>
            <a:schemeClr val="accent2"/>
          </a:solidFill>
        </p:spPr>
        <p:txBody>
          <a:bodyPr/>
          <a:lstStyle>
            <a:lvl1pPr marL="0" indent="0">
              <a:lnSpc>
                <a:spcPct val="100000"/>
              </a:lnSpc>
              <a:buSzTx/>
              <a:buFontTx/>
              <a:buNone/>
              <a:defRPr sz="1400"/>
            </a:lvl1pPr>
            <a:lvl2pPr marL="635000" indent="-177800">
              <a:lnSpc>
                <a:spcPct val="100000"/>
              </a:lnSpc>
              <a:buFontTx/>
              <a:defRPr sz="1400"/>
            </a:lvl2pPr>
            <a:lvl3pPr marL="1114425" indent="-200025">
              <a:lnSpc>
                <a:spcPct val="100000"/>
              </a:lnSpc>
              <a:buFontTx/>
              <a:defRPr sz="1400"/>
            </a:lvl3pPr>
            <a:lvl4pPr marL="1600200" indent="-228600">
              <a:lnSpc>
                <a:spcPct val="100000"/>
              </a:lnSpc>
              <a:buFontTx/>
              <a:defRPr sz="1400"/>
            </a:lvl4pPr>
            <a:lvl5pPr marL="2057400" indent="-228600">
              <a:lnSpc>
                <a:spcPct val="100000"/>
              </a:lnSpc>
              <a:buFontTx/>
              <a:defRPr sz="1400"/>
            </a:lvl5pPr>
          </a:lstStyle>
          <a:p>
            <a:r>
              <a:t>Modifiez les styles du texte</a:t>
            </a:r>
          </a:p>
          <a:p>
            <a:pPr lvl="1"/>
            <a:endParaRPr/>
          </a:p>
          <a:p>
            <a:pPr lvl="2"/>
            <a:endParaRPr/>
          </a:p>
          <a:p>
            <a:pPr lvl="3"/>
            <a:endParaRPr/>
          </a:p>
          <a:p>
            <a:pPr lvl="4"/>
            <a:endParaRPr/>
          </a:p>
        </p:txBody>
      </p:sp>
      <p:sp>
        <p:nvSpPr>
          <p:cNvPr id="1280" name="Cliquez pour Ajouter Titre"/>
          <p:cNvSpPr txBox="1">
            <a:spLocks noGrp="1"/>
          </p:cNvSpPr>
          <p:nvPr>
            <p:ph type="title" hasCustomPrompt="1"/>
          </p:nvPr>
        </p:nvSpPr>
        <p:spPr>
          <a:xfrm>
            <a:off x="625033" y="1659770"/>
            <a:ext cx="2558005" cy="1325563"/>
          </a:xfrm>
          <a:prstGeom prst="rect">
            <a:avLst/>
          </a:prstGeom>
        </p:spPr>
        <p:txBody>
          <a:bodyPr anchor="t"/>
          <a:lstStyle>
            <a:lvl1pPr algn="r"/>
          </a:lstStyle>
          <a:p>
            <a:r>
              <a:t>Cliquez pour Ajouter Titre</a:t>
            </a:r>
          </a:p>
        </p:txBody>
      </p:sp>
      <p:sp>
        <p:nvSpPr>
          <p:cNvPr id="1281" name="Forme 62"/>
          <p:cNvSpPr/>
          <p:nvPr/>
        </p:nvSpPr>
        <p:spPr>
          <a:xfrm flipH="1" flipV="1">
            <a:off x="635" y="1400770"/>
            <a:ext cx="1930311" cy="1"/>
          </a:xfrm>
          <a:prstGeom prst="line">
            <a:avLst/>
          </a:prstGeom>
          <a:ln w="19050">
            <a:solidFill>
              <a:srgbClr val="373545"/>
            </a:solidFill>
            <a:miter lim="400000"/>
          </a:ln>
        </p:spPr>
        <p:txBody>
          <a:bodyPr lIns="45719" rIns="45719"/>
          <a:lstStyle/>
          <a:p>
            <a:endParaRPr/>
          </a:p>
        </p:txBody>
      </p:sp>
      <p:sp>
        <p:nvSpPr>
          <p:cNvPr id="1282"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24_Disposition personnalisée">
    <p:spTree>
      <p:nvGrpSpPr>
        <p:cNvPr id="1" name=""/>
        <p:cNvGrpSpPr/>
        <p:nvPr/>
      </p:nvGrpSpPr>
      <p:grpSpPr>
        <a:xfrm>
          <a:off x="0" y="0"/>
          <a:ext cx="0" cy="0"/>
          <a:chOff x="0" y="0"/>
          <a:chExt cx="0" cy="0"/>
        </a:xfrm>
      </p:grpSpPr>
      <p:sp>
        <p:nvSpPr>
          <p:cNvPr id="1289" name="Texte niveau 1…"/>
          <p:cNvSpPr txBox="1">
            <a:spLocks noGrp="1"/>
          </p:cNvSpPr>
          <p:nvPr>
            <p:ph type="body" idx="1" hasCustomPrompt="1"/>
          </p:nvPr>
        </p:nvSpPr>
        <p:spPr>
          <a:xfrm>
            <a:off x="0" y="3206186"/>
            <a:ext cx="12192000" cy="3651814"/>
          </a:xfrm>
          <a:prstGeom prst="rect">
            <a:avLst/>
          </a:prstGeom>
          <a:solidFill>
            <a:schemeClr val="accent2"/>
          </a:solidFill>
        </p:spPr>
        <p:txBody>
          <a:bodyPr/>
          <a:lstStyle>
            <a:lvl1pPr marL="0" indent="0">
              <a:lnSpc>
                <a:spcPct val="100000"/>
              </a:lnSpc>
              <a:buSzTx/>
              <a:buFontTx/>
              <a:buNone/>
              <a:defRPr sz="1400"/>
            </a:lvl1pPr>
            <a:lvl2pPr marL="635000" indent="-177800">
              <a:lnSpc>
                <a:spcPct val="100000"/>
              </a:lnSpc>
              <a:buFontTx/>
              <a:defRPr sz="1400"/>
            </a:lvl2pPr>
            <a:lvl3pPr marL="1114425" indent="-200025">
              <a:lnSpc>
                <a:spcPct val="100000"/>
              </a:lnSpc>
              <a:buFontTx/>
              <a:defRPr sz="1400"/>
            </a:lvl3pPr>
            <a:lvl4pPr marL="1600200" indent="-228600">
              <a:lnSpc>
                <a:spcPct val="100000"/>
              </a:lnSpc>
              <a:buFontTx/>
              <a:defRPr sz="1400"/>
            </a:lvl4pPr>
            <a:lvl5pPr marL="2057400" indent="-228600">
              <a:lnSpc>
                <a:spcPct val="100000"/>
              </a:lnSpc>
              <a:buFontTx/>
              <a:defRPr sz="1400"/>
            </a:lvl5pPr>
          </a:lstStyle>
          <a:p>
            <a:r>
              <a:t>Modifiez les styles du texte</a:t>
            </a:r>
          </a:p>
          <a:p>
            <a:pPr lvl="1"/>
            <a:endParaRPr/>
          </a:p>
          <a:p>
            <a:pPr lvl="2"/>
            <a:endParaRPr/>
          </a:p>
          <a:p>
            <a:pPr lvl="3"/>
            <a:endParaRPr/>
          </a:p>
          <a:p>
            <a:pPr lvl="4"/>
            <a:endParaRPr/>
          </a:p>
        </p:txBody>
      </p:sp>
      <p:sp>
        <p:nvSpPr>
          <p:cNvPr id="1290" name="Cliquez pour ajouter un titre"/>
          <p:cNvSpPr txBox="1">
            <a:spLocks noGrp="1"/>
          </p:cNvSpPr>
          <p:nvPr>
            <p:ph type="title" hasCustomPrompt="1"/>
          </p:nvPr>
        </p:nvSpPr>
        <p:spPr>
          <a:xfrm>
            <a:off x="5278053" y="1775519"/>
            <a:ext cx="6435524" cy="1325564"/>
          </a:xfrm>
          <a:prstGeom prst="rect">
            <a:avLst/>
          </a:prstGeom>
        </p:spPr>
        <p:txBody>
          <a:bodyPr anchor="b"/>
          <a:lstStyle/>
          <a:p>
            <a:r>
              <a:t>Cliquez pour ajouter un titre</a:t>
            </a:r>
          </a:p>
        </p:txBody>
      </p:sp>
      <p:sp>
        <p:nvSpPr>
          <p:cNvPr id="1291" name="Espace réservé d’image 4"/>
          <p:cNvSpPr>
            <a:spLocks noGrp="1"/>
          </p:cNvSpPr>
          <p:nvPr>
            <p:ph type="pic" sz="half" idx="21"/>
          </p:nvPr>
        </p:nvSpPr>
        <p:spPr>
          <a:xfrm>
            <a:off x="971836" y="836271"/>
            <a:ext cx="3523423" cy="5185458"/>
          </a:xfrm>
          <a:prstGeom prst="rect">
            <a:avLst/>
          </a:prstGeom>
        </p:spPr>
        <p:txBody>
          <a:bodyPr lIns="91439" rIns="91439">
            <a:noAutofit/>
          </a:bodyPr>
          <a:lstStyle/>
          <a:p>
            <a:endParaRPr/>
          </a:p>
        </p:txBody>
      </p:sp>
      <p:sp>
        <p:nvSpPr>
          <p:cNvPr id="1292"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5_Disposition personnalisée">
    <p:spTree>
      <p:nvGrpSpPr>
        <p:cNvPr id="1" name=""/>
        <p:cNvGrpSpPr/>
        <p:nvPr/>
      </p:nvGrpSpPr>
      <p:grpSpPr>
        <a:xfrm>
          <a:off x="0" y="0"/>
          <a:ext cx="0" cy="0"/>
          <a:chOff x="0" y="0"/>
          <a:chExt cx="0" cy="0"/>
        </a:xfrm>
      </p:grpSpPr>
      <p:sp>
        <p:nvSpPr>
          <p:cNvPr id="1299" name="Texte niveau 1…"/>
          <p:cNvSpPr txBox="1">
            <a:spLocks noGrp="1"/>
          </p:cNvSpPr>
          <p:nvPr>
            <p:ph type="body" sz="half" idx="1" hasCustomPrompt="1"/>
          </p:nvPr>
        </p:nvSpPr>
        <p:spPr>
          <a:xfrm>
            <a:off x="5278051" y="3206186"/>
            <a:ext cx="6435526" cy="2815544"/>
          </a:xfrm>
          <a:prstGeom prst="rect">
            <a:avLst/>
          </a:prstGeom>
        </p:spPr>
        <p:txBody>
          <a:bodyPr lIns="0" tIns="0" rIns="0" bIns="0"/>
          <a:lstStyle>
            <a:lvl1pPr marL="0" indent="0">
              <a:lnSpc>
                <a:spcPct val="100000"/>
              </a:lnSpc>
              <a:buSzTx/>
              <a:buFontTx/>
              <a:buNone/>
              <a:defRPr sz="1400"/>
            </a:lvl1pPr>
            <a:lvl2pPr marL="635000" indent="-177800">
              <a:lnSpc>
                <a:spcPct val="100000"/>
              </a:lnSpc>
              <a:buFontTx/>
              <a:defRPr sz="1400"/>
            </a:lvl2pPr>
            <a:lvl3pPr marL="1114425" indent="-200025">
              <a:lnSpc>
                <a:spcPct val="100000"/>
              </a:lnSpc>
              <a:buFontTx/>
              <a:defRPr sz="1400"/>
            </a:lvl3pPr>
            <a:lvl4pPr marL="1600200" indent="-228600">
              <a:lnSpc>
                <a:spcPct val="100000"/>
              </a:lnSpc>
              <a:buFontTx/>
              <a:defRPr sz="1400"/>
            </a:lvl4pPr>
            <a:lvl5pPr marL="2057400" indent="-228600">
              <a:lnSpc>
                <a:spcPct val="100000"/>
              </a:lnSpc>
              <a:buFontTx/>
              <a:defRPr sz="1400"/>
            </a:lvl5pPr>
          </a:lstStyle>
          <a:p>
            <a:r>
              <a:t>Modifiez les styles du texte</a:t>
            </a:r>
          </a:p>
          <a:p>
            <a:pPr lvl="1"/>
            <a:endParaRPr/>
          </a:p>
          <a:p>
            <a:pPr lvl="2"/>
            <a:endParaRPr/>
          </a:p>
          <a:p>
            <a:pPr lvl="3"/>
            <a:endParaRPr/>
          </a:p>
          <a:p>
            <a:pPr lvl="4"/>
            <a:endParaRPr/>
          </a:p>
        </p:txBody>
      </p:sp>
      <p:sp>
        <p:nvSpPr>
          <p:cNvPr id="1300" name="Cliquez pour ajouter un titre"/>
          <p:cNvSpPr txBox="1">
            <a:spLocks noGrp="1"/>
          </p:cNvSpPr>
          <p:nvPr>
            <p:ph type="title" hasCustomPrompt="1"/>
          </p:nvPr>
        </p:nvSpPr>
        <p:spPr>
          <a:xfrm>
            <a:off x="5278053" y="1775519"/>
            <a:ext cx="6435524" cy="1325564"/>
          </a:xfrm>
          <a:prstGeom prst="rect">
            <a:avLst/>
          </a:prstGeom>
        </p:spPr>
        <p:txBody>
          <a:bodyPr lIns="0" tIns="0" rIns="0" bIns="0" anchor="b"/>
          <a:lstStyle/>
          <a:p>
            <a:r>
              <a:t>Cliquez pour ajouter un titre</a:t>
            </a:r>
          </a:p>
        </p:txBody>
      </p:sp>
      <p:sp>
        <p:nvSpPr>
          <p:cNvPr id="1301" name="Espace réservé d’image 4"/>
          <p:cNvSpPr>
            <a:spLocks noGrp="1"/>
          </p:cNvSpPr>
          <p:nvPr>
            <p:ph type="pic" sz="half" idx="21"/>
          </p:nvPr>
        </p:nvSpPr>
        <p:spPr>
          <a:xfrm>
            <a:off x="838200" y="836271"/>
            <a:ext cx="3657059" cy="5185458"/>
          </a:xfrm>
          <a:prstGeom prst="rect">
            <a:avLst/>
          </a:prstGeom>
        </p:spPr>
        <p:txBody>
          <a:bodyPr lIns="91439" rIns="91439">
            <a:noAutofit/>
          </a:bodyPr>
          <a:lstStyle/>
          <a:p>
            <a:endParaRPr/>
          </a:p>
        </p:txBody>
      </p:sp>
      <p:sp>
        <p:nvSpPr>
          <p:cNvPr id="1302"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63_Disposition personnalisée">
    <p:spTree>
      <p:nvGrpSpPr>
        <p:cNvPr id="1" name=""/>
        <p:cNvGrpSpPr/>
        <p:nvPr/>
      </p:nvGrpSpPr>
      <p:grpSpPr>
        <a:xfrm>
          <a:off x="0" y="0"/>
          <a:ext cx="0" cy="0"/>
          <a:chOff x="0" y="0"/>
          <a:chExt cx="0" cy="0"/>
        </a:xfrm>
      </p:grpSpPr>
      <p:sp>
        <p:nvSpPr>
          <p:cNvPr id="105" name="Ordre du jour"/>
          <p:cNvSpPr txBox="1">
            <a:spLocks noGrp="1"/>
          </p:cNvSpPr>
          <p:nvPr>
            <p:ph type="title" hasCustomPrompt="1"/>
          </p:nvPr>
        </p:nvSpPr>
        <p:spPr>
          <a:xfrm>
            <a:off x="826625" y="4867538"/>
            <a:ext cx="2356413" cy="1025526"/>
          </a:xfrm>
          <a:prstGeom prst="rect">
            <a:avLst/>
          </a:prstGeom>
        </p:spPr>
        <p:txBody>
          <a:bodyPr lIns="0" tIns="0" rIns="0" bIns="0" anchor="b"/>
          <a:lstStyle>
            <a:lvl1pPr>
              <a:defRPr sz="5000"/>
            </a:lvl1pPr>
          </a:lstStyle>
          <a:p>
            <a:r>
              <a:t>Ordre du jour</a:t>
            </a:r>
          </a:p>
        </p:txBody>
      </p:sp>
      <p:sp>
        <p:nvSpPr>
          <p:cNvPr id="106" name="Espace réservé d’image 28"/>
          <p:cNvSpPr>
            <a:spLocks noGrp="1"/>
          </p:cNvSpPr>
          <p:nvPr>
            <p:ph type="pic" sz="quarter" idx="21"/>
          </p:nvPr>
        </p:nvSpPr>
        <p:spPr>
          <a:xfrm>
            <a:off x="3778136" y="2225039"/>
            <a:ext cx="3557588" cy="3668026"/>
          </a:xfrm>
          <a:prstGeom prst="rect">
            <a:avLst/>
          </a:prstGeom>
        </p:spPr>
        <p:txBody>
          <a:bodyPr lIns="91439" rIns="91439">
            <a:noAutofit/>
          </a:bodyPr>
          <a:lstStyle/>
          <a:p>
            <a:endParaRPr/>
          </a:p>
        </p:txBody>
      </p:sp>
      <p:sp>
        <p:nvSpPr>
          <p:cNvPr id="107" name="Texte niveau 1…"/>
          <p:cNvSpPr txBox="1">
            <a:spLocks noGrp="1"/>
          </p:cNvSpPr>
          <p:nvPr>
            <p:ph type="body" sz="quarter" idx="1" hasCustomPrompt="1"/>
          </p:nvPr>
        </p:nvSpPr>
        <p:spPr>
          <a:xfrm>
            <a:off x="7559432" y="2055335"/>
            <a:ext cx="4294207" cy="755651"/>
          </a:xfrm>
          <a:prstGeom prst="rect">
            <a:avLst/>
          </a:prstGeom>
        </p:spPr>
        <p:txBody>
          <a:bodyPr anchor="ctr"/>
          <a:lstStyle>
            <a:lvl1pPr marL="0" indent="0">
              <a:buSzTx/>
              <a:buFontTx/>
              <a:buNone/>
              <a:defRPr sz="1400"/>
            </a:lvl1pPr>
            <a:lvl2pPr marL="0" indent="457200">
              <a:buSzTx/>
              <a:buFontTx/>
              <a:buNone/>
              <a:defRPr sz="1400"/>
            </a:lvl2pPr>
            <a:lvl3pPr marL="1114425" indent="-200025">
              <a:buFontTx/>
              <a:defRPr sz="1400"/>
            </a:lvl3pPr>
            <a:lvl4pPr marL="1600200" indent="-228600">
              <a:buFontTx/>
              <a:defRPr sz="1400"/>
            </a:lvl4pPr>
            <a:lvl5pPr marL="2057400" indent="-228600">
              <a:buFontTx/>
              <a:defRPr sz="1400"/>
            </a:lvl5pPr>
          </a:lstStyle>
          <a:p>
            <a:r>
              <a:t>Cliquez pour modifier le Master styles de texte</a:t>
            </a:r>
          </a:p>
          <a:p>
            <a:pPr lvl="1"/>
            <a:endParaRPr/>
          </a:p>
          <a:p>
            <a:pPr lvl="2"/>
            <a:endParaRPr/>
          </a:p>
          <a:p>
            <a:pPr lvl="3"/>
            <a:endParaRPr/>
          </a:p>
          <a:p>
            <a:pPr lvl="4"/>
            <a:endParaRPr/>
          </a:p>
        </p:txBody>
      </p:sp>
      <p:sp>
        <p:nvSpPr>
          <p:cNvPr id="108" name="Espace réservé du texte 30"/>
          <p:cNvSpPr>
            <a:spLocks noGrp="1"/>
          </p:cNvSpPr>
          <p:nvPr>
            <p:ph type="body" sz="quarter" idx="22" hasCustomPrompt="1"/>
          </p:nvPr>
        </p:nvSpPr>
        <p:spPr>
          <a:xfrm>
            <a:off x="7559432" y="2782448"/>
            <a:ext cx="4294207" cy="755651"/>
          </a:xfrm>
          <a:prstGeom prst="rect">
            <a:avLst/>
          </a:prstGeom>
        </p:spPr>
        <p:txBody>
          <a:bodyPr anchor="ctr"/>
          <a:lstStyle>
            <a:lvl1pPr marL="0" indent="0">
              <a:spcBef>
                <a:spcPts val="0"/>
              </a:spcBef>
              <a:buSzTx/>
              <a:buFontTx/>
              <a:buNone/>
              <a:defRPr sz="1400"/>
            </a:lvl1pPr>
          </a:lstStyle>
          <a:p>
            <a:r>
              <a:t>Cliquez pour modifier le Master  styles de texte</a:t>
            </a:r>
          </a:p>
        </p:txBody>
      </p:sp>
      <p:sp>
        <p:nvSpPr>
          <p:cNvPr id="109" name="Espace réservé du texte 30"/>
          <p:cNvSpPr>
            <a:spLocks noGrp="1"/>
          </p:cNvSpPr>
          <p:nvPr>
            <p:ph type="body" sz="quarter" idx="23" hasCustomPrompt="1"/>
          </p:nvPr>
        </p:nvSpPr>
        <p:spPr>
          <a:xfrm>
            <a:off x="7559432" y="4352426"/>
            <a:ext cx="4294207" cy="755651"/>
          </a:xfrm>
          <a:prstGeom prst="rect">
            <a:avLst/>
          </a:prstGeom>
        </p:spPr>
        <p:txBody>
          <a:bodyPr anchor="ctr"/>
          <a:lstStyle>
            <a:lvl1pPr marL="0" indent="0">
              <a:spcBef>
                <a:spcPts val="0"/>
              </a:spcBef>
              <a:buSzTx/>
              <a:buFontTx/>
              <a:buNone/>
              <a:defRPr sz="1400"/>
            </a:lvl1pPr>
          </a:lstStyle>
          <a:p>
            <a:r>
              <a:t>Cliquez pour modifier le Master  styles de texte</a:t>
            </a:r>
          </a:p>
        </p:txBody>
      </p:sp>
      <p:sp>
        <p:nvSpPr>
          <p:cNvPr id="110" name="Espace réservé du texte 30"/>
          <p:cNvSpPr>
            <a:spLocks noGrp="1"/>
          </p:cNvSpPr>
          <p:nvPr>
            <p:ph type="body" sz="quarter" idx="24" hasCustomPrompt="1"/>
          </p:nvPr>
        </p:nvSpPr>
        <p:spPr>
          <a:xfrm>
            <a:off x="7559432" y="3567438"/>
            <a:ext cx="4294207" cy="755651"/>
          </a:xfrm>
          <a:prstGeom prst="rect">
            <a:avLst/>
          </a:prstGeom>
        </p:spPr>
        <p:txBody>
          <a:bodyPr anchor="ctr"/>
          <a:lstStyle>
            <a:lvl1pPr marL="0" indent="0">
              <a:spcBef>
                <a:spcPts val="0"/>
              </a:spcBef>
              <a:buSzTx/>
              <a:buFontTx/>
              <a:buNone/>
              <a:defRPr sz="1400"/>
            </a:lvl1pPr>
          </a:lstStyle>
          <a:p>
            <a:r>
              <a:t>Cliquez pour modifier le Master  styles de texte</a:t>
            </a:r>
          </a:p>
        </p:txBody>
      </p:sp>
      <p:sp>
        <p:nvSpPr>
          <p:cNvPr id="111" name="Espace réservé du texte 30"/>
          <p:cNvSpPr>
            <a:spLocks noGrp="1"/>
          </p:cNvSpPr>
          <p:nvPr>
            <p:ph type="body" sz="quarter" idx="25" hasCustomPrompt="1"/>
          </p:nvPr>
        </p:nvSpPr>
        <p:spPr>
          <a:xfrm>
            <a:off x="7559432" y="5137415"/>
            <a:ext cx="4294207" cy="755651"/>
          </a:xfrm>
          <a:prstGeom prst="rect">
            <a:avLst/>
          </a:prstGeom>
        </p:spPr>
        <p:txBody>
          <a:bodyPr anchor="ctr"/>
          <a:lstStyle>
            <a:lvl1pPr marL="0" indent="0">
              <a:spcBef>
                <a:spcPts val="0"/>
              </a:spcBef>
              <a:buSzTx/>
              <a:buFontTx/>
              <a:buNone/>
              <a:defRPr sz="1400"/>
            </a:lvl1pPr>
          </a:lstStyle>
          <a:p>
            <a:r>
              <a:t>Cliquez pour modifier le Master  styles de texte</a:t>
            </a:r>
          </a:p>
        </p:txBody>
      </p:sp>
      <p:sp>
        <p:nvSpPr>
          <p:cNvPr id="112" name="Forme 62"/>
          <p:cNvSpPr/>
          <p:nvPr/>
        </p:nvSpPr>
        <p:spPr>
          <a:xfrm flipH="1">
            <a:off x="635" y="4353061"/>
            <a:ext cx="1930311" cy="1"/>
          </a:xfrm>
          <a:prstGeom prst="line">
            <a:avLst/>
          </a:prstGeom>
          <a:ln w="19050">
            <a:solidFill>
              <a:srgbClr val="373545"/>
            </a:solidFill>
            <a:miter lim="400000"/>
          </a:ln>
        </p:spPr>
        <p:txBody>
          <a:bodyPr lIns="45719" rIns="45719"/>
          <a:lstStyle/>
          <a:p>
            <a:endParaRPr/>
          </a:p>
        </p:txBody>
      </p:sp>
      <p:sp>
        <p:nvSpPr>
          <p:cNvPr id="113" name="Rectangle 2"/>
          <p:cNvSpPr/>
          <p:nvPr/>
        </p:nvSpPr>
        <p:spPr>
          <a:xfrm>
            <a:off x="3778136" y="0"/>
            <a:ext cx="3586163" cy="2059304"/>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14"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26_Disposition personnalisée">
    <p:spTree>
      <p:nvGrpSpPr>
        <p:cNvPr id="1" name=""/>
        <p:cNvGrpSpPr/>
        <p:nvPr/>
      </p:nvGrpSpPr>
      <p:grpSpPr>
        <a:xfrm>
          <a:off x="0" y="0"/>
          <a:ext cx="0" cy="0"/>
          <a:chOff x="0" y="0"/>
          <a:chExt cx="0" cy="0"/>
        </a:xfrm>
      </p:grpSpPr>
      <p:sp>
        <p:nvSpPr>
          <p:cNvPr id="1309" name="Espace réservé d’image 4"/>
          <p:cNvSpPr>
            <a:spLocks noGrp="1"/>
          </p:cNvSpPr>
          <p:nvPr>
            <p:ph type="pic" sz="half" idx="21"/>
          </p:nvPr>
        </p:nvSpPr>
        <p:spPr>
          <a:xfrm>
            <a:off x="4745620" y="3428989"/>
            <a:ext cx="7446381" cy="3429010"/>
          </a:xfrm>
          <a:prstGeom prst="rect">
            <a:avLst/>
          </a:prstGeom>
        </p:spPr>
        <p:txBody>
          <a:bodyPr lIns="91439" rIns="91439">
            <a:noAutofit/>
          </a:bodyPr>
          <a:lstStyle/>
          <a:p>
            <a:endParaRPr/>
          </a:p>
        </p:txBody>
      </p:sp>
      <p:sp>
        <p:nvSpPr>
          <p:cNvPr id="1310" name="Cliquez pour Ajouter Titre"/>
          <p:cNvSpPr txBox="1">
            <a:spLocks noGrp="1"/>
          </p:cNvSpPr>
          <p:nvPr>
            <p:ph type="title" hasCustomPrompt="1"/>
          </p:nvPr>
        </p:nvSpPr>
        <p:spPr>
          <a:xfrm>
            <a:off x="838200" y="1659770"/>
            <a:ext cx="3085619" cy="1325563"/>
          </a:xfrm>
          <a:prstGeom prst="rect">
            <a:avLst/>
          </a:prstGeom>
        </p:spPr>
        <p:txBody>
          <a:bodyPr lIns="0" tIns="0" rIns="0" bIns="0" anchor="t"/>
          <a:lstStyle/>
          <a:p>
            <a:r>
              <a:t>Cliquez pour Ajouter Titre</a:t>
            </a:r>
          </a:p>
        </p:txBody>
      </p:sp>
      <p:sp>
        <p:nvSpPr>
          <p:cNvPr id="1311" name="Forme 62"/>
          <p:cNvSpPr/>
          <p:nvPr/>
        </p:nvSpPr>
        <p:spPr>
          <a:xfrm flipH="1" flipV="1">
            <a:off x="635" y="1400770"/>
            <a:ext cx="1930311" cy="1"/>
          </a:xfrm>
          <a:prstGeom prst="line">
            <a:avLst/>
          </a:prstGeom>
          <a:ln w="19050">
            <a:solidFill>
              <a:srgbClr val="373545"/>
            </a:solidFill>
            <a:miter lim="400000"/>
          </a:ln>
        </p:spPr>
        <p:txBody>
          <a:bodyPr lIns="45719" rIns="45719"/>
          <a:lstStyle/>
          <a:p>
            <a:endParaRPr/>
          </a:p>
        </p:txBody>
      </p:sp>
      <p:sp>
        <p:nvSpPr>
          <p:cNvPr id="1312" name="Rectangle 2"/>
          <p:cNvSpPr/>
          <p:nvPr/>
        </p:nvSpPr>
        <p:spPr>
          <a:xfrm>
            <a:off x="4745620" y="0"/>
            <a:ext cx="7446381" cy="3428990"/>
          </a:xfrm>
          <a:prstGeom prst="rect">
            <a:avLst/>
          </a:prstGeom>
          <a:solidFill>
            <a:schemeClr val="accent2"/>
          </a:solidFill>
          <a:ln w="12700">
            <a:miter lim="400000"/>
          </a:ln>
        </p:spPr>
        <p:txBody>
          <a:bodyPr lIns="45719" rIns="45719"/>
          <a:lstStyle/>
          <a:p>
            <a:pPr>
              <a:spcBef>
                <a:spcPts val="1000"/>
              </a:spcBef>
              <a:defRPr sz="1400">
                <a:solidFill>
                  <a:srgbClr val="373545"/>
                </a:solidFill>
              </a:defRPr>
            </a:pPr>
            <a:endParaRPr/>
          </a:p>
        </p:txBody>
      </p:sp>
      <p:sp>
        <p:nvSpPr>
          <p:cNvPr id="1313" name="Texte niveau 1…"/>
          <p:cNvSpPr txBox="1">
            <a:spLocks noGrp="1"/>
          </p:cNvSpPr>
          <p:nvPr>
            <p:ph type="body" sz="quarter" idx="1" hasCustomPrompt="1"/>
          </p:nvPr>
        </p:nvSpPr>
        <p:spPr>
          <a:xfrm>
            <a:off x="5359077" y="987206"/>
            <a:ext cx="2837823" cy="382750"/>
          </a:xfrm>
          <a:prstGeom prst="rect">
            <a:avLst/>
          </a:prstGeom>
        </p:spPr>
        <p:txBody>
          <a:bodyPr lIns="0" tIns="0" rIns="0" bIns="0"/>
          <a:lstStyle>
            <a:lvl1pPr marL="0" indent="0">
              <a:buSzTx/>
              <a:buFontTx/>
              <a:buNone/>
              <a:defRPr sz="1600" b="1"/>
            </a:lvl1pPr>
            <a:lvl2pPr marL="660400" indent="-203200">
              <a:buFontTx/>
              <a:defRPr sz="1600" b="1"/>
            </a:lvl2pPr>
            <a:lvl3pPr marL="1143000" indent="-228600">
              <a:buFontTx/>
              <a:defRPr sz="1600" b="1"/>
            </a:lvl3pPr>
            <a:lvl4pPr marL="1632857" indent="-261257">
              <a:buFontTx/>
              <a:defRPr sz="1600" b="1"/>
            </a:lvl4pPr>
            <a:lvl5pPr marL="2090057" indent="-261257">
              <a:buFontTx/>
              <a:defRPr sz="1600" b="1"/>
            </a:lvl5pPr>
          </a:lstStyle>
          <a:p>
            <a:r>
              <a:t>Cliquez pour ajouter un titre ici</a:t>
            </a:r>
          </a:p>
          <a:p>
            <a:pPr lvl="1"/>
            <a:endParaRPr/>
          </a:p>
          <a:p>
            <a:pPr lvl="2"/>
            <a:endParaRPr/>
          </a:p>
          <a:p>
            <a:pPr lvl="3"/>
            <a:endParaRPr/>
          </a:p>
          <a:p>
            <a:pPr lvl="4"/>
            <a:endParaRPr/>
          </a:p>
        </p:txBody>
      </p:sp>
      <p:sp>
        <p:nvSpPr>
          <p:cNvPr id="1314" name="Espace réservé du texte 3"/>
          <p:cNvSpPr>
            <a:spLocks noGrp="1"/>
          </p:cNvSpPr>
          <p:nvPr>
            <p:ph type="body" sz="quarter" idx="22" hasCustomPrompt="1"/>
          </p:nvPr>
        </p:nvSpPr>
        <p:spPr>
          <a:xfrm>
            <a:off x="8351370" y="987207"/>
            <a:ext cx="3501107" cy="1397179"/>
          </a:xfrm>
          <a:prstGeom prst="rect">
            <a:avLst/>
          </a:prstGeom>
        </p:spPr>
        <p:txBody>
          <a:bodyPr lIns="0" tIns="0" rIns="0" bIns="0"/>
          <a:lstStyle>
            <a:lvl1pPr marL="0" indent="0">
              <a:lnSpc>
                <a:spcPct val="100000"/>
              </a:lnSpc>
              <a:buSzTx/>
              <a:buFontTx/>
              <a:buNone/>
              <a:defRPr sz="1400"/>
            </a:lvl1pPr>
          </a:lstStyle>
          <a:p>
            <a:r>
              <a:t>Modifiez les styles du texte</a:t>
            </a:r>
          </a:p>
        </p:txBody>
      </p:sp>
      <p:sp>
        <p:nvSpPr>
          <p:cNvPr id="1315"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3_Disposition personnalisée">
    <p:spTree>
      <p:nvGrpSpPr>
        <p:cNvPr id="1" name=""/>
        <p:cNvGrpSpPr/>
        <p:nvPr/>
      </p:nvGrpSpPr>
      <p:grpSpPr>
        <a:xfrm>
          <a:off x="0" y="0"/>
          <a:ext cx="0" cy="0"/>
          <a:chOff x="0" y="0"/>
          <a:chExt cx="0" cy="0"/>
        </a:xfrm>
      </p:grpSpPr>
      <p:sp>
        <p:nvSpPr>
          <p:cNvPr id="1322" name="Espace réservé d’image 4"/>
          <p:cNvSpPr>
            <a:spLocks noGrp="1"/>
          </p:cNvSpPr>
          <p:nvPr>
            <p:ph type="pic" idx="21"/>
          </p:nvPr>
        </p:nvSpPr>
        <p:spPr>
          <a:xfrm>
            <a:off x="838200" y="0"/>
            <a:ext cx="11353800" cy="6858000"/>
          </a:xfrm>
          <a:prstGeom prst="rect">
            <a:avLst/>
          </a:prstGeom>
        </p:spPr>
        <p:txBody>
          <a:bodyPr lIns="91439" rIns="91439">
            <a:noAutofit/>
          </a:bodyPr>
          <a:lstStyle/>
          <a:p>
            <a:endParaRPr/>
          </a:p>
        </p:txBody>
      </p:sp>
      <p:sp>
        <p:nvSpPr>
          <p:cNvPr id="1323" name="Cliquez pour modifier Style du titre du Master"/>
          <p:cNvSpPr txBox="1">
            <a:spLocks noGrp="1"/>
          </p:cNvSpPr>
          <p:nvPr>
            <p:ph type="title" hasCustomPrompt="1"/>
          </p:nvPr>
        </p:nvSpPr>
        <p:spPr>
          <a:xfrm>
            <a:off x="838200" y="4566451"/>
            <a:ext cx="5007015" cy="1440001"/>
          </a:xfrm>
          <a:prstGeom prst="rect">
            <a:avLst/>
          </a:prstGeom>
          <a:solidFill>
            <a:srgbClr val="FFFFFF"/>
          </a:solidFill>
        </p:spPr>
        <p:txBody>
          <a:bodyPr/>
          <a:lstStyle>
            <a:lvl1pPr>
              <a:defRPr sz="4000"/>
            </a:lvl1pPr>
          </a:lstStyle>
          <a:p>
            <a:r>
              <a:t>Cliquez pour modifier Style du titre du Master</a:t>
            </a:r>
          </a:p>
        </p:txBody>
      </p:sp>
      <p:sp>
        <p:nvSpPr>
          <p:cNvPr id="1324"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6_Disposition personnalisée">
    <p:spTree>
      <p:nvGrpSpPr>
        <p:cNvPr id="1" name=""/>
        <p:cNvGrpSpPr/>
        <p:nvPr/>
      </p:nvGrpSpPr>
      <p:grpSpPr>
        <a:xfrm>
          <a:off x="0" y="0"/>
          <a:ext cx="0" cy="0"/>
          <a:chOff x="0" y="0"/>
          <a:chExt cx="0" cy="0"/>
        </a:xfrm>
      </p:grpSpPr>
      <p:sp>
        <p:nvSpPr>
          <p:cNvPr id="1331" name="Espace réservé d’image 4"/>
          <p:cNvSpPr>
            <a:spLocks noGrp="1"/>
          </p:cNvSpPr>
          <p:nvPr>
            <p:ph type="pic" idx="21"/>
          </p:nvPr>
        </p:nvSpPr>
        <p:spPr>
          <a:xfrm>
            <a:off x="838200" y="0"/>
            <a:ext cx="11353800" cy="6858000"/>
          </a:xfrm>
          <a:prstGeom prst="rect">
            <a:avLst/>
          </a:prstGeom>
        </p:spPr>
        <p:txBody>
          <a:bodyPr lIns="91439" rIns="91439">
            <a:noAutofit/>
          </a:bodyPr>
          <a:lstStyle/>
          <a:p>
            <a:endParaRPr/>
          </a:p>
        </p:txBody>
      </p:sp>
      <p:sp>
        <p:nvSpPr>
          <p:cNvPr id="1332" name="Texte niveau 1…"/>
          <p:cNvSpPr txBox="1">
            <a:spLocks noGrp="1"/>
          </p:cNvSpPr>
          <p:nvPr>
            <p:ph type="body" sz="quarter" idx="1" hasCustomPrompt="1"/>
          </p:nvPr>
        </p:nvSpPr>
        <p:spPr>
          <a:xfrm>
            <a:off x="0" y="-1478756"/>
            <a:ext cx="4572000" cy="1189038"/>
          </a:xfrm>
          <a:prstGeom prst="rect">
            <a:avLst/>
          </a:prstGeom>
        </p:spPr>
        <p:txBody>
          <a:bodyPr anchor="b"/>
          <a:lstStyle>
            <a:lvl1pPr marL="0" indent="0">
              <a:buSzTx/>
              <a:buFontTx/>
              <a:buNone/>
              <a:defRPr sz="2800">
                <a:solidFill>
                  <a:srgbClr val="D9D9D9"/>
                </a:solidFill>
              </a:defRPr>
            </a:lvl1pPr>
            <a:lvl2pPr marL="812800" indent="-355600">
              <a:buFontTx/>
              <a:defRPr sz="2800">
                <a:solidFill>
                  <a:srgbClr val="D9D9D9"/>
                </a:solidFill>
              </a:defRPr>
            </a:lvl2pPr>
            <a:lvl3pPr marL="1314450" indent="-400050">
              <a:buFontTx/>
              <a:defRPr sz="2800">
                <a:solidFill>
                  <a:srgbClr val="D9D9D9"/>
                </a:solidFill>
              </a:defRPr>
            </a:lvl3pPr>
            <a:lvl4pPr marL="1828800" indent="-457200">
              <a:buFontTx/>
              <a:defRPr sz="2800">
                <a:solidFill>
                  <a:srgbClr val="D9D9D9"/>
                </a:solidFill>
              </a:defRPr>
            </a:lvl4pPr>
            <a:lvl5pPr marL="2286000" indent="-457200">
              <a:buFontTx/>
              <a:defRPr sz="2800">
                <a:solidFill>
                  <a:srgbClr val="D9D9D9"/>
                </a:solidFill>
              </a:defRPr>
            </a:lvl5pPr>
          </a:lstStyle>
          <a:p>
            <a:r>
              <a:t>Titre de la diapositive</a:t>
            </a:r>
          </a:p>
          <a:p>
            <a:pPr lvl="1"/>
            <a:endParaRPr/>
          </a:p>
          <a:p>
            <a:pPr lvl="2"/>
            <a:endParaRPr/>
          </a:p>
          <a:p>
            <a:pPr lvl="3"/>
            <a:endParaRPr/>
          </a:p>
          <a:p>
            <a:pPr lvl="4"/>
            <a:endParaRPr/>
          </a:p>
        </p:txBody>
      </p:sp>
      <p:sp>
        <p:nvSpPr>
          <p:cNvPr id="1333"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9_Disposition personnalisée">
    <p:spTree>
      <p:nvGrpSpPr>
        <p:cNvPr id="1" name=""/>
        <p:cNvGrpSpPr/>
        <p:nvPr/>
      </p:nvGrpSpPr>
      <p:grpSpPr>
        <a:xfrm>
          <a:off x="0" y="0"/>
          <a:ext cx="0" cy="0"/>
          <a:chOff x="0" y="0"/>
          <a:chExt cx="0" cy="0"/>
        </a:xfrm>
      </p:grpSpPr>
      <p:sp>
        <p:nvSpPr>
          <p:cNvPr id="1340" name="Espace réservé d’image 4"/>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1341" name="Texte du titre"/>
          <p:cNvSpPr txBox="1">
            <a:spLocks noGrp="1"/>
          </p:cNvSpPr>
          <p:nvPr>
            <p:ph type="title"/>
          </p:nvPr>
        </p:nvSpPr>
        <p:spPr>
          <a:xfrm>
            <a:off x="0" y="4705634"/>
            <a:ext cx="5845215" cy="1440001"/>
          </a:xfrm>
          <a:prstGeom prst="rect">
            <a:avLst/>
          </a:prstGeom>
          <a:solidFill>
            <a:srgbClr val="FFFFFF"/>
          </a:solidFill>
        </p:spPr>
        <p:txBody>
          <a:bodyPr/>
          <a:lstStyle>
            <a:lvl1pPr>
              <a:defRPr sz="4000"/>
            </a:lvl1pPr>
          </a:lstStyle>
          <a:p>
            <a:r>
              <a:t>Texte du titre</a:t>
            </a:r>
          </a:p>
        </p:txBody>
      </p:sp>
      <p:sp>
        <p:nvSpPr>
          <p:cNvPr id="1342"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29_Disposition personnalisée">
    <p:spTree>
      <p:nvGrpSpPr>
        <p:cNvPr id="1" name=""/>
        <p:cNvGrpSpPr/>
        <p:nvPr/>
      </p:nvGrpSpPr>
      <p:grpSpPr>
        <a:xfrm>
          <a:off x="0" y="0"/>
          <a:ext cx="0" cy="0"/>
          <a:chOff x="0" y="0"/>
          <a:chExt cx="0" cy="0"/>
        </a:xfrm>
      </p:grpSpPr>
      <p:sp>
        <p:nvSpPr>
          <p:cNvPr id="1349" name="Espace réservé d’image 4"/>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1350"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0_Disposition personnalisée">
    <p:spTree>
      <p:nvGrpSpPr>
        <p:cNvPr id="1" name=""/>
        <p:cNvGrpSpPr/>
        <p:nvPr/>
      </p:nvGrpSpPr>
      <p:grpSpPr>
        <a:xfrm>
          <a:off x="0" y="0"/>
          <a:ext cx="0" cy="0"/>
          <a:chOff x="0" y="0"/>
          <a:chExt cx="0" cy="0"/>
        </a:xfrm>
      </p:grpSpPr>
      <p:sp>
        <p:nvSpPr>
          <p:cNvPr id="1357" name="Espace réservé d’image 4"/>
          <p:cNvSpPr>
            <a:spLocks noGrp="1"/>
          </p:cNvSpPr>
          <p:nvPr>
            <p:ph type="pic" idx="21"/>
          </p:nvPr>
        </p:nvSpPr>
        <p:spPr>
          <a:xfrm>
            <a:off x="0" y="0"/>
            <a:ext cx="12192000" cy="5497975"/>
          </a:xfrm>
          <a:prstGeom prst="rect">
            <a:avLst/>
          </a:prstGeom>
        </p:spPr>
        <p:txBody>
          <a:bodyPr lIns="91439" rIns="91439">
            <a:noAutofit/>
          </a:bodyPr>
          <a:lstStyle/>
          <a:p>
            <a:endParaRPr/>
          </a:p>
        </p:txBody>
      </p:sp>
      <p:sp>
        <p:nvSpPr>
          <p:cNvPr id="1358" name="Texte du titre"/>
          <p:cNvSpPr txBox="1">
            <a:spLocks noGrp="1"/>
          </p:cNvSpPr>
          <p:nvPr>
            <p:ph type="title"/>
          </p:nvPr>
        </p:nvSpPr>
        <p:spPr>
          <a:xfrm>
            <a:off x="853439" y="5688402"/>
            <a:ext cx="8717282" cy="823071"/>
          </a:xfrm>
          <a:prstGeom prst="rect">
            <a:avLst/>
          </a:prstGeom>
          <a:solidFill>
            <a:srgbClr val="FFFFFF"/>
          </a:solidFill>
        </p:spPr>
        <p:txBody>
          <a:bodyPr lIns="0" tIns="0" rIns="0" bIns="0"/>
          <a:lstStyle/>
          <a:p>
            <a:r>
              <a:t>Texte du titre</a:t>
            </a:r>
          </a:p>
        </p:txBody>
      </p:sp>
      <p:sp>
        <p:nvSpPr>
          <p:cNvPr id="1359"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30_Disposition personnalisée">
    <p:spTree>
      <p:nvGrpSpPr>
        <p:cNvPr id="1" name=""/>
        <p:cNvGrpSpPr/>
        <p:nvPr/>
      </p:nvGrpSpPr>
      <p:grpSpPr>
        <a:xfrm>
          <a:off x="0" y="0"/>
          <a:ext cx="0" cy="0"/>
          <a:chOff x="0" y="0"/>
          <a:chExt cx="0" cy="0"/>
        </a:xfrm>
      </p:grpSpPr>
      <p:sp>
        <p:nvSpPr>
          <p:cNvPr id="1366" name="Espace réservé d’image 4"/>
          <p:cNvSpPr>
            <a:spLocks noGrp="1"/>
          </p:cNvSpPr>
          <p:nvPr>
            <p:ph type="pic" idx="21"/>
          </p:nvPr>
        </p:nvSpPr>
        <p:spPr>
          <a:xfrm>
            <a:off x="0" y="0"/>
            <a:ext cx="12192000" cy="5497975"/>
          </a:xfrm>
          <a:prstGeom prst="rect">
            <a:avLst/>
          </a:prstGeom>
        </p:spPr>
        <p:txBody>
          <a:bodyPr lIns="91439" rIns="91439">
            <a:noAutofit/>
          </a:bodyPr>
          <a:lstStyle/>
          <a:p>
            <a:endParaRPr/>
          </a:p>
        </p:txBody>
      </p:sp>
      <p:sp>
        <p:nvSpPr>
          <p:cNvPr id="1367"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1_Disposition personnalisée">
    <p:spTree>
      <p:nvGrpSpPr>
        <p:cNvPr id="1" name=""/>
        <p:cNvGrpSpPr/>
        <p:nvPr/>
      </p:nvGrpSpPr>
      <p:grpSpPr>
        <a:xfrm>
          <a:off x="0" y="0"/>
          <a:ext cx="0" cy="0"/>
          <a:chOff x="0" y="0"/>
          <a:chExt cx="0" cy="0"/>
        </a:xfrm>
      </p:grpSpPr>
      <p:sp>
        <p:nvSpPr>
          <p:cNvPr id="1374" name="Espace réservé d’image 4"/>
          <p:cNvSpPr>
            <a:spLocks noGrp="1"/>
          </p:cNvSpPr>
          <p:nvPr>
            <p:ph type="pic" idx="21"/>
          </p:nvPr>
        </p:nvSpPr>
        <p:spPr>
          <a:xfrm>
            <a:off x="838200" y="1"/>
            <a:ext cx="11353800" cy="5547360"/>
          </a:xfrm>
          <a:prstGeom prst="rect">
            <a:avLst/>
          </a:prstGeom>
        </p:spPr>
        <p:txBody>
          <a:bodyPr lIns="91439" rIns="91439">
            <a:noAutofit/>
          </a:bodyPr>
          <a:lstStyle/>
          <a:p>
            <a:endParaRPr/>
          </a:p>
        </p:txBody>
      </p:sp>
      <p:sp>
        <p:nvSpPr>
          <p:cNvPr id="1375" name="Texte du titre"/>
          <p:cNvSpPr txBox="1">
            <a:spLocks noGrp="1"/>
          </p:cNvSpPr>
          <p:nvPr>
            <p:ph type="title"/>
          </p:nvPr>
        </p:nvSpPr>
        <p:spPr>
          <a:xfrm>
            <a:off x="853439" y="5688402"/>
            <a:ext cx="8717282" cy="823071"/>
          </a:xfrm>
          <a:prstGeom prst="rect">
            <a:avLst/>
          </a:prstGeom>
          <a:solidFill>
            <a:srgbClr val="FFFFFF"/>
          </a:solidFill>
        </p:spPr>
        <p:txBody>
          <a:bodyPr lIns="0" tIns="0" rIns="0" bIns="0"/>
          <a:lstStyle/>
          <a:p>
            <a:r>
              <a:t>Texte du titre</a:t>
            </a:r>
          </a:p>
        </p:txBody>
      </p:sp>
      <p:sp>
        <p:nvSpPr>
          <p:cNvPr id="1376"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31_Disposition personnalisée">
    <p:spTree>
      <p:nvGrpSpPr>
        <p:cNvPr id="1" name=""/>
        <p:cNvGrpSpPr/>
        <p:nvPr/>
      </p:nvGrpSpPr>
      <p:grpSpPr>
        <a:xfrm>
          <a:off x="0" y="0"/>
          <a:ext cx="0" cy="0"/>
          <a:chOff x="0" y="0"/>
          <a:chExt cx="0" cy="0"/>
        </a:xfrm>
      </p:grpSpPr>
      <p:sp>
        <p:nvSpPr>
          <p:cNvPr id="1383" name="Espace réservé d’image 4"/>
          <p:cNvSpPr>
            <a:spLocks noGrp="1"/>
          </p:cNvSpPr>
          <p:nvPr>
            <p:ph type="pic" idx="21"/>
          </p:nvPr>
        </p:nvSpPr>
        <p:spPr>
          <a:xfrm>
            <a:off x="838200" y="853441"/>
            <a:ext cx="11353800" cy="5151119"/>
          </a:xfrm>
          <a:prstGeom prst="rect">
            <a:avLst/>
          </a:prstGeom>
        </p:spPr>
        <p:txBody>
          <a:bodyPr lIns="91439" rIns="91439">
            <a:noAutofit/>
          </a:bodyPr>
          <a:lstStyle/>
          <a:p>
            <a:endParaRPr/>
          </a:p>
        </p:txBody>
      </p:sp>
      <p:sp>
        <p:nvSpPr>
          <p:cNvPr id="1384"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2_Disposition personnalisée">
    <p:spTree>
      <p:nvGrpSpPr>
        <p:cNvPr id="1" name=""/>
        <p:cNvGrpSpPr/>
        <p:nvPr/>
      </p:nvGrpSpPr>
      <p:grpSpPr>
        <a:xfrm>
          <a:off x="0" y="0"/>
          <a:ext cx="0" cy="0"/>
          <a:chOff x="0" y="0"/>
          <a:chExt cx="0" cy="0"/>
        </a:xfrm>
      </p:grpSpPr>
      <p:sp>
        <p:nvSpPr>
          <p:cNvPr id="1391" name="Espace réservé d’image 4"/>
          <p:cNvSpPr>
            <a:spLocks noGrp="1"/>
          </p:cNvSpPr>
          <p:nvPr>
            <p:ph type="pic" idx="21"/>
          </p:nvPr>
        </p:nvSpPr>
        <p:spPr>
          <a:xfrm>
            <a:off x="1314209" y="1203768"/>
            <a:ext cx="9563583" cy="5060064"/>
          </a:xfrm>
          <a:prstGeom prst="rect">
            <a:avLst/>
          </a:prstGeom>
        </p:spPr>
        <p:txBody>
          <a:bodyPr lIns="91439" rIns="91439">
            <a:noAutofit/>
          </a:bodyPr>
          <a:lstStyle/>
          <a:p>
            <a:endParaRPr/>
          </a:p>
        </p:txBody>
      </p:sp>
      <p:sp>
        <p:nvSpPr>
          <p:cNvPr id="1392" name="Texte du titre"/>
          <p:cNvSpPr txBox="1">
            <a:spLocks noGrp="1"/>
          </p:cNvSpPr>
          <p:nvPr>
            <p:ph type="title"/>
          </p:nvPr>
        </p:nvSpPr>
        <p:spPr>
          <a:xfrm>
            <a:off x="1314207" y="339162"/>
            <a:ext cx="9563583" cy="823071"/>
          </a:xfrm>
          <a:prstGeom prst="rect">
            <a:avLst/>
          </a:prstGeom>
        </p:spPr>
        <p:txBody>
          <a:bodyPr lIns="0" tIns="0" rIns="0" bIns="0"/>
          <a:lstStyle>
            <a:lvl1pPr>
              <a:defRPr sz="4000"/>
            </a:lvl1pPr>
          </a:lstStyle>
          <a:p>
            <a:r>
              <a:t>Texte du titre</a:t>
            </a:r>
          </a:p>
        </p:txBody>
      </p:sp>
      <p:sp>
        <p:nvSpPr>
          <p:cNvPr id="1393" name="Numéro de diapositive"/>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theme" Target="../theme/theme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9" Type="http://schemas.openxmlformats.org/officeDocument/2006/relationships/slideLayout" Target="../slideLayouts/slideLayout168.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42" Type="http://schemas.openxmlformats.org/officeDocument/2006/relationships/slideLayout" Target="../slideLayouts/slideLayout171.xml"/><Relationship Id="rId47" Type="http://schemas.openxmlformats.org/officeDocument/2006/relationships/slideLayout" Target="../slideLayouts/slideLayout176.xml"/><Relationship Id="rId50" Type="http://schemas.openxmlformats.org/officeDocument/2006/relationships/slideLayout" Target="../slideLayouts/slideLayout179.xml"/><Relationship Id="rId7" Type="http://schemas.openxmlformats.org/officeDocument/2006/relationships/slideLayout" Target="../slideLayouts/slideLayout13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9" Type="http://schemas.openxmlformats.org/officeDocument/2006/relationships/slideLayout" Target="../slideLayouts/slideLayout158.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40" Type="http://schemas.openxmlformats.org/officeDocument/2006/relationships/slideLayout" Target="../slideLayouts/slideLayout169.xml"/><Relationship Id="rId45" Type="http://schemas.openxmlformats.org/officeDocument/2006/relationships/slideLayout" Target="../slideLayouts/slideLayout174.xml"/><Relationship Id="rId53" Type="http://schemas.openxmlformats.org/officeDocument/2006/relationships/theme" Target="../theme/theme2.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4" Type="http://schemas.openxmlformats.org/officeDocument/2006/relationships/slideLayout" Target="../slideLayouts/slideLayout173.xml"/><Relationship Id="rId52" Type="http://schemas.openxmlformats.org/officeDocument/2006/relationships/slideLayout" Target="../slideLayouts/slideLayout181.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43" Type="http://schemas.openxmlformats.org/officeDocument/2006/relationships/slideLayout" Target="../slideLayouts/slideLayout172.xml"/><Relationship Id="rId48" Type="http://schemas.openxmlformats.org/officeDocument/2006/relationships/slideLayout" Target="../slideLayouts/slideLayout177.xml"/><Relationship Id="rId8" Type="http://schemas.openxmlformats.org/officeDocument/2006/relationships/slideLayout" Target="../slideLayouts/slideLayout137.xml"/><Relationship Id="rId51" Type="http://schemas.openxmlformats.org/officeDocument/2006/relationships/slideLayout" Target="../slideLayouts/slideLayout180.xml"/><Relationship Id="rId3" Type="http://schemas.openxmlformats.org/officeDocument/2006/relationships/slideLayout" Target="../slideLayouts/slideLayout132.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46" Type="http://schemas.openxmlformats.org/officeDocument/2006/relationships/slideLayout" Target="../slideLayouts/slideLayout175.xml"/><Relationship Id="rId20" Type="http://schemas.openxmlformats.org/officeDocument/2006/relationships/slideLayout" Target="../slideLayouts/slideLayout149.xml"/><Relationship Id="rId41" Type="http://schemas.openxmlformats.org/officeDocument/2006/relationships/slideLayout" Target="../slideLayouts/slideLayout170.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49"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r>
              <a:t>Texte du titre</a:t>
            </a:r>
          </a:p>
        </p:txBody>
      </p:sp>
      <p:sp>
        <p:nvSpPr>
          <p:cNvPr id="3" name="Texte niveau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 id="2147483767" r:id="rId118"/>
    <p:sldLayoutId id="2147483769" r:id="rId119"/>
    <p:sldLayoutId id="2147483770" r:id="rId120"/>
    <p:sldLayoutId id="2147483771" r:id="rId121"/>
    <p:sldLayoutId id="2147483772" r:id="rId122"/>
    <p:sldLayoutId id="2147483773" r:id="rId123"/>
    <p:sldLayoutId id="2147483774" r:id="rId124"/>
    <p:sldLayoutId id="2147483775" r:id="rId125"/>
    <p:sldLayoutId id="2147483776" r:id="rId126"/>
    <p:sldLayoutId id="2147483777" r:id="rId127"/>
    <p:sldLayoutId id="2147483778" r:id="rId128"/>
    <p:sldLayoutId id="2147483779" r:id="rId129"/>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4400" b="1" i="0" u="none" strike="noStrike" cap="none" spc="-150" baseline="0">
          <a:solidFill>
            <a:srgbClr val="373545"/>
          </a:solidFill>
          <a:uFillTx/>
          <a:latin typeface="Constantia"/>
          <a:ea typeface="Constantia"/>
          <a:cs typeface="Constantia"/>
          <a:sym typeface="Constantia"/>
        </a:defRPr>
      </a:lvl1pPr>
      <a:lvl2pPr marL="0" marR="0" indent="0" algn="l" defTabSz="914400" rtl="0" latinLnBrk="0">
        <a:lnSpc>
          <a:spcPct val="90000"/>
        </a:lnSpc>
        <a:spcBef>
          <a:spcPts val="0"/>
        </a:spcBef>
        <a:spcAft>
          <a:spcPts val="0"/>
        </a:spcAft>
        <a:buClrTx/>
        <a:buSzTx/>
        <a:buFontTx/>
        <a:buNone/>
        <a:tabLst/>
        <a:defRPr sz="4400" b="1" i="0" u="none" strike="noStrike" cap="none" spc="-150" baseline="0">
          <a:solidFill>
            <a:srgbClr val="373545"/>
          </a:solidFill>
          <a:uFillTx/>
          <a:latin typeface="Constantia"/>
          <a:ea typeface="Constantia"/>
          <a:cs typeface="Constantia"/>
          <a:sym typeface="Constantia"/>
        </a:defRPr>
      </a:lvl2pPr>
      <a:lvl3pPr marL="0" marR="0" indent="0" algn="l" defTabSz="914400" rtl="0" latinLnBrk="0">
        <a:lnSpc>
          <a:spcPct val="90000"/>
        </a:lnSpc>
        <a:spcBef>
          <a:spcPts val="0"/>
        </a:spcBef>
        <a:spcAft>
          <a:spcPts val="0"/>
        </a:spcAft>
        <a:buClrTx/>
        <a:buSzTx/>
        <a:buFontTx/>
        <a:buNone/>
        <a:tabLst/>
        <a:defRPr sz="4400" b="1" i="0" u="none" strike="noStrike" cap="none" spc="-150" baseline="0">
          <a:solidFill>
            <a:srgbClr val="373545"/>
          </a:solidFill>
          <a:uFillTx/>
          <a:latin typeface="Constantia"/>
          <a:ea typeface="Constantia"/>
          <a:cs typeface="Constantia"/>
          <a:sym typeface="Constantia"/>
        </a:defRPr>
      </a:lvl3pPr>
      <a:lvl4pPr marL="0" marR="0" indent="0" algn="l" defTabSz="914400" rtl="0" latinLnBrk="0">
        <a:lnSpc>
          <a:spcPct val="90000"/>
        </a:lnSpc>
        <a:spcBef>
          <a:spcPts val="0"/>
        </a:spcBef>
        <a:spcAft>
          <a:spcPts val="0"/>
        </a:spcAft>
        <a:buClrTx/>
        <a:buSzTx/>
        <a:buFontTx/>
        <a:buNone/>
        <a:tabLst/>
        <a:defRPr sz="4400" b="1" i="0" u="none" strike="noStrike" cap="none" spc="-150" baseline="0">
          <a:solidFill>
            <a:srgbClr val="373545"/>
          </a:solidFill>
          <a:uFillTx/>
          <a:latin typeface="Constantia"/>
          <a:ea typeface="Constantia"/>
          <a:cs typeface="Constantia"/>
          <a:sym typeface="Constantia"/>
        </a:defRPr>
      </a:lvl4pPr>
      <a:lvl5pPr marL="0" marR="0" indent="0" algn="l" defTabSz="914400" rtl="0" latinLnBrk="0">
        <a:lnSpc>
          <a:spcPct val="90000"/>
        </a:lnSpc>
        <a:spcBef>
          <a:spcPts val="0"/>
        </a:spcBef>
        <a:spcAft>
          <a:spcPts val="0"/>
        </a:spcAft>
        <a:buClrTx/>
        <a:buSzTx/>
        <a:buFontTx/>
        <a:buNone/>
        <a:tabLst/>
        <a:defRPr sz="4400" b="1" i="0" u="none" strike="noStrike" cap="none" spc="-150" baseline="0">
          <a:solidFill>
            <a:srgbClr val="373545"/>
          </a:solidFill>
          <a:uFillTx/>
          <a:latin typeface="Constantia"/>
          <a:ea typeface="Constantia"/>
          <a:cs typeface="Constantia"/>
          <a:sym typeface="Constantia"/>
        </a:defRPr>
      </a:lvl5pPr>
      <a:lvl6pPr marL="0" marR="0" indent="0" algn="l" defTabSz="914400" rtl="0" latinLnBrk="0">
        <a:lnSpc>
          <a:spcPct val="90000"/>
        </a:lnSpc>
        <a:spcBef>
          <a:spcPts val="0"/>
        </a:spcBef>
        <a:spcAft>
          <a:spcPts val="0"/>
        </a:spcAft>
        <a:buClrTx/>
        <a:buSzTx/>
        <a:buFontTx/>
        <a:buNone/>
        <a:tabLst/>
        <a:defRPr sz="4400" b="1" i="0" u="none" strike="noStrike" cap="none" spc="-150" baseline="0">
          <a:solidFill>
            <a:srgbClr val="373545"/>
          </a:solidFill>
          <a:uFillTx/>
          <a:latin typeface="Constantia"/>
          <a:ea typeface="Constantia"/>
          <a:cs typeface="Constantia"/>
          <a:sym typeface="Constantia"/>
        </a:defRPr>
      </a:lvl6pPr>
      <a:lvl7pPr marL="0" marR="0" indent="0" algn="l" defTabSz="914400" rtl="0" latinLnBrk="0">
        <a:lnSpc>
          <a:spcPct val="90000"/>
        </a:lnSpc>
        <a:spcBef>
          <a:spcPts val="0"/>
        </a:spcBef>
        <a:spcAft>
          <a:spcPts val="0"/>
        </a:spcAft>
        <a:buClrTx/>
        <a:buSzTx/>
        <a:buFontTx/>
        <a:buNone/>
        <a:tabLst/>
        <a:defRPr sz="4400" b="1" i="0" u="none" strike="noStrike" cap="none" spc="-150" baseline="0">
          <a:solidFill>
            <a:srgbClr val="373545"/>
          </a:solidFill>
          <a:uFillTx/>
          <a:latin typeface="Constantia"/>
          <a:ea typeface="Constantia"/>
          <a:cs typeface="Constantia"/>
          <a:sym typeface="Constantia"/>
        </a:defRPr>
      </a:lvl7pPr>
      <a:lvl8pPr marL="0" marR="0" indent="0" algn="l" defTabSz="914400" rtl="0" latinLnBrk="0">
        <a:lnSpc>
          <a:spcPct val="90000"/>
        </a:lnSpc>
        <a:spcBef>
          <a:spcPts val="0"/>
        </a:spcBef>
        <a:spcAft>
          <a:spcPts val="0"/>
        </a:spcAft>
        <a:buClrTx/>
        <a:buSzTx/>
        <a:buFontTx/>
        <a:buNone/>
        <a:tabLst/>
        <a:defRPr sz="4400" b="1" i="0" u="none" strike="noStrike" cap="none" spc="-150" baseline="0">
          <a:solidFill>
            <a:srgbClr val="373545"/>
          </a:solidFill>
          <a:uFillTx/>
          <a:latin typeface="Constantia"/>
          <a:ea typeface="Constantia"/>
          <a:cs typeface="Constantia"/>
          <a:sym typeface="Constantia"/>
        </a:defRPr>
      </a:lvl8pPr>
      <a:lvl9pPr marL="0" marR="0" indent="0" algn="l" defTabSz="914400" rtl="0" latinLnBrk="0">
        <a:lnSpc>
          <a:spcPct val="90000"/>
        </a:lnSpc>
        <a:spcBef>
          <a:spcPts val="0"/>
        </a:spcBef>
        <a:spcAft>
          <a:spcPts val="0"/>
        </a:spcAft>
        <a:buClrTx/>
        <a:buSzTx/>
        <a:buFontTx/>
        <a:buNone/>
        <a:tabLst/>
        <a:defRPr sz="4400" b="1" i="0" u="none" strike="noStrike" cap="none" spc="-150" baseline="0">
          <a:solidFill>
            <a:srgbClr val="373545"/>
          </a:solidFill>
          <a:uFillTx/>
          <a:latin typeface="Constantia"/>
          <a:ea typeface="Constantia"/>
          <a:cs typeface="Constantia"/>
          <a:sym typeface="Constant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373545"/>
          </a:solidFill>
          <a:uFillTx/>
          <a:latin typeface="Arial"/>
          <a:ea typeface="Arial"/>
          <a:cs typeface="Arial"/>
          <a:sym typeface="Arial"/>
        </a:defRPr>
      </a:lvl1pPr>
      <a:lvl2pPr marL="7112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373545"/>
          </a:solidFill>
          <a:uFillTx/>
          <a:latin typeface="Arial"/>
          <a:ea typeface="Arial"/>
          <a:cs typeface="Arial"/>
          <a:sym typeface="Arial"/>
        </a:defRPr>
      </a:lvl2pPr>
      <a:lvl3pPr marL="1200150" marR="0" indent="-28575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373545"/>
          </a:solidFill>
          <a:uFillTx/>
          <a:latin typeface="Arial"/>
          <a:ea typeface="Arial"/>
          <a:cs typeface="Arial"/>
          <a:sym typeface="Arial"/>
        </a:defRPr>
      </a:lvl3pPr>
      <a:lvl4pPr marL="1698171" marR="0" indent="-326571"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373545"/>
          </a:solidFill>
          <a:uFillTx/>
          <a:latin typeface="Arial"/>
          <a:ea typeface="Arial"/>
          <a:cs typeface="Arial"/>
          <a:sym typeface="Arial"/>
        </a:defRPr>
      </a:lvl4pPr>
      <a:lvl5pPr marL="2155371" marR="0" indent="-326571"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373545"/>
          </a:solidFill>
          <a:uFillTx/>
          <a:latin typeface="Arial"/>
          <a:ea typeface="Arial"/>
          <a:cs typeface="Arial"/>
          <a:sym typeface="Arial"/>
        </a:defRPr>
      </a:lvl5pPr>
      <a:lvl6pPr marL="25400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373545"/>
          </a:solidFill>
          <a:uFillTx/>
          <a:latin typeface="Arial"/>
          <a:ea typeface="Arial"/>
          <a:cs typeface="Arial"/>
          <a:sym typeface="Arial"/>
        </a:defRPr>
      </a:lvl6pPr>
      <a:lvl7pPr marL="29972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373545"/>
          </a:solidFill>
          <a:uFillTx/>
          <a:latin typeface="Arial"/>
          <a:ea typeface="Arial"/>
          <a:cs typeface="Arial"/>
          <a:sym typeface="Arial"/>
        </a:defRPr>
      </a:lvl7pPr>
      <a:lvl8pPr marL="34544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373545"/>
          </a:solidFill>
          <a:uFillTx/>
          <a:latin typeface="Arial"/>
          <a:ea typeface="Arial"/>
          <a:cs typeface="Arial"/>
          <a:sym typeface="Arial"/>
        </a:defRPr>
      </a:lvl8pPr>
      <a:lvl9pPr marL="39116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373545"/>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pied de page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fr-FR" noProof="0"/>
          </a:p>
        </p:txBody>
      </p:sp>
    </p:spTree>
    <p:extLst>
      <p:ext uri="{BB962C8B-B14F-4D97-AF65-F5344CB8AC3E}">
        <p14:creationId xmlns:p14="http://schemas.microsoft.com/office/powerpoint/2010/main" val="281228957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 id="2147483816" r:id="rId36"/>
    <p:sldLayoutId id="2147483817" r:id="rId37"/>
    <p:sldLayoutId id="2147483818" r:id="rId38"/>
    <p:sldLayoutId id="2147483819" r:id="rId39"/>
    <p:sldLayoutId id="2147483820" r:id="rId40"/>
    <p:sldLayoutId id="2147483821" r:id="rId41"/>
    <p:sldLayoutId id="2147483822" r:id="rId42"/>
    <p:sldLayoutId id="2147483823" r:id="rId43"/>
    <p:sldLayoutId id="2147483824" r:id="rId44"/>
    <p:sldLayoutId id="2147483825" r:id="rId45"/>
    <p:sldLayoutId id="2147483826" r:id="rId46"/>
    <p:sldLayoutId id="2147483827" r:id="rId47"/>
    <p:sldLayoutId id="2147483828" r:id="rId48"/>
    <p:sldLayoutId id="2147483829" r:id="rId49"/>
    <p:sldLayoutId id="2147483830" r:id="rId50"/>
    <p:sldLayoutId id="2147483831" r:id="rId51"/>
    <p:sldLayoutId id="2147483832" r:id="rId52"/>
  </p:sldLayoutIdLst>
  <p:hf hdr="0" ftr="0" dt="0"/>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3.xml"/><Relationship Id="rId7" Type="http://schemas.openxmlformats.org/officeDocument/2006/relationships/slideLayout" Target="../slideLayouts/slideLayout13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40.xml"/><Relationship Id="rId7" Type="http://schemas.openxmlformats.org/officeDocument/2006/relationships/slideLayout" Target="../slideLayouts/slideLayout86.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s/_rels/slide11.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hyperlink" Target="https://www.partnershipagainstcancer.ca/wp-content/uploads/2024/05/Rapport-La-vie-apres-le-cancer_EN-FINAL.pdf" TargetMode="Externa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image" Target="../media/image7.jpeg"/><Relationship Id="rId2" Type="http://schemas.openxmlformats.org/officeDocument/2006/relationships/tags" Target="../tags/tag45.xml"/><Relationship Id="rId16" Type="http://schemas.openxmlformats.org/officeDocument/2006/relationships/slideLayout" Target="../slideLayouts/slideLayout44.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tags" Target="../tags/tag58.xml"/><Relationship Id="rId10" Type="http://schemas.openxmlformats.org/officeDocument/2006/relationships/tags" Target="../tags/tag53.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61.xml"/><Relationship Id="rId7" Type="http://schemas.openxmlformats.org/officeDocument/2006/relationships/image" Target="../media/image8.jpe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51.xml"/><Relationship Id="rId5" Type="http://schemas.openxmlformats.org/officeDocument/2006/relationships/tags" Target="../tags/tag63.xml"/><Relationship Id="rId4" Type="http://schemas.openxmlformats.org/officeDocument/2006/relationships/tags" Target="../tags/tag62.xml"/></Relationships>
</file>

<file path=ppt/slides/_rels/slide13.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tags" Target="../tags/tag76.xml"/><Relationship Id="rId18" Type="http://schemas.openxmlformats.org/officeDocument/2006/relationships/tags" Target="../tags/tag81.xml"/><Relationship Id="rId3" Type="http://schemas.openxmlformats.org/officeDocument/2006/relationships/tags" Target="../tags/tag66.xml"/><Relationship Id="rId21" Type="http://schemas.openxmlformats.org/officeDocument/2006/relationships/tags" Target="../tags/tag84.xml"/><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tags" Target="../tags/tag80.xml"/><Relationship Id="rId2" Type="http://schemas.openxmlformats.org/officeDocument/2006/relationships/tags" Target="../tags/tag65.xml"/><Relationship Id="rId16" Type="http://schemas.openxmlformats.org/officeDocument/2006/relationships/tags" Target="../tags/tag79.xml"/><Relationship Id="rId20" Type="http://schemas.openxmlformats.org/officeDocument/2006/relationships/tags" Target="../tags/tag83.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24" Type="http://schemas.openxmlformats.org/officeDocument/2006/relationships/notesSlide" Target="../notesSlides/notesSlide4.xml"/><Relationship Id="rId5" Type="http://schemas.openxmlformats.org/officeDocument/2006/relationships/tags" Target="../tags/tag68.xml"/><Relationship Id="rId15" Type="http://schemas.openxmlformats.org/officeDocument/2006/relationships/tags" Target="../tags/tag78.xml"/><Relationship Id="rId23" Type="http://schemas.openxmlformats.org/officeDocument/2006/relationships/slideLayout" Target="../slideLayouts/slideLayout127.xml"/><Relationship Id="rId10" Type="http://schemas.openxmlformats.org/officeDocument/2006/relationships/tags" Target="../tags/tag73.xml"/><Relationship Id="rId19" Type="http://schemas.openxmlformats.org/officeDocument/2006/relationships/tags" Target="../tags/tag82.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 Id="rId22" Type="http://schemas.openxmlformats.org/officeDocument/2006/relationships/tags" Target="../tags/tag85.xml"/></Relationships>
</file>

<file path=ppt/slides/_rels/slide14.xml.rels><?xml version="1.0" encoding="UTF-8" standalone="yes"?>
<Relationships xmlns="http://schemas.openxmlformats.org/package/2006/relationships"><Relationship Id="rId13" Type="http://schemas.openxmlformats.org/officeDocument/2006/relationships/tags" Target="../tags/tag98.xml"/><Relationship Id="rId18" Type="http://schemas.openxmlformats.org/officeDocument/2006/relationships/tags" Target="../tags/tag103.xml"/><Relationship Id="rId26" Type="http://schemas.openxmlformats.org/officeDocument/2006/relationships/tags" Target="../tags/tag111.xml"/><Relationship Id="rId39" Type="http://schemas.openxmlformats.org/officeDocument/2006/relationships/tags" Target="../tags/tag124.xml"/><Relationship Id="rId21" Type="http://schemas.openxmlformats.org/officeDocument/2006/relationships/tags" Target="../tags/tag106.xml"/><Relationship Id="rId34" Type="http://schemas.openxmlformats.org/officeDocument/2006/relationships/tags" Target="../tags/tag119.xml"/><Relationship Id="rId42" Type="http://schemas.openxmlformats.org/officeDocument/2006/relationships/tags" Target="../tags/tag127.xml"/><Relationship Id="rId47" Type="http://schemas.openxmlformats.org/officeDocument/2006/relationships/notesSlide" Target="../notesSlides/notesSlide5.xml"/><Relationship Id="rId50" Type="http://schemas.openxmlformats.org/officeDocument/2006/relationships/hyperlink" Target="https://view.officeapps.live.com/op/view.aspx?src=https%3A%2F%2Fwww.partnershipagainstcancer.ca%2Fwp-content%2Fuploads%2F2024%2F05%2FEnd-of-Treatment-Preparation-Tool_FV.docx&amp;wdOrigin=BROWSELINK" TargetMode="External"/><Relationship Id="rId7" Type="http://schemas.openxmlformats.org/officeDocument/2006/relationships/tags" Target="../tags/tag92.xml"/><Relationship Id="rId2" Type="http://schemas.openxmlformats.org/officeDocument/2006/relationships/tags" Target="../tags/tag87.xml"/><Relationship Id="rId16" Type="http://schemas.openxmlformats.org/officeDocument/2006/relationships/tags" Target="../tags/tag101.xml"/><Relationship Id="rId29" Type="http://schemas.openxmlformats.org/officeDocument/2006/relationships/tags" Target="../tags/tag114.xml"/><Relationship Id="rId11" Type="http://schemas.openxmlformats.org/officeDocument/2006/relationships/tags" Target="../tags/tag96.xml"/><Relationship Id="rId24" Type="http://schemas.openxmlformats.org/officeDocument/2006/relationships/tags" Target="../tags/tag109.xml"/><Relationship Id="rId32" Type="http://schemas.openxmlformats.org/officeDocument/2006/relationships/tags" Target="../tags/tag117.xml"/><Relationship Id="rId37" Type="http://schemas.openxmlformats.org/officeDocument/2006/relationships/tags" Target="../tags/tag122.xml"/><Relationship Id="rId40" Type="http://schemas.openxmlformats.org/officeDocument/2006/relationships/tags" Target="../tags/tag125.xml"/><Relationship Id="rId45" Type="http://schemas.openxmlformats.org/officeDocument/2006/relationships/tags" Target="../tags/tag130.xml"/><Relationship Id="rId5" Type="http://schemas.openxmlformats.org/officeDocument/2006/relationships/tags" Target="../tags/tag90.xml"/><Relationship Id="rId15" Type="http://schemas.openxmlformats.org/officeDocument/2006/relationships/tags" Target="../tags/tag100.xml"/><Relationship Id="rId23" Type="http://schemas.openxmlformats.org/officeDocument/2006/relationships/tags" Target="../tags/tag108.xml"/><Relationship Id="rId28" Type="http://schemas.openxmlformats.org/officeDocument/2006/relationships/tags" Target="../tags/tag113.xml"/><Relationship Id="rId36" Type="http://schemas.openxmlformats.org/officeDocument/2006/relationships/tags" Target="../tags/tag121.xml"/><Relationship Id="rId49" Type="http://schemas.openxmlformats.org/officeDocument/2006/relationships/hyperlink" Target="https://view.officeapps.live.com/op/view.aspx?src=https%3A%2F%2Fwww.partnershipagainstcancer.ca%2Fwp-content%2Fuploads%2F2024%2F05%2FMedical-Transfer-Plan_FV.docx&amp;wdOrigin=BROWSELINK" TargetMode="External"/><Relationship Id="rId10" Type="http://schemas.openxmlformats.org/officeDocument/2006/relationships/tags" Target="../tags/tag95.xml"/><Relationship Id="rId19" Type="http://schemas.openxmlformats.org/officeDocument/2006/relationships/tags" Target="../tags/tag104.xml"/><Relationship Id="rId31" Type="http://schemas.openxmlformats.org/officeDocument/2006/relationships/tags" Target="../tags/tag116.xml"/><Relationship Id="rId44" Type="http://schemas.openxmlformats.org/officeDocument/2006/relationships/tags" Target="../tags/tag129.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tags" Target="../tags/tag107.xml"/><Relationship Id="rId27" Type="http://schemas.openxmlformats.org/officeDocument/2006/relationships/tags" Target="../tags/tag112.xml"/><Relationship Id="rId30" Type="http://schemas.openxmlformats.org/officeDocument/2006/relationships/tags" Target="../tags/tag115.xml"/><Relationship Id="rId35" Type="http://schemas.openxmlformats.org/officeDocument/2006/relationships/tags" Target="../tags/tag120.xml"/><Relationship Id="rId43" Type="http://schemas.openxmlformats.org/officeDocument/2006/relationships/tags" Target="../tags/tag128.xml"/><Relationship Id="rId48" Type="http://schemas.openxmlformats.org/officeDocument/2006/relationships/hyperlink" Target="https://view.officeapps.live.com/op/view.aspx?src=https%3A%2F%2Fwww.partnershipagainstcancer.ca%2Fwp-content%2Fuploads%2F2024%2F05%2FPatient-End-of-Treatment-Support-Guide_FV.docx&amp;wdOrigin=BROWSELINK" TargetMode="External"/><Relationship Id="rId8" Type="http://schemas.openxmlformats.org/officeDocument/2006/relationships/tags" Target="../tags/tag93.xml"/><Relationship Id="rId51" Type="http://schemas.openxmlformats.org/officeDocument/2006/relationships/hyperlink" Target="https://view.officeapps.live.com/op/view.aspx?src=https%3A%2F%2Fwww.partnershipagainstcancer.ca%2Fwp-content%2Fuploads%2F2024%2F05%2FRisk-Stratification-and-Self-Care-Capacity-Assessment-Tool_FV.docx&amp;wdOrigin=BROWSELINK" TargetMode="External"/><Relationship Id="rId3" Type="http://schemas.openxmlformats.org/officeDocument/2006/relationships/tags" Target="../tags/tag88.xml"/><Relationship Id="rId12" Type="http://schemas.openxmlformats.org/officeDocument/2006/relationships/tags" Target="../tags/tag97.xml"/><Relationship Id="rId17" Type="http://schemas.openxmlformats.org/officeDocument/2006/relationships/tags" Target="../tags/tag102.xml"/><Relationship Id="rId25" Type="http://schemas.openxmlformats.org/officeDocument/2006/relationships/tags" Target="../tags/tag110.xml"/><Relationship Id="rId33" Type="http://schemas.openxmlformats.org/officeDocument/2006/relationships/tags" Target="../tags/tag118.xml"/><Relationship Id="rId38" Type="http://schemas.openxmlformats.org/officeDocument/2006/relationships/tags" Target="../tags/tag123.xml"/><Relationship Id="rId46" Type="http://schemas.openxmlformats.org/officeDocument/2006/relationships/slideLayout" Target="../slideLayouts/slideLayout126.xml"/><Relationship Id="rId20" Type="http://schemas.openxmlformats.org/officeDocument/2006/relationships/tags" Target="../tags/tag105.xml"/><Relationship Id="rId41" Type="http://schemas.openxmlformats.org/officeDocument/2006/relationships/tags" Target="../tags/tag126.xml"/><Relationship Id="rId1" Type="http://schemas.openxmlformats.org/officeDocument/2006/relationships/tags" Target="../tags/tag86.xml"/><Relationship Id="rId6" Type="http://schemas.openxmlformats.org/officeDocument/2006/relationships/tags" Target="../tags/tag91.xml"/></Relationships>
</file>

<file path=ppt/slides/_rels/slide15.xml.rels><?xml version="1.0" encoding="UTF-8" standalone="yes"?>
<Relationships xmlns="http://schemas.openxmlformats.org/package/2006/relationships"><Relationship Id="rId3" Type="http://schemas.openxmlformats.org/officeDocument/2006/relationships/tags" Target="../tags/tag133.xml"/><Relationship Id="rId7" Type="http://schemas.openxmlformats.org/officeDocument/2006/relationships/image" Target="../media/image10.jpeg"/><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slideLayout" Target="../slideLayouts/slideLayout11.xml"/><Relationship Id="rId5" Type="http://schemas.openxmlformats.org/officeDocument/2006/relationships/tags" Target="../tags/tag135.xml"/><Relationship Id="rId4" Type="http://schemas.openxmlformats.org/officeDocument/2006/relationships/tags" Target="../tags/tag134.xml"/></Relationships>
</file>

<file path=ppt/slides/_rels/slide16.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tags" Target="../tags/tag148.xml"/><Relationship Id="rId18" Type="http://schemas.openxmlformats.org/officeDocument/2006/relationships/tags" Target="../tags/tag153.xml"/><Relationship Id="rId26" Type="http://schemas.openxmlformats.org/officeDocument/2006/relationships/image" Target="../media/image13.jpeg"/><Relationship Id="rId3" Type="http://schemas.openxmlformats.org/officeDocument/2006/relationships/tags" Target="../tags/tag138.xml"/><Relationship Id="rId21" Type="http://schemas.openxmlformats.org/officeDocument/2006/relationships/tags" Target="../tags/tag156.xml"/><Relationship Id="rId7" Type="http://schemas.openxmlformats.org/officeDocument/2006/relationships/tags" Target="../tags/tag142.xml"/><Relationship Id="rId12" Type="http://schemas.openxmlformats.org/officeDocument/2006/relationships/tags" Target="../tags/tag147.xml"/><Relationship Id="rId17" Type="http://schemas.openxmlformats.org/officeDocument/2006/relationships/tags" Target="../tags/tag152.xml"/><Relationship Id="rId25" Type="http://schemas.openxmlformats.org/officeDocument/2006/relationships/image" Target="../media/image7.jpeg"/><Relationship Id="rId2" Type="http://schemas.openxmlformats.org/officeDocument/2006/relationships/tags" Target="../tags/tag137.xml"/><Relationship Id="rId16" Type="http://schemas.openxmlformats.org/officeDocument/2006/relationships/tags" Target="../tags/tag151.xml"/><Relationship Id="rId20" Type="http://schemas.openxmlformats.org/officeDocument/2006/relationships/tags" Target="../tags/tag155.xml"/><Relationship Id="rId29" Type="http://schemas.openxmlformats.org/officeDocument/2006/relationships/image" Target="../media/image16.png"/><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24" Type="http://schemas.openxmlformats.org/officeDocument/2006/relationships/image" Target="../media/image12.png"/><Relationship Id="rId5" Type="http://schemas.openxmlformats.org/officeDocument/2006/relationships/tags" Target="../tags/tag140.xml"/><Relationship Id="rId15" Type="http://schemas.openxmlformats.org/officeDocument/2006/relationships/tags" Target="../tags/tag150.xml"/><Relationship Id="rId23" Type="http://schemas.openxmlformats.org/officeDocument/2006/relationships/image" Target="../media/image11.jpeg"/><Relationship Id="rId28" Type="http://schemas.openxmlformats.org/officeDocument/2006/relationships/image" Target="../media/image15.png"/><Relationship Id="rId10" Type="http://schemas.openxmlformats.org/officeDocument/2006/relationships/tags" Target="../tags/tag145.xml"/><Relationship Id="rId19" Type="http://schemas.openxmlformats.org/officeDocument/2006/relationships/tags" Target="../tags/tag154.xml"/><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tags" Target="../tags/tag149.xml"/><Relationship Id="rId22" Type="http://schemas.openxmlformats.org/officeDocument/2006/relationships/slideLayout" Target="../slideLayouts/slideLayout69.xml"/><Relationship Id="rId27" Type="http://schemas.openxmlformats.org/officeDocument/2006/relationships/image" Target="../media/image14.png"/><Relationship Id="rId30"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slideLayout" Target="../slideLayouts/slideLayout91.xml"/><Relationship Id="rId4" Type="http://schemas.openxmlformats.org/officeDocument/2006/relationships/tags" Target="../tags/tag160.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163.xml"/><Relationship Id="rId7" Type="http://schemas.openxmlformats.org/officeDocument/2006/relationships/slideLayout" Target="../slideLayouts/slideLayout91.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s>
</file>

<file path=ppt/slides/_rels/slide19.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tags" Target="../tags/tag179.xml"/><Relationship Id="rId18" Type="http://schemas.openxmlformats.org/officeDocument/2006/relationships/hyperlink" Target="https://www.partnershipagainstcancer.ca/wp-content/uploads/2024/05/Rapport-La-vie-apres-le-cancer_EN-FINAL.pdf" TargetMode="External"/><Relationship Id="rId26" Type="http://schemas.openxmlformats.org/officeDocument/2006/relationships/image" Target="../media/image20.png"/><Relationship Id="rId3" Type="http://schemas.openxmlformats.org/officeDocument/2006/relationships/tags" Target="../tags/tag169.xml"/><Relationship Id="rId21" Type="http://schemas.openxmlformats.org/officeDocument/2006/relationships/hyperlink" Target="https://vimeo.com/727034091/8350f3ac47" TargetMode="External"/><Relationship Id="rId7" Type="http://schemas.openxmlformats.org/officeDocument/2006/relationships/tags" Target="../tags/tag173.xml"/><Relationship Id="rId12" Type="http://schemas.openxmlformats.org/officeDocument/2006/relationships/tags" Target="../tags/tag178.xml"/><Relationship Id="rId17" Type="http://schemas.openxmlformats.org/officeDocument/2006/relationships/slideLayout" Target="../slideLayouts/slideLayout12.xml"/><Relationship Id="rId25" Type="http://schemas.openxmlformats.org/officeDocument/2006/relationships/image" Target="../media/image19.png"/><Relationship Id="rId2" Type="http://schemas.openxmlformats.org/officeDocument/2006/relationships/tags" Target="../tags/tag168.xml"/><Relationship Id="rId16" Type="http://schemas.openxmlformats.org/officeDocument/2006/relationships/tags" Target="../tags/tag182.xml"/><Relationship Id="rId20" Type="http://schemas.openxmlformats.org/officeDocument/2006/relationships/hyperlink" Target="https://app.frame.io/presentations/fb3e8f2b-2032-4819-a660-b884baa6cba0" TargetMode="External"/><Relationship Id="rId29" Type="http://schemas.openxmlformats.org/officeDocument/2006/relationships/image" Target="../media/image22.png"/><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tags" Target="../tags/tag177.xml"/><Relationship Id="rId24" Type="http://schemas.openxmlformats.org/officeDocument/2006/relationships/image" Target="../media/image18.png"/><Relationship Id="rId5" Type="http://schemas.openxmlformats.org/officeDocument/2006/relationships/tags" Target="../tags/tag171.xml"/><Relationship Id="rId15" Type="http://schemas.openxmlformats.org/officeDocument/2006/relationships/tags" Target="../tags/tag181.xml"/><Relationship Id="rId23" Type="http://schemas.openxmlformats.org/officeDocument/2006/relationships/hyperlink" Target="https://cancergaspesie.ca/partage-dexperiences-sur-la-vie-apres/" TargetMode="External"/><Relationship Id="rId28" Type="http://schemas.openxmlformats.org/officeDocument/2006/relationships/image" Target="../media/image21.png"/><Relationship Id="rId10" Type="http://schemas.openxmlformats.org/officeDocument/2006/relationships/tags" Target="../tags/tag176.xml"/><Relationship Id="rId19" Type="http://schemas.openxmlformats.org/officeDocument/2006/relationships/slide" Target="slide59.xml"/><Relationship Id="rId4" Type="http://schemas.openxmlformats.org/officeDocument/2006/relationships/tags" Target="../tags/tag170.xml"/><Relationship Id="rId9" Type="http://schemas.openxmlformats.org/officeDocument/2006/relationships/tags" Target="../tags/tag175.xml"/><Relationship Id="rId14" Type="http://schemas.openxmlformats.org/officeDocument/2006/relationships/tags" Target="../tags/tag180.xml"/><Relationship Id="rId22" Type="http://schemas.openxmlformats.org/officeDocument/2006/relationships/hyperlink" Target="https://www.youtube.com/playlist?list=PLXppU70IRw-EcfB6osnsW1qLxoRh2PffE" TargetMode="External"/><Relationship Id="rId27"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8.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8.png"/><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image" Target="../media/image21.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hyperlink" Target="https://view.officeapps.live.com/op/view.aspx?src=https%3A%2F%2Fwww.partnershipagainstcancer.ca%2Fwp-content%2Fuploads%2F2024%2F05%2Fproposition-de-Structure-de-decoupage-du-projet_EN.pptx&amp;wdOrigin=BROWSELINK" TargetMode="External"/><Relationship Id="rId5" Type="http://schemas.openxmlformats.org/officeDocument/2006/relationships/tags" Target="../tags/tag187.xml"/><Relationship Id="rId10" Type="http://schemas.openxmlformats.org/officeDocument/2006/relationships/hyperlink" Target="https://www.youtube.com/playlist?list=PLXppU70IRw-EcfB6osnsW1qLxoRh2PffE" TargetMode="External"/><Relationship Id="rId4" Type="http://schemas.openxmlformats.org/officeDocument/2006/relationships/tags" Target="../tags/tag186.xml"/><Relationship Id="rId9" Type="http://schemas.openxmlformats.org/officeDocument/2006/relationships/hyperlink" Target="https://www.partnershipagainstcancer.ca/wp-content/uploads/2024/05/Rapport-La-vie-apres-le-cancer_EN-FINAL.pdf" TargetMode="External"/></Relationships>
</file>

<file path=ppt/slides/_rels/slide21.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slideLayout" Target="../slideLayouts/slideLayout91.xml"/><Relationship Id="rId4" Type="http://schemas.openxmlformats.org/officeDocument/2006/relationships/tags" Target="../tags/tag193.xml"/></Relationships>
</file>

<file path=ppt/slides/_rels/slide22.xml.rels><?xml version="1.0" encoding="UTF-8" standalone="yes"?>
<Relationships xmlns="http://schemas.openxmlformats.org/package/2006/relationships"><Relationship Id="rId3" Type="http://schemas.openxmlformats.org/officeDocument/2006/relationships/tags" Target="../tags/tag196.xml"/><Relationship Id="rId7" Type="http://schemas.openxmlformats.org/officeDocument/2006/relationships/image" Target="../media/image23.pn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slideLayout" Target="../slideLayouts/slideLayout91.xml"/><Relationship Id="rId5" Type="http://schemas.openxmlformats.org/officeDocument/2006/relationships/tags" Target="../tags/tag198.xml"/><Relationship Id="rId4" Type="http://schemas.openxmlformats.org/officeDocument/2006/relationships/tags" Target="../tags/tag197.xml"/></Relationships>
</file>

<file path=ppt/slides/_rels/slide23.xml.rels><?xml version="1.0" encoding="UTF-8" standalone="yes"?>
<Relationships xmlns="http://schemas.openxmlformats.org/package/2006/relationships"><Relationship Id="rId8" Type="http://schemas.openxmlformats.org/officeDocument/2006/relationships/tags" Target="../tags/tag206.xml"/><Relationship Id="rId13" Type="http://schemas.openxmlformats.org/officeDocument/2006/relationships/image" Target="../media/image24.png"/><Relationship Id="rId3" Type="http://schemas.openxmlformats.org/officeDocument/2006/relationships/tags" Target="../tags/tag201.xml"/><Relationship Id="rId7" Type="http://schemas.openxmlformats.org/officeDocument/2006/relationships/tags" Target="../tags/tag205.xml"/><Relationship Id="rId12" Type="http://schemas.openxmlformats.org/officeDocument/2006/relationships/hyperlink" Target="https://www.partnershipagainstcancer.ca/wp-content/uploads/2024/06/Modele-Plan-daction.doc" TargetMode="External"/><Relationship Id="rId17" Type="http://schemas.openxmlformats.org/officeDocument/2006/relationships/image" Target="../media/image26.png"/><Relationship Id="rId2" Type="http://schemas.openxmlformats.org/officeDocument/2006/relationships/tags" Target="../tags/tag200.xml"/><Relationship Id="rId16" Type="http://schemas.openxmlformats.org/officeDocument/2006/relationships/hyperlink" Target="https://view.officeapps.live.com/op/view.aspx?src=https%3A%2F%2Fwww.partnershipagainstcancer.ca%2Fwp-content%2Fuploads%2F2024%2F05%2Fproposition-de-Structure-de-decoupage-du-projet_EN.pptx&amp;wdOrigin=BROWSELINK" TargetMode="External"/><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hyperlink" Target="https://view.officeapps.live.com/op/view.aspx?src=https%3A%2F%2Fwww.partnershipagainstcancer.ca%2Fwp-content%2Fuploads%2F2024%2F05%2FModele-mandat_EN.docx&amp;wdOrigin=BROWSELINK" TargetMode="External"/><Relationship Id="rId5" Type="http://schemas.openxmlformats.org/officeDocument/2006/relationships/tags" Target="../tags/tag203.xml"/><Relationship Id="rId15" Type="http://schemas.openxmlformats.org/officeDocument/2006/relationships/image" Target="../media/image25.png"/><Relationship Id="rId10" Type="http://schemas.openxmlformats.org/officeDocument/2006/relationships/notesSlide" Target="../notesSlides/notesSlide6.xml"/><Relationship Id="rId4" Type="http://schemas.openxmlformats.org/officeDocument/2006/relationships/tags" Target="../tags/tag202.xml"/><Relationship Id="rId9" Type="http://schemas.openxmlformats.org/officeDocument/2006/relationships/slideLayout" Target="../slideLayouts/slideLayout12.xml"/><Relationship Id="rId14" Type="http://schemas.openxmlformats.org/officeDocument/2006/relationships/hyperlink" Target="https://view.officeapps.live.com/op/view.aspx?src=https%3A%2F%2Fwww.partnershipagainstcancer.ca%2Fwp-content%2Fuploads%2F2024%2F05%2FEXEMPL1_EN.pptx&amp;wdOrigin=BROWSELINK" TargetMode="External"/></Relationships>
</file>

<file path=ppt/slides/_rels/slide24.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tags" Target="../tags/tag219.xml"/><Relationship Id="rId18" Type="http://schemas.openxmlformats.org/officeDocument/2006/relationships/hyperlink" Target="https://ceppp.ca/wp-content/uploads/2022/09/livre-blanc-ceppp-octobre-2022.pdf" TargetMode="External"/><Relationship Id="rId26" Type="http://schemas.openxmlformats.org/officeDocument/2006/relationships/image" Target="../media/image30.png"/><Relationship Id="rId3" Type="http://schemas.openxmlformats.org/officeDocument/2006/relationships/tags" Target="../tags/tag209.xml"/><Relationship Id="rId21" Type="http://schemas.openxmlformats.org/officeDocument/2006/relationships/image" Target="../media/image28.png"/><Relationship Id="rId7" Type="http://schemas.openxmlformats.org/officeDocument/2006/relationships/tags" Target="../tags/tag213.xml"/><Relationship Id="rId12" Type="http://schemas.openxmlformats.org/officeDocument/2006/relationships/tags" Target="../tags/tag218.xml"/><Relationship Id="rId17" Type="http://schemas.openxmlformats.org/officeDocument/2006/relationships/slide" Target="slide14.xml"/><Relationship Id="rId25" Type="http://schemas.openxmlformats.org/officeDocument/2006/relationships/hyperlink" Target="https://www.partnershipagainstcancer.ca/wp-content/uploads/2024/05/SONDAG1_EN.docx" TargetMode="External"/><Relationship Id="rId2" Type="http://schemas.openxmlformats.org/officeDocument/2006/relationships/tags" Target="../tags/tag208.xml"/><Relationship Id="rId16" Type="http://schemas.openxmlformats.org/officeDocument/2006/relationships/hyperlink" Target="https://www.youtube.com/playlist?list=PLXppU70IRw-EcfB6osnsW1qLxoRh2PffE" TargetMode="External"/><Relationship Id="rId20" Type="http://schemas.openxmlformats.org/officeDocument/2006/relationships/hyperlink" Target="https://www.healthcareexcellence.ca/media/0n0hfkwj/20220321_ece_organizationalselfassessmenttool_en.pdf" TargetMode="External"/><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tags" Target="../tags/tag217.xml"/><Relationship Id="rId24" Type="http://schemas.openxmlformats.org/officeDocument/2006/relationships/image" Target="../media/image21.png"/><Relationship Id="rId5" Type="http://schemas.openxmlformats.org/officeDocument/2006/relationships/tags" Target="../tags/tag211.xml"/><Relationship Id="rId15" Type="http://schemas.openxmlformats.org/officeDocument/2006/relationships/notesSlide" Target="../notesSlides/notesSlide7.xml"/><Relationship Id="rId23" Type="http://schemas.openxmlformats.org/officeDocument/2006/relationships/image" Target="../media/image29.png"/><Relationship Id="rId10" Type="http://schemas.openxmlformats.org/officeDocument/2006/relationships/tags" Target="../tags/tag216.xml"/><Relationship Id="rId19" Type="http://schemas.openxmlformats.org/officeDocument/2006/relationships/image" Target="../media/image27.png"/><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slideLayout" Target="../slideLayouts/slideLayout118.xml"/><Relationship Id="rId22" Type="http://schemas.openxmlformats.org/officeDocument/2006/relationships/hyperlink" Target="https://www.england.nhs.uk/wp-content/uploads/2016/04/stratified-pathways-update.pdf" TargetMode="Externa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 Target="slide49.xml"/><Relationship Id="rId18" Type="http://schemas.openxmlformats.org/officeDocument/2006/relationships/hyperlink" Target="https://www.mcmasterforum.org/docs/default-source/product-documents/citizen-panel-summaries/cancer-care-transitions-cps-fr.pdf?sfvrsn=444654d5_5" TargetMode="External"/><Relationship Id="rId3" Type="http://schemas.openxmlformats.org/officeDocument/2006/relationships/tags" Target="../tags/tag222.xml"/><Relationship Id="rId21" Type="http://schemas.openxmlformats.org/officeDocument/2006/relationships/image" Target="../media/image32.png"/><Relationship Id="rId7" Type="http://schemas.openxmlformats.org/officeDocument/2006/relationships/tags" Target="../tags/tag226.xml"/><Relationship Id="rId12" Type="http://schemas.openxmlformats.org/officeDocument/2006/relationships/slide" Target="slide42.xml"/><Relationship Id="rId17" Type="http://schemas.openxmlformats.org/officeDocument/2006/relationships/hyperlink" Target="https://www.macmillan.org.uk/documents/aboutus/research/researchandevaluationreports/throwinglightontheconsequencesofcanceranditstreatment.pdf" TargetMode="External"/><Relationship Id="rId2" Type="http://schemas.openxmlformats.org/officeDocument/2006/relationships/tags" Target="../tags/tag221.xml"/><Relationship Id="rId16" Type="http://schemas.openxmlformats.org/officeDocument/2006/relationships/hyperlink" Target="https://www.ccra-acrc.ca/wp-content/uploads/2020/08/Survivor_Framework_2017_FR.pdf" TargetMode="External"/><Relationship Id="rId20" Type="http://schemas.openxmlformats.org/officeDocument/2006/relationships/image" Target="../media/image31.png"/><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slide" Target="slide33.xml"/><Relationship Id="rId5" Type="http://schemas.openxmlformats.org/officeDocument/2006/relationships/tags" Target="../tags/tag224.xml"/><Relationship Id="rId15" Type="http://schemas.openxmlformats.org/officeDocument/2006/relationships/hyperlink" Target="https://www.partnershipagainstcancer.ca/fr/topics/living-with-cancer-report-patient-experience/" TargetMode="External"/><Relationship Id="rId10" Type="http://schemas.openxmlformats.org/officeDocument/2006/relationships/slide" Target="slide26.xml"/><Relationship Id="rId19" Type="http://schemas.openxmlformats.org/officeDocument/2006/relationships/hyperlink" Target="https://www.partnershipagainstcancer.ca/wp-content/uploads/2024/06/Bulletin-info-projet_La-vie-apres-le-cancer_Septembre-2022_2022-09-29.pdf" TargetMode="External"/><Relationship Id="rId4" Type="http://schemas.openxmlformats.org/officeDocument/2006/relationships/tags" Target="../tags/tag223.xml"/><Relationship Id="rId9" Type="http://schemas.openxmlformats.org/officeDocument/2006/relationships/notesSlide" Target="../notesSlides/notesSlide8.xml"/><Relationship Id="rId14" Type="http://schemas.openxmlformats.org/officeDocument/2006/relationships/hyperlink" Target="https://view.officeapps.live.com/op/view.aspx?src=https%3A%2F%2Fwww.partnershipagainstcancer.ca%2Fwp-content%2Fuploads%2F2024%2F05%2FAutres-articles-sur-la-transition-apres-les-traitements_EN.docx&amp;wdOrigin=BROWSELINK" TargetMode="External"/><Relationship Id="rId22"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slideLayout" Target="../slideLayouts/slideLayout91.xml"/><Relationship Id="rId4" Type="http://schemas.openxmlformats.org/officeDocument/2006/relationships/tags" Target="../tags/tag230.xml"/></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watch?v=hUh9w8X5i4E" TargetMode="External"/><Relationship Id="rId3" Type="http://schemas.openxmlformats.org/officeDocument/2006/relationships/tags" Target="../tags/tag233.xml"/><Relationship Id="rId7" Type="http://schemas.openxmlformats.org/officeDocument/2006/relationships/notesSlide" Target="../notesSlides/notesSlide9.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slideLayout" Target="../slideLayouts/slideLayout91.xml"/><Relationship Id="rId5" Type="http://schemas.openxmlformats.org/officeDocument/2006/relationships/tags" Target="../tags/tag235.xml"/><Relationship Id="rId4" Type="http://schemas.openxmlformats.org/officeDocument/2006/relationships/tags" Target="../tags/tag234.xml"/><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image" Target="../media/image35.jpeg"/><Relationship Id="rId5" Type="http://schemas.openxmlformats.org/officeDocument/2006/relationships/slideLayout" Target="../slideLayouts/slideLayout91.xml"/><Relationship Id="rId4" Type="http://schemas.openxmlformats.org/officeDocument/2006/relationships/tags" Target="../tags/tag239.xml"/></Relationships>
</file>

<file path=ppt/slides/_rels/slide29.xml.rels><?xml version="1.0" encoding="UTF-8" standalone="yes"?>
<Relationships xmlns="http://schemas.openxmlformats.org/package/2006/relationships"><Relationship Id="rId13" Type="http://schemas.openxmlformats.org/officeDocument/2006/relationships/tags" Target="../tags/tag252.xml"/><Relationship Id="rId18" Type="http://schemas.openxmlformats.org/officeDocument/2006/relationships/hyperlink" Target="https://aceq.org/" TargetMode="External"/><Relationship Id="rId26" Type="http://schemas.openxmlformats.org/officeDocument/2006/relationships/hyperlink" Target="https://cancer.ca/en/" TargetMode="External"/><Relationship Id="rId3" Type="http://schemas.openxmlformats.org/officeDocument/2006/relationships/tags" Target="../tags/tag242.xml"/><Relationship Id="rId21" Type="http://schemas.openxmlformats.org/officeDocument/2006/relationships/image" Target="../media/image38.png"/><Relationship Id="rId7" Type="http://schemas.openxmlformats.org/officeDocument/2006/relationships/tags" Target="../tags/tag246.xml"/><Relationship Id="rId12" Type="http://schemas.openxmlformats.org/officeDocument/2006/relationships/tags" Target="../tags/tag251.xml"/><Relationship Id="rId17" Type="http://schemas.openxmlformats.org/officeDocument/2006/relationships/image" Target="../media/image36.png"/><Relationship Id="rId25" Type="http://schemas.openxmlformats.org/officeDocument/2006/relationships/image" Target="../media/image40.png"/><Relationship Id="rId33" Type="http://schemas.openxmlformats.org/officeDocument/2006/relationships/image" Target="../media/image44.png"/><Relationship Id="rId2" Type="http://schemas.openxmlformats.org/officeDocument/2006/relationships/tags" Target="../tags/tag241.xml"/><Relationship Id="rId16" Type="http://schemas.openxmlformats.org/officeDocument/2006/relationships/hyperlink" Target="https://cancerquebec.ca/en/" TargetMode="External"/><Relationship Id="rId20" Type="http://schemas.openxmlformats.org/officeDocument/2006/relationships/hyperlink" Target="https://e-impaqc.com/" TargetMode="External"/><Relationship Id="rId29" Type="http://schemas.openxmlformats.org/officeDocument/2006/relationships/image" Target="../media/image42.png"/><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tags" Target="../tags/tag250.xml"/><Relationship Id="rId24" Type="http://schemas.openxmlformats.org/officeDocument/2006/relationships/hyperlink" Target="https://be.macmillan.org.uk/be/s-592-coping-with-and-after-treatment.aspx" TargetMode="External"/><Relationship Id="rId32" Type="http://schemas.openxmlformats.org/officeDocument/2006/relationships/hyperlink" Target="https://lookingforward.curefoundation.com/" TargetMode="External"/><Relationship Id="rId5" Type="http://schemas.openxmlformats.org/officeDocument/2006/relationships/tags" Target="../tags/tag244.xml"/><Relationship Id="rId15" Type="http://schemas.openxmlformats.org/officeDocument/2006/relationships/notesSlide" Target="../notesSlides/notesSlide10.xml"/><Relationship Id="rId23" Type="http://schemas.openxmlformats.org/officeDocument/2006/relationships/image" Target="../media/image39.png"/><Relationship Id="rId28" Type="http://schemas.openxmlformats.org/officeDocument/2006/relationships/hyperlink" Target="https://www.cancercareontario.ca/sites/ccocancercare/files/ExerciseGuide.pdf" TargetMode="External"/><Relationship Id="rId10" Type="http://schemas.openxmlformats.org/officeDocument/2006/relationships/tags" Target="../tags/tag249.xml"/><Relationship Id="rId19" Type="http://schemas.openxmlformats.org/officeDocument/2006/relationships/image" Target="../media/image37.png"/><Relationship Id="rId31" Type="http://schemas.openxmlformats.org/officeDocument/2006/relationships/image" Target="../media/image43.png"/><Relationship Id="rId4" Type="http://schemas.openxmlformats.org/officeDocument/2006/relationships/tags" Target="../tags/tag243.xml"/><Relationship Id="rId9" Type="http://schemas.openxmlformats.org/officeDocument/2006/relationships/tags" Target="../tags/tag248.xml"/><Relationship Id="rId14" Type="http://schemas.openxmlformats.org/officeDocument/2006/relationships/slideLayout" Target="../slideLayouts/slideLayout91.xml"/><Relationship Id="rId22" Type="http://schemas.openxmlformats.org/officeDocument/2006/relationships/hyperlink" Target="https://be.macmillan.org.uk/downloads/bemacmillan%20pdfs/MAC13615_E04_R_10TopTips_lowresPDF_20220727_HJ.pdf" TargetMode="External"/><Relationship Id="rId27" Type="http://schemas.openxmlformats.org/officeDocument/2006/relationships/image" Target="../media/image41.png"/><Relationship Id="rId30" Type="http://schemas.openxmlformats.org/officeDocument/2006/relationships/hyperlink" Target="https://www.cancerandwork.ca/survivors/" TargetMode="External"/><Relationship Id="rId8" Type="http://schemas.openxmlformats.org/officeDocument/2006/relationships/tags" Target="../tags/tag247.xml"/></Relationships>
</file>

<file path=ppt/slides/_rels/slide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tags" Target="../tags/tag260.xml"/><Relationship Id="rId13" Type="http://schemas.openxmlformats.org/officeDocument/2006/relationships/tags" Target="../tags/tag265.xml"/><Relationship Id="rId18" Type="http://schemas.openxmlformats.org/officeDocument/2006/relationships/tags" Target="../tags/tag270.xml"/><Relationship Id="rId26" Type="http://schemas.openxmlformats.org/officeDocument/2006/relationships/image" Target="../media/image49.png"/><Relationship Id="rId3" Type="http://schemas.openxmlformats.org/officeDocument/2006/relationships/tags" Target="../tags/tag255.xml"/><Relationship Id="rId21" Type="http://schemas.openxmlformats.org/officeDocument/2006/relationships/slideLayout" Target="../slideLayouts/slideLayout22.xml"/><Relationship Id="rId7" Type="http://schemas.openxmlformats.org/officeDocument/2006/relationships/tags" Target="../tags/tag259.xml"/><Relationship Id="rId12" Type="http://schemas.openxmlformats.org/officeDocument/2006/relationships/tags" Target="../tags/tag264.xml"/><Relationship Id="rId17" Type="http://schemas.openxmlformats.org/officeDocument/2006/relationships/tags" Target="../tags/tag269.xml"/><Relationship Id="rId25" Type="http://schemas.openxmlformats.org/officeDocument/2006/relationships/image" Target="../media/image48.png"/><Relationship Id="rId2" Type="http://schemas.openxmlformats.org/officeDocument/2006/relationships/tags" Target="../tags/tag254.xml"/><Relationship Id="rId16" Type="http://schemas.openxmlformats.org/officeDocument/2006/relationships/tags" Target="../tags/tag268.xml"/><Relationship Id="rId20" Type="http://schemas.openxmlformats.org/officeDocument/2006/relationships/tags" Target="../tags/tag272.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tags" Target="../tags/tag263.xml"/><Relationship Id="rId24" Type="http://schemas.openxmlformats.org/officeDocument/2006/relationships/image" Target="../media/image47.png"/><Relationship Id="rId5" Type="http://schemas.openxmlformats.org/officeDocument/2006/relationships/tags" Target="../tags/tag257.xml"/><Relationship Id="rId15" Type="http://schemas.openxmlformats.org/officeDocument/2006/relationships/tags" Target="../tags/tag267.xml"/><Relationship Id="rId23" Type="http://schemas.openxmlformats.org/officeDocument/2006/relationships/image" Target="../media/image46.png"/><Relationship Id="rId28" Type="http://schemas.openxmlformats.org/officeDocument/2006/relationships/image" Target="../media/image51.png"/><Relationship Id="rId10" Type="http://schemas.openxmlformats.org/officeDocument/2006/relationships/tags" Target="../tags/tag262.xml"/><Relationship Id="rId19" Type="http://schemas.openxmlformats.org/officeDocument/2006/relationships/tags" Target="../tags/tag271.xml"/><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tags" Target="../tags/tag266.xml"/><Relationship Id="rId22" Type="http://schemas.openxmlformats.org/officeDocument/2006/relationships/image" Target="../media/image45.png"/><Relationship Id="rId27" Type="http://schemas.openxmlformats.org/officeDocument/2006/relationships/image" Target="../media/image50.jpeg"/></Relationships>
</file>

<file path=ppt/slides/_rels/slide31.xml.rels><?xml version="1.0" encoding="UTF-8" standalone="yes"?>
<Relationships xmlns="http://schemas.openxmlformats.org/package/2006/relationships"><Relationship Id="rId8" Type="http://schemas.openxmlformats.org/officeDocument/2006/relationships/tags" Target="../tags/tag280.xml"/><Relationship Id="rId13" Type="http://schemas.openxmlformats.org/officeDocument/2006/relationships/tags" Target="../tags/tag285.xml"/><Relationship Id="rId18" Type="http://schemas.openxmlformats.org/officeDocument/2006/relationships/tags" Target="../tags/tag290.xml"/><Relationship Id="rId26" Type="http://schemas.openxmlformats.org/officeDocument/2006/relationships/image" Target="../media/image53.png"/><Relationship Id="rId3" Type="http://schemas.openxmlformats.org/officeDocument/2006/relationships/tags" Target="../tags/tag275.xml"/><Relationship Id="rId21" Type="http://schemas.openxmlformats.org/officeDocument/2006/relationships/slideLayout" Target="../slideLayouts/slideLayout91.xml"/><Relationship Id="rId7" Type="http://schemas.openxmlformats.org/officeDocument/2006/relationships/tags" Target="../tags/tag279.xml"/><Relationship Id="rId12" Type="http://schemas.openxmlformats.org/officeDocument/2006/relationships/tags" Target="../tags/tag284.xml"/><Relationship Id="rId17" Type="http://schemas.openxmlformats.org/officeDocument/2006/relationships/tags" Target="../tags/tag289.xml"/><Relationship Id="rId25" Type="http://schemas.openxmlformats.org/officeDocument/2006/relationships/image" Target="../media/image52.png"/><Relationship Id="rId2" Type="http://schemas.openxmlformats.org/officeDocument/2006/relationships/tags" Target="../tags/tag274.xml"/><Relationship Id="rId16" Type="http://schemas.openxmlformats.org/officeDocument/2006/relationships/tags" Target="../tags/tag288.xml"/><Relationship Id="rId20" Type="http://schemas.openxmlformats.org/officeDocument/2006/relationships/tags" Target="../tags/tag292.xml"/><Relationship Id="rId1" Type="http://schemas.openxmlformats.org/officeDocument/2006/relationships/tags" Target="../tags/tag273.xml"/><Relationship Id="rId6" Type="http://schemas.openxmlformats.org/officeDocument/2006/relationships/tags" Target="../tags/tag278.xml"/><Relationship Id="rId11" Type="http://schemas.openxmlformats.org/officeDocument/2006/relationships/tags" Target="../tags/tag283.xml"/><Relationship Id="rId24" Type="http://schemas.openxmlformats.org/officeDocument/2006/relationships/image" Target="../media/image47.png"/><Relationship Id="rId5" Type="http://schemas.openxmlformats.org/officeDocument/2006/relationships/tags" Target="../tags/tag277.xml"/><Relationship Id="rId15" Type="http://schemas.openxmlformats.org/officeDocument/2006/relationships/tags" Target="../tags/tag287.xml"/><Relationship Id="rId23" Type="http://schemas.openxmlformats.org/officeDocument/2006/relationships/image" Target="../media/image46.png"/><Relationship Id="rId10" Type="http://schemas.openxmlformats.org/officeDocument/2006/relationships/tags" Target="../tags/tag282.xml"/><Relationship Id="rId19" Type="http://schemas.openxmlformats.org/officeDocument/2006/relationships/tags" Target="../tags/tag291.xml"/><Relationship Id="rId4" Type="http://schemas.openxmlformats.org/officeDocument/2006/relationships/tags" Target="../tags/tag276.xml"/><Relationship Id="rId9" Type="http://schemas.openxmlformats.org/officeDocument/2006/relationships/tags" Target="../tags/tag281.xml"/><Relationship Id="rId14" Type="http://schemas.openxmlformats.org/officeDocument/2006/relationships/tags" Target="../tags/tag286.xml"/><Relationship Id="rId22" Type="http://schemas.openxmlformats.org/officeDocument/2006/relationships/image" Target="../media/image45.png"/><Relationship Id="rId27"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tags" Target="../tags/tag300.xml"/><Relationship Id="rId13" Type="http://schemas.openxmlformats.org/officeDocument/2006/relationships/tags" Target="../tags/tag305.xml"/><Relationship Id="rId18" Type="http://schemas.openxmlformats.org/officeDocument/2006/relationships/tags" Target="../tags/tag310.xml"/><Relationship Id="rId26" Type="http://schemas.openxmlformats.org/officeDocument/2006/relationships/image" Target="../media/image55.png"/><Relationship Id="rId3" Type="http://schemas.openxmlformats.org/officeDocument/2006/relationships/tags" Target="../tags/tag295.xml"/><Relationship Id="rId21" Type="http://schemas.openxmlformats.org/officeDocument/2006/relationships/notesSlide" Target="../notesSlides/notesSlide11.xml"/><Relationship Id="rId7" Type="http://schemas.openxmlformats.org/officeDocument/2006/relationships/tags" Target="../tags/tag299.xml"/><Relationship Id="rId12" Type="http://schemas.openxmlformats.org/officeDocument/2006/relationships/tags" Target="../tags/tag304.xml"/><Relationship Id="rId17" Type="http://schemas.openxmlformats.org/officeDocument/2006/relationships/tags" Target="../tags/tag309.xml"/><Relationship Id="rId25" Type="http://schemas.openxmlformats.org/officeDocument/2006/relationships/image" Target="../media/image52.png"/><Relationship Id="rId2" Type="http://schemas.openxmlformats.org/officeDocument/2006/relationships/tags" Target="../tags/tag294.xml"/><Relationship Id="rId16" Type="http://schemas.openxmlformats.org/officeDocument/2006/relationships/tags" Target="../tags/tag308.xml"/><Relationship Id="rId20" Type="http://schemas.openxmlformats.org/officeDocument/2006/relationships/slideLayout" Target="../slideLayouts/slideLayout91.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tags" Target="../tags/tag303.xml"/><Relationship Id="rId24" Type="http://schemas.openxmlformats.org/officeDocument/2006/relationships/image" Target="../media/image47.png"/><Relationship Id="rId5" Type="http://schemas.openxmlformats.org/officeDocument/2006/relationships/tags" Target="../tags/tag297.xml"/><Relationship Id="rId15" Type="http://schemas.openxmlformats.org/officeDocument/2006/relationships/tags" Target="../tags/tag307.xml"/><Relationship Id="rId23" Type="http://schemas.openxmlformats.org/officeDocument/2006/relationships/image" Target="../media/image46.png"/><Relationship Id="rId10" Type="http://schemas.openxmlformats.org/officeDocument/2006/relationships/tags" Target="../tags/tag302.xml"/><Relationship Id="rId19" Type="http://schemas.openxmlformats.org/officeDocument/2006/relationships/tags" Target="../tags/tag311.xml"/><Relationship Id="rId4" Type="http://schemas.openxmlformats.org/officeDocument/2006/relationships/tags" Target="../tags/tag296.xml"/><Relationship Id="rId9" Type="http://schemas.openxmlformats.org/officeDocument/2006/relationships/tags" Target="../tags/tag301.xml"/><Relationship Id="rId14" Type="http://schemas.openxmlformats.org/officeDocument/2006/relationships/tags" Target="../tags/tag306.xml"/><Relationship Id="rId22" Type="http://schemas.openxmlformats.org/officeDocument/2006/relationships/image" Target="../media/image45.png"/><Relationship Id="rId27"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 Id="rId5" Type="http://schemas.openxmlformats.org/officeDocument/2006/relationships/slideLayout" Target="../slideLayouts/slideLayout91.xml"/><Relationship Id="rId4" Type="http://schemas.openxmlformats.org/officeDocument/2006/relationships/tags" Target="../tags/tag315.xml"/></Relationships>
</file>

<file path=ppt/slides/_rels/slide34.xml.rels><?xml version="1.0" encoding="UTF-8" standalone="yes"?>
<Relationships xmlns="http://schemas.openxmlformats.org/package/2006/relationships"><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image" Target="../media/image57.jpeg"/><Relationship Id="rId5" Type="http://schemas.openxmlformats.org/officeDocument/2006/relationships/slideLayout" Target="../slideLayouts/slideLayout91.xml"/><Relationship Id="rId4" Type="http://schemas.openxmlformats.org/officeDocument/2006/relationships/tags" Target="../tags/tag319.xml"/></Relationships>
</file>

<file path=ppt/slides/_rels/slide35.xml.rels><?xml version="1.0" encoding="UTF-8" standalone="yes"?>
<Relationships xmlns="http://schemas.openxmlformats.org/package/2006/relationships"><Relationship Id="rId8" Type="http://schemas.openxmlformats.org/officeDocument/2006/relationships/tags" Target="../tags/tag327.xml"/><Relationship Id="rId13" Type="http://schemas.openxmlformats.org/officeDocument/2006/relationships/hyperlink" Target="https://view.officeapps.live.com/op/view.aspx?src=https%3A%2F%2Fwww.partnershipagainstcancer.ca%2Fwp-content%2Fuploads%2F2024%2F05%2FRisk-Stratification-and-Self-Care-Capacity-Assessment-Tool_FV.docx&amp;wdOrigin=BROWSELINK" TargetMode="External"/><Relationship Id="rId3" Type="http://schemas.openxmlformats.org/officeDocument/2006/relationships/tags" Target="../tags/tag322.xml"/><Relationship Id="rId7" Type="http://schemas.openxmlformats.org/officeDocument/2006/relationships/tags" Target="../tags/tag326.xml"/><Relationship Id="rId12" Type="http://schemas.openxmlformats.org/officeDocument/2006/relationships/image" Target="../media/image58.png"/><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tags" Target="../tags/tag325.xml"/><Relationship Id="rId11" Type="http://schemas.openxmlformats.org/officeDocument/2006/relationships/hyperlink" Target="https://view.officeapps.live.com/op/view.aspx?src=https%3A%2F%2Fwww.partnershipagainstcancer.ca%2Fwp-content%2Fuploads%2F2024%2F05%2FEnd-of-Treatment-Preparation-Tool_FV.docx&amp;wdOrigin=BROWSELINKhttps://view.officeapps.live.com/op/view.aspx?src=https%3A%2F%2Fwww.partnershipagainstcancer.ca%2Fwp-content%2Fuploads%2F2024%2F05%2FEnd-of-Treatment-Preparation-Tool_FV.docx&amp;wdOrigin=BROWSELINK" TargetMode="External"/><Relationship Id="rId5" Type="http://schemas.openxmlformats.org/officeDocument/2006/relationships/tags" Target="../tags/tag324.xml"/><Relationship Id="rId10" Type="http://schemas.openxmlformats.org/officeDocument/2006/relationships/notesSlide" Target="../notesSlides/notesSlide12.xml"/><Relationship Id="rId4" Type="http://schemas.openxmlformats.org/officeDocument/2006/relationships/tags" Target="../tags/tag323.xml"/><Relationship Id="rId9" Type="http://schemas.openxmlformats.org/officeDocument/2006/relationships/slideLayout" Target="../slideLayouts/slideLayout22.xml"/><Relationship Id="rId14" Type="http://schemas.openxmlformats.org/officeDocument/2006/relationships/image" Target="../media/image59.png"/></Relationships>
</file>

<file path=ppt/slides/_rels/slide36.xml.rels><?xml version="1.0" encoding="UTF-8" standalone="yes"?>
<Relationships xmlns="http://schemas.openxmlformats.org/package/2006/relationships"><Relationship Id="rId8" Type="http://schemas.openxmlformats.org/officeDocument/2006/relationships/hyperlink" Target="https://view.officeapps.live.com/op/view.aspx?src=https%3A%2F%2Fwww.partnershipagainstcancer.ca%2Fwp-content%2Fuploads%2F2024%2F05%2FEnd-of-Treatment-Preparation-Tool_FV.docx&amp;wdOrigin=BROWSELINK" TargetMode="External"/><Relationship Id="rId3" Type="http://schemas.openxmlformats.org/officeDocument/2006/relationships/tags" Target="../tags/tag330.xml"/><Relationship Id="rId7" Type="http://schemas.openxmlformats.org/officeDocument/2006/relationships/notesSlide" Target="../notesSlides/notesSlide13.xml"/><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slideLayout" Target="../slideLayouts/slideLayout91.xml"/><Relationship Id="rId5" Type="http://schemas.openxmlformats.org/officeDocument/2006/relationships/tags" Target="../tags/tag332.xml"/><Relationship Id="rId10" Type="http://schemas.openxmlformats.org/officeDocument/2006/relationships/image" Target="../media/image58.png"/><Relationship Id="rId4" Type="http://schemas.openxmlformats.org/officeDocument/2006/relationships/tags" Target="../tags/tag331.xml"/><Relationship Id="rId9" Type="http://schemas.openxmlformats.org/officeDocument/2006/relationships/hyperlink" Target="https://view.officeapps.live.com/op/view.aspx?src=https%3A%2F%2Fwww.partnershipagainstcancer.ca%2Fwp-content%2Fuploads%2F2024%2F05%2FEXEMPL1_EN.pptx&amp;wdOrigin=BROWSELINK"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view.officeapps.live.com/op/view.aspx?src=https%3A%2F%2Fwww.partnershipagainstcancer.ca%2Fwp-content%2Fuploads%2F2024%2F05%2FRisk-Stratification-and-Self-Care-Capacity-Assessment-Tool_FV.docx&amp;wdOrigin=BROWSELINK" TargetMode="External"/><Relationship Id="rId3" Type="http://schemas.openxmlformats.org/officeDocument/2006/relationships/tags" Target="../tags/tag335.xml"/><Relationship Id="rId7" Type="http://schemas.openxmlformats.org/officeDocument/2006/relationships/notesSlide" Target="../notesSlides/notesSlide14.xml"/><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slideLayout" Target="../slideLayouts/slideLayout91.xml"/><Relationship Id="rId11" Type="http://schemas.openxmlformats.org/officeDocument/2006/relationships/image" Target="../media/image60.png"/><Relationship Id="rId5" Type="http://schemas.openxmlformats.org/officeDocument/2006/relationships/tags" Target="../tags/tag337.xml"/><Relationship Id="rId10" Type="http://schemas.openxmlformats.org/officeDocument/2006/relationships/hyperlink" Target="https://view.officeapps.live.com/op/view.aspx?src=https%3A%2F%2Fwww.partnershipagainstcancer.ca%2Fwp-content%2Fuploads%2F2024%2F05%2FUser-Guide_FV.docx&amp;wdOrigin=BROWSELINK" TargetMode="External"/><Relationship Id="rId4" Type="http://schemas.openxmlformats.org/officeDocument/2006/relationships/tags" Target="../tags/tag336.xml"/><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340.xml"/><Relationship Id="rId7" Type="http://schemas.openxmlformats.org/officeDocument/2006/relationships/hyperlink" Target="https://view.officeapps.live.com/op/view.aspx?src=https%3A%2F%2Fwww.partnershipagainstcancer.ca%2Fwp-content%2Fuploads%2F2024%2F05%2FUser-Guide_FV.docx&amp;wdOrigin=BROWSELINK" TargetMode="External"/><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notesSlide" Target="../notesSlides/notesSlide15.xml"/><Relationship Id="rId5" Type="http://schemas.openxmlformats.org/officeDocument/2006/relationships/slideLayout" Target="../slideLayouts/slideLayout22.xml"/><Relationship Id="rId4" Type="http://schemas.openxmlformats.org/officeDocument/2006/relationships/tags" Target="../tags/tag341.xml"/></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344.xml"/><Relationship Id="rId7" Type="http://schemas.openxmlformats.org/officeDocument/2006/relationships/hyperlink" Target="https://view.officeapps.live.com/op/view.aspx?src=https%3A%2F%2Fwww.partnershipagainstcancer.ca%2Fwp-content%2Fuploads%2F2024%2F05%2FEnd-of-Treatment-Preparation-Tool_FV.docx&amp;wdOrigin=BROWSELINK" TargetMode="External"/><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notesSlide" Target="../notesSlides/notesSlide16.xml"/><Relationship Id="rId5" Type="http://schemas.openxmlformats.org/officeDocument/2006/relationships/slideLayout" Target="../slideLayouts/slideLayout91.xml"/><Relationship Id="rId4" Type="http://schemas.openxmlformats.org/officeDocument/2006/relationships/tags" Target="../tags/tag345.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s/_rels/slide40.xml.rels><?xml version="1.0" encoding="UTF-8" standalone="yes"?>
<Relationships xmlns="http://schemas.openxmlformats.org/package/2006/relationships"><Relationship Id="rId8" Type="http://schemas.openxmlformats.org/officeDocument/2006/relationships/hyperlink" Target="https://view.officeapps.live.com/op/view.aspx?src=https%3A%2F%2Fwww.partnershipagainstcancer.ca%2Fwp-content%2Fuploads%2F2024%2F05%2FEnd-of-Treatment-Preparation-Tool_FV.docx&amp;wdOrigin=BROWSELINK" TargetMode="External"/><Relationship Id="rId3" Type="http://schemas.openxmlformats.org/officeDocument/2006/relationships/tags" Target="../tags/tag348.xml"/><Relationship Id="rId7" Type="http://schemas.openxmlformats.org/officeDocument/2006/relationships/notesSlide" Target="../notesSlides/notesSlide17.xml"/><Relationship Id="rId12" Type="http://schemas.openxmlformats.org/officeDocument/2006/relationships/image" Target="../media/image59.png"/><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slideLayout" Target="../slideLayouts/slideLayout22.xml"/><Relationship Id="rId11" Type="http://schemas.openxmlformats.org/officeDocument/2006/relationships/image" Target="../media/image60.png"/><Relationship Id="rId5" Type="http://schemas.openxmlformats.org/officeDocument/2006/relationships/tags" Target="../tags/tag350.xml"/><Relationship Id="rId10" Type="http://schemas.openxmlformats.org/officeDocument/2006/relationships/hyperlink" Target="https://view.officeapps.live.com/op/view.aspx?src=https%3A%2F%2Fwww.partnershipagainstcancer.ca%2Fwp-content%2Fuploads%2F2024%2F05%2FUser-Guide_FV.docx&amp;wdOrigin=BROWSELINK" TargetMode="External"/><Relationship Id="rId4" Type="http://schemas.openxmlformats.org/officeDocument/2006/relationships/tags" Target="../tags/tag349.xml"/><Relationship Id="rId9" Type="http://schemas.openxmlformats.org/officeDocument/2006/relationships/hyperlink" Target="https://view.officeapps.live.com/op/view.aspx?src=https%3A%2F%2Fwww.partnershipagainstcancer.ca%2Fwp-content%2Fuploads%2F2024%2F05%2FRisk-Stratification-and-Self-Care-Capacity-Assessment-Tool_FV.docx&amp;wdOrigin=BROWSELINK"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353.xml"/><Relationship Id="rId7" Type="http://schemas.openxmlformats.org/officeDocument/2006/relationships/hyperlink" Target="https://telesantequebec.ca/en/" TargetMode="Externa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notesSlide" Target="../notesSlides/notesSlide18.xml"/><Relationship Id="rId5" Type="http://schemas.openxmlformats.org/officeDocument/2006/relationships/slideLayout" Target="../slideLayouts/slideLayout91.xml"/><Relationship Id="rId10" Type="http://schemas.openxmlformats.org/officeDocument/2006/relationships/image" Target="../media/image62.png"/><Relationship Id="rId4" Type="http://schemas.openxmlformats.org/officeDocument/2006/relationships/tags" Target="../tags/tag354.xml"/><Relationship Id="rId9" Type="http://schemas.openxmlformats.org/officeDocument/2006/relationships/slide" Target="slide14.xml"/></Relationships>
</file>

<file path=ppt/slides/_rels/slide42.xml.rels><?xml version="1.0" encoding="UTF-8" standalone="yes"?>
<Relationships xmlns="http://schemas.openxmlformats.org/package/2006/relationships"><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 Id="rId5" Type="http://schemas.openxmlformats.org/officeDocument/2006/relationships/slideLayout" Target="../slideLayouts/slideLayout91.xml"/><Relationship Id="rId4" Type="http://schemas.openxmlformats.org/officeDocument/2006/relationships/tags" Target="../tags/tag358.xml"/></Relationships>
</file>

<file path=ppt/slides/_rels/slide43.xml.rels><?xml version="1.0" encoding="UTF-8" standalone="yes"?>
<Relationships xmlns="http://schemas.openxmlformats.org/package/2006/relationships"><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image" Target="../media/image63.jpeg"/><Relationship Id="rId5" Type="http://schemas.openxmlformats.org/officeDocument/2006/relationships/slideLayout" Target="../slideLayouts/slideLayout91.xml"/><Relationship Id="rId4" Type="http://schemas.openxmlformats.org/officeDocument/2006/relationships/tags" Target="../tags/tag362.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365.xml"/><Relationship Id="rId7" Type="http://schemas.openxmlformats.org/officeDocument/2006/relationships/slideLayout" Target="../slideLayouts/slideLayout91.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image" Target="../media/image64.png"/><Relationship Id="rId5" Type="http://schemas.openxmlformats.org/officeDocument/2006/relationships/tags" Target="../tags/tag367.xml"/><Relationship Id="rId10" Type="http://schemas.openxmlformats.org/officeDocument/2006/relationships/hyperlink" Target="https://view.officeapps.live.com/op/view.aspx?src=https%3A%2F%2Fwww.partnershipagainstcancer.ca%2Fwp-content%2Fuploads%2F2024%2F05%2FPatient-End-of-Treatment-Support-Guide_FV.docx&amp;wdOrigin=BROWSELINK" TargetMode="External"/><Relationship Id="rId4" Type="http://schemas.openxmlformats.org/officeDocument/2006/relationships/tags" Target="../tags/tag366.xml"/><Relationship Id="rId9" Type="http://schemas.openxmlformats.org/officeDocument/2006/relationships/hyperlink" Target="https://msss365.sharepoint.com/:w:/r/teams/MSSS-ProjetTransitionLavieaprslecancer-TM/Shared%20Documents/Comit%C3%A9%20de%20gestion/Livrables%20%C3%A0%20partager/Guide%20de%20soutien%20du%20patient%20pour%20la%20fin%20des%20traitements_2022-11-02.docx?d=wacd27ec5d0a44191a0570ad5cee9e1b8&amp;csf=1&amp;web=1&amp;e=mgguiJ"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view.officeapps.live.com/op/view.aspx?src=https%3A%2F%2Fwww.partnershipagainstcancer.ca%2Fwp-content%2Fuploads%2F2024%2F05%2FPatient-End-of-Treatment-Support-Guide_FV.docx&amp;wdOrigin=BROWSELINK" TargetMode="External"/><Relationship Id="rId3" Type="http://schemas.openxmlformats.org/officeDocument/2006/relationships/tags" Target="../tags/tag371.xml"/><Relationship Id="rId7" Type="http://schemas.openxmlformats.org/officeDocument/2006/relationships/notesSlide" Target="../notesSlides/notesSlide20.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slideLayout" Target="../slideLayouts/slideLayout91.xml"/><Relationship Id="rId5" Type="http://schemas.openxmlformats.org/officeDocument/2006/relationships/tags" Target="../tags/tag373.xml"/><Relationship Id="rId4" Type="http://schemas.openxmlformats.org/officeDocument/2006/relationships/tags" Target="../tags/tag372.xml"/><Relationship Id="rId9"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376.xml"/><Relationship Id="rId7" Type="http://schemas.openxmlformats.org/officeDocument/2006/relationships/hyperlink" Target="https://view.officeapps.live.com/op/view.aspx?src=https%3A%2F%2Fwww.partnershipagainstcancer.ca%2Fwp-content%2Fuploads%2F2024%2F05%2FUser-Guide_FV.docx&amp;wdOrigin=BROWSELINK" TargetMode="Externa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notesSlide" Target="../notesSlides/notesSlide21.xml"/><Relationship Id="rId5" Type="http://schemas.openxmlformats.org/officeDocument/2006/relationships/slideLayout" Target="../slideLayouts/slideLayout91.xml"/><Relationship Id="rId4" Type="http://schemas.openxmlformats.org/officeDocument/2006/relationships/tags" Target="../tags/tag377.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380.xml"/><Relationship Id="rId7" Type="http://schemas.openxmlformats.org/officeDocument/2006/relationships/slideLayout" Target="../slideLayouts/slideLayout22.xml"/><Relationship Id="rId12" Type="http://schemas.openxmlformats.org/officeDocument/2006/relationships/image" Target="../media/image67.png"/><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tags" Target="../tags/tag383.xml"/><Relationship Id="rId11" Type="http://schemas.openxmlformats.org/officeDocument/2006/relationships/hyperlink" Target="https://rnao.ca/sites/rnao-ca/files/BPG_CCL_2012_FA.pdf" TargetMode="External"/><Relationship Id="rId5" Type="http://schemas.openxmlformats.org/officeDocument/2006/relationships/tags" Target="../tags/tag382.xml"/><Relationship Id="rId10" Type="http://schemas.openxmlformats.org/officeDocument/2006/relationships/image" Target="../media/image66.png"/><Relationship Id="rId4" Type="http://schemas.openxmlformats.org/officeDocument/2006/relationships/tags" Target="../tags/tag381.xml"/><Relationship Id="rId9" Type="http://schemas.openxmlformats.org/officeDocument/2006/relationships/hyperlink" Target="https://www.partnershipagainstcancer.ca/wp-content/uploads/2024/06/Risques-deffets-secondaires-tardifs.docx" TargetMode="External"/></Relationships>
</file>

<file path=ppt/slides/_rels/slide48.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hyperlink" Target="https://www.partnershipagainstcancer.ca/wp-content/uploads/2024/06/Risques-deffets-secondaires-tardifs.docx" TargetMode="External"/><Relationship Id="rId18" Type="http://schemas.openxmlformats.org/officeDocument/2006/relationships/image" Target="../media/image68.png"/><Relationship Id="rId3" Type="http://schemas.openxmlformats.org/officeDocument/2006/relationships/tags" Target="../tags/tag386.xml"/><Relationship Id="rId21" Type="http://schemas.openxmlformats.org/officeDocument/2006/relationships/hyperlink" Target="https://lookingforward.curefoundation.com/" TargetMode="External"/><Relationship Id="rId7" Type="http://schemas.openxmlformats.org/officeDocument/2006/relationships/tags" Target="../tags/tag390.xml"/><Relationship Id="rId12" Type="http://schemas.openxmlformats.org/officeDocument/2006/relationships/notesSlide" Target="../notesSlides/notesSlide23.xml"/><Relationship Id="rId17" Type="http://schemas.openxmlformats.org/officeDocument/2006/relationships/hyperlink" Target="https://www.nccn.org/professionals/physician_gls/pdf/survivorship.pdf" TargetMode="External"/><Relationship Id="rId2" Type="http://schemas.openxmlformats.org/officeDocument/2006/relationships/tags" Target="../tags/tag385.xml"/><Relationship Id="rId16" Type="http://schemas.openxmlformats.org/officeDocument/2006/relationships/image" Target="../media/image38.png"/><Relationship Id="rId20" Type="http://schemas.openxmlformats.org/officeDocument/2006/relationships/image" Target="../media/image67.png"/><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22.xml"/><Relationship Id="rId5" Type="http://schemas.openxmlformats.org/officeDocument/2006/relationships/tags" Target="../tags/tag388.xml"/><Relationship Id="rId15" Type="http://schemas.openxmlformats.org/officeDocument/2006/relationships/hyperlink" Target="https://e-impaqc.com/" TargetMode="External"/><Relationship Id="rId10" Type="http://schemas.openxmlformats.org/officeDocument/2006/relationships/tags" Target="../tags/tag393.xml"/><Relationship Id="rId19" Type="http://schemas.openxmlformats.org/officeDocument/2006/relationships/hyperlink" Target="https://rnao.ca/sites/rnao-ca/files/BPG_CCL_2012_FA.pdf" TargetMode="External"/><Relationship Id="rId4" Type="http://schemas.openxmlformats.org/officeDocument/2006/relationships/tags" Target="../tags/tag387.xml"/><Relationship Id="rId9" Type="http://schemas.openxmlformats.org/officeDocument/2006/relationships/tags" Target="../tags/tag392.xml"/><Relationship Id="rId14" Type="http://schemas.openxmlformats.org/officeDocument/2006/relationships/image" Target="../media/image66.png"/><Relationship Id="rId22"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tags" Target="../tags/tag394.xml"/><Relationship Id="rId5" Type="http://schemas.openxmlformats.org/officeDocument/2006/relationships/slideLayout" Target="../slideLayouts/slideLayout91.xml"/><Relationship Id="rId4" Type="http://schemas.openxmlformats.org/officeDocument/2006/relationships/tags" Target="../tags/tag397.xml"/></Relationships>
</file>

<file path=ppt/slides/_rels/slide5.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33.xml"/><Relationship Id="rId18" Type="http://schemas.openxmlformats.org/officeDocument/2006/relationships/slide" Target="slide64.xml"/><Relationship Id="rId3" Type="http://schemas.openxmlformats.org/officeDocument/2006/relationships/tags" Target="../tags/tag21.xml"/><Relationship Id="rId7" Type="http://schemas.openxmlformats.org/officeDocument/2006/relationships/slide" Target="slide8.xml"/><Relationship Id="rId12" Type="http://schemas.openxmlformats.org/officeDocument/2006/relationships/slide" Target="slide26.xml"/><Relationship Id="rId17" Type="http://schemas.openxmlformats.org/officeDocument/2006/relationships/slide" Target="slide59.xml"/><Relationship Id="rId2" Type="http://schemas.openxmlformats.org/officeDocument/2006/relationships/tags" Target="../tags/tag20.xml"/><Relationship Id="rId16" Type="http://schemas.openxmlformats.org/officeDocument/2006/relationships/slide" Target="slide54.xml"/><Relationship Id="rId1" Type="http://schemas.openxmlformats.org/officeDocument/2006/relationships/tags" Target="../tags/tag19.xml"/><Relationship Id="rId6" Type="http://schemas.openxmlformats.org/officeDocument/2006/relationships/slide" Target="slide6.xml"/><Relationship Id="rId11" Type="http://schemas.openxmlformats.org/officeDocument/2006/relationships/slide" Target="slide21.xml"/><Relationship Id="rId5" Type="http://schemas.openxmlformats.org/officeDocument/2006/relationships/slideLayout" Target="../slideLayouts/slideLayout22.xml"/><Relationship Id="rId15" Type="http://schemas.openxmlformats.org/officeDocument/2006/relationships/slide" Target="slide49.xml"/><Relationship Id="rId10" Type="http://schemas.openxmlformats.org/officeDocument/2006/relationships/slide" Target="slide17.xml"/><Relationship Id="rId19" Type="http://schemas.openxmlformats.org/officeDocument/2006/relationships/slide" Target="slide70.xml"/><Relationship Id="rId4" Type="http://schemas.openxmlformats.org/officeDocument/2006/relationships/tags" Target="../tags/tag22.xml"/><Relationship Id="rId9" Type="http://schemas.openxmlformats.org/officeDocument/2006/relationships/slide" Target="slide15.xml"/><Relationship Id="rId14" Type="http://schemas.openxmlformats.org/officeDocument/2006/relationships/slide" Target="slide42.xml"/></Relationships>
</file>

<file path=ppt/slides/_rels/slide50.xml.rels><?xml version="1.0" encoding="UTF-8" standalone="yes"?>
<Relationships xmlns="http://schemas.openxmlformats.org/package/2006/relationships"><Relationship Id="rId3" Type="http://schemas.openxmlformats.org/officeDocument/2006/relationships/tags" Target="../tags/tag400.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image" Target="../media/image69.png"/><Relationship Id="rId5" Type="http://schemas.openxmlformats.org/officeDocument/2006/relationships/slideLayout" Target="../slideLayouts/slideLayout91.xml"/><Relationship Id="rId4" Type="http://schemas.openxmlformats.org/officeDocument/2006/relationships/tags" Target="../tags/tag401.xml"/></Relationships>
</file>

<file path=ppt/slides/_rels/slide51.xml.rels><?xml version="1.0" encoding="UTF-8" standalone="yes"?>
<Relationships xmlns="http://schemas.openxmlformats.org/package/2006/relationships"><Relationship Id="rId8" Type="http://schemas.openxmlformats.org/officeDocument/2006/relationships/tags" Target="../tags/tag409.xml"/><Relationship Id="rId13" Type="http://schemas.openxmlformats.org/officeDocument/2006/relationships/hyperlink" Target="https://view.officeapps.live.com/op/view.aspx?src=https%3A%2F%2Fwww.partnershipagainstcancer.ca%2Fwp-content%2Fuploads%2F2024%2F05%2FMedical-Transfer-Plan_FV.docx&amp;wdOrigin=BROWSELINK" TargetMode="External"/><Relationship Id="rId18" Type="http://schemas.openxmlformats.org/officeDocument/2006/relationships/image" Target="../media/image72.png"/><Relationship Id="rId3" Type="http://schemas.openxmlformats.org/officeDocument/2006/relationships/tags" Target="../tags/tag404.xml"/><Relationship Id="rId7" Type="http://schemas.openxmlformats.org/officeDocument/2006/relationships/tags" Target="../tags/tag408.xml"/><Relationship Id="rId12" Type="http://schemas.openxmlformats.org/officeDocument/2006/relationships/hyperlink" Target="https://msss365.sharepoint.com/:w:/r/teams/MSSS-ProjetTransitionLavieaprslecancer-TM/Shared%20Documents/Comit%C3%A9%20de%20gestion/Livrables%20%C3%A0%20partager/Guide%20de%20soutien%20du%20patient%20pour%20la%20fin%20des%20traitements_2022-11-02.docx?d=wacd27ec5d0a44191a0570ad5cee9e1b8&amp;csf=1&amp;web=1&amp;e=mgguiJ" TargetMode="External"/><Relationship Id="rId17" Type="http://schemas.openxmlformats.org/officeDocument/2006/relationships/hyperlink" Target="https://view.officeapps.live.com/op/view.aspx?src=https%3A%2F%2Fwww.partnershipagainstcancer.ca%2Fwp-content%2Fuploads%2F2024%2F05%2F4.3-Lettre-specialiste-preparation-Plan-transfert-medical_2023-07-13_EN.docx&amp;wdOrigin=BROWSELINK" TargetMode="External"/><Relationship Id="rId2" Type="http://schemas.openxmlformats.org/officeDocument/2006/relationships/tags" Target="../tags/tag403.xml"/><Relationship Id="rId16" Type="http://schemas.openxmlformats.org/officeDocument/2006/relationships/image" Target="../media/image71.png"/><Relationship Id="rId1" Type="http://schemas.openxmlformats.org/officeDocument/2006/relationships/tags" Target="../tags/tag402.xml"/><Relationship Id="rId6" Type="http://schemas.openxmlformats.org/officeDocument/2006/relationships/tags" Target="../tags/tag407.xml"/><Relationship Id="rId11" Type="http://schemas.openxmlformats.org/officeDocument/2006/relationships/notesSlide" Target="../notesSlides/notesSlide24.xml"/><Relationship Id="rId5" Type="http://schemas.openxmlformats.org/officeDocument/2006/relationships/tags" Target="../tags/tag406.xml"/><Relationship Id="rId15" Type="http://schemas.openxmlformats.org/officeDocument/2006/relationships/hyperlink" Target="https://view.officeapps.live.com/op/view.aspx?src=https%3A%2F%2Fwww.partnershipagainstcancer.ca%2Fwp-content%2Fuploads%2F2024%2F05%2F4.2-Lettre-md-de-famille_2023-07-13_EN.docx&amp;wdOrigin=BROWSELINK" TargetMode="External"/><Relationship Id="rId10" Type="http://schemas.openxmlformats.org/officeDocument/2006/relationships/slideLayout" Target="../slideLayouts/slideLayout91.xml"/><Relationship Id="rId4" Type="http://schemas.openxmlformats.org/officeDocument/2006/relationships/tags" Target="../tags/tag405.xml"/><Relationship Id="rId9" Type="http://schemas.openxmlformats.org/officeDocument/2006/relationships/tags" Target="../tags/tag410.xml"/><Relationship Id="rId14" Type="http://schemas.openxmlformats.org/officeDocument/2006/relationships/image" Target="../media/image70.png"/></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70.png"/><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image" Target="../media/image68.png"/><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hyperlink" Target="https://www.nccn.org/professionals/physician_gls/pdf/survivorship.pdf" TargetMode="External"/><Relationship Id="rId5" Type="http://schemas.openxmlformats.org/officeDocument/2006/relationships/tags" Target="../tags/tag415.xml"/><Relationship Id="rId10" Type="http://schemas.openxmlformats.org/officeDocument/2006/relationships/hyperlink" Target="https://view.officeapps.live.com/op/view.aspx?src=https%3A%2F%2Fwww.partnershipagainstcancer.ca%2Fwp-content%2Fuploads%2F2024%2F05%2FMedical-Transfer-Plan_FV.docx&amp;wdOrigin=BROWSELINK" TargetMode="External"/><Relationship Id="rId4" Type="http://schemas.openxmlformats.org/officeDocument/2006/relationships/tags" Target="../tags/tag414.xml"/><Relationship Id="rId9" Type="http://schemas.openxmlformats.org/officeDocument/2006/relationships/notesSlide" Target="../notesSlides/notesSlide25.xml"/></Relationships>
</file>

<file path=ppt/slides/_rels/slide53.xml.rels><?xml version="1.0" encoding="UTF-8" standalone="yes"?>
<Relationships xmlns="http://schemas.openxmlformats.org/package/2006/relationships"><Relationship Id="rId8" Type="http://schemas.openxmlformats.org/officeDocument/2006/relationships/tags" Target="../tags/tag425.xml"/><Relationship Id="rId13" Type="http://schemas.openxmlformats.org/officeDocument/2006/relationships/image" Target="../media/image73.png"/><Relationship Id="rId18" Type="http://schemas.openxmlformats.org/officeDocument/2006/relationships/image" Target="../media/image76.png"/><Relationship Id="rId3" Type="http://schemas.openxmlformats.org/officeDocument/2006/relationships/tags" Target="../tags/tag420.xml"/><Relationship Id="rId7" Type="http://schemas.openxmlformats.org/officeDocument/2006/relationships/tags" Target="../tags/tag424.xml"/><Relationship Id="rId12" Type="http://schemas.openxmlformats.org/officeDocument/2006/relationships/hyperlink" Target="https://www.geoq.info/fr/pro/babillard" TargetMode="External"/><Relationship Id="rId17" Type="http://schemas.openxmlformats.org/officeDocument/2006/relationships/image" Target="../media/image75.png"/><Relationship Id="rId2" Type="http://schemas.openxmlformats.org/officeDocument/2006/relationships/tags" Target="../tags/tag419.xml"/><Relationship Id="rId16" Type="http://schemas.openxmlformats.org/officeDocument/2006/relationships/hyperlink" Target="https://view.officeapps.live.com/op/view.aspx?src=https%3A%2F%2Fwww.partnershipagainstcancer.ca%2Fwp-content%2Fuploads%2F2024%2F05%2FEN_Rapport-focus-groupe-pharmaciens-communautaires-7-et-12-avril-2022_2022-05-11.docx&amp;wdOrigin=BROWSELINK" TargetMode="External"/><Relationship Id="rId1" Type="http://schemas.openxmlformats.org/officeDocument/2006/relationships/tags" Target="../tags/tag418.xml"/><Relationship Id="rId6" Type="http://schemas.openxmlformats.org/officeDocument/2006/relationships/tags" Target="../tags/tag423.xml"/><Relationship Id="rId11" Type="http://schemas.openxmlformats.org/officeDocument/2006/relationships/notesSlide" Target="../notesSlides/notesSlide26.xml"/><Relationship Id="rId5" Type="http://schemas.openxmlformats.org/officeDocument/2006/relationships/tags" Target="../tags/tag422.xml"/><Relationship Id="rId15" Type="http://schemas.openxmlformats.org/officeDocument/2006/relationships/image" Target="../media/image74.png"/><Relationship Id="rId10" Type="http://schemas.openxmlformats.org/officeDocument/2006/relationships/slideLayout" Target="../slideLayouts/slideLayout91.xml"/><Relationship Id="rId4" Type="http://schemas.openxmlformats.org/officeDocument/2006/relationships/tags" Target="../tags/tag421.xml"/><Relationship Id="rId9" Type="http://schemas.openxmlformats.org/officeDocument/2006/relationships/tags" Target="../tags/tag426.xml"/><Relationship Id="rId14" Type="http://schemas.openxmlformats.org/officeDocument/2006/relationships/hyperlink" Target="https://view.officeapps.live.com/op/view.aspx?src=https%3A%2F%2Fwww.partnershipagainstcancer.ca%2Fwp-content%2Fuploads%2F2024%2F05%2FQuestionnaire-md-fam-livrable-vie-apres-le-cancer_EN.docx&amp;wdOrigin=BROWSELINK" TargetMode="External"/></Relationships>
</file>

<file path=ppt/slides/_rels/slide54.xml.rels><?xml version="1.0" encoding="UTF-8" standalone="yes"?>
<Relationships xmlns="http://schemas.openxmlformats.org/package/2006/relationships"><Relationship Id="rId3" Type="http://schemas.openxmlformats.org/officeDocument/2006/relationships/tags" Target="../tags/tag429.xml"/><Relationship Id="rId2" Type="http://schemas.openxmlformats.org/officeDocument/2006/relationships/tags" Target="../tags/tag428.xml"/><Relationship Id="rId1" Type="http://schemas.openxmlformats.org/officeDocument/2006/relationships/tags" Target="../tags/tag427.xml"/><Relationship Id="rId5" Type="http://schemas.openxmlformats.org/officeDocument/2006/relationships/slideLayout" Target="../slideLayouts/slideLayout91.xml"/><Relationship Id="rId4" Type="http://schemas.openxmlformats.org/officeDocument/2006/relationships/tags" Target="../tags/tag430.xml"/></Relationships>
</file>

<file path=ppt/slides/_rels/slide55.xml.rels><?xml version="1.0" encoding="UTF-8" standalone="yes"?>
<Relationships xmlns="http://schemas.openxmlformats.org/package/2006/relationships"><Relationship Id="rId3" Type="http://schemas.openxmlformats.org/officeDocument/2006/relationships/tags" Target="../tags/tag433.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image" Target="../media/image12.png"/><Relationship Id="rId5" Type="http://schemas.openxmlformats.org/officeDocument/2006/relationships/slideLayout" Target="../slideLayouts/slideLayout91.xml"/><Relationship Id="rId4" Type="http://schemas.openxmlformats.org/officeDocument/2006/relationships/tags" Target="../tags/tag434.xml"/></Relationships>
</file>

<file path=ppt/slides/_rels/slide56.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tags" Target="../tags/tag437.xml"/><Relationship Id="rId7" Type="http://schemas.openxmlformats.org/officeDocument/2006/relationships/tags" Target="../tags/tag441.xml"/><Relationship Id="rId12" Type="http://schemas.openxmlformats.org/officeDocument/2006/relationships/image" Target="../media/image78.png"/><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tags" Target="../tags/tag440.xml"/><Relationship Id="rId11" Type="http://schemas.openxmlformats.org/officeDocument/2006/relationships/image" Target="../media/image77.png"/><Relationship Id="rId5" Type="http://schemas.openxmlformats.org/officeDocument/2006/relationships/tags" Target="../tags/tag439.xml"/><Relationship Id="rId10" Type="http://schemas.openxmlformats.org/officeDocument/2006/relationships/hyperlink" Target="https://view.officeapps.live.com/op/view.aspx?src=https%3A%2F%2Fwww.partnershipagainstcancer.ca%2Fwp-content%2Fuploads%2F2024%2F05%2FExperience-patient-apres-les-traitement_EN.docx&amp;wdOrigin=BROWSELINK" TargetMode="External"/><Relationship Id="rId4" Type="http://schemas.openxmlformats.org/officeDocument/2006/relationships/tags" Target="../tags/tag438.xml"/><Relationship Id="rId9" Type="http://schemas.openxmlformats.org/officeDocument/2006/relationships/notesSlide" Target="../notesSlides/notesSlide27.xml"/></Relationships>
</file>

<file path=ppt/slides/_rels/slide57.xml.rels><?xml version="1.0" encoding="UTF-8" standalone="yes"?>
<Relationships xmlns="http://schemas.openxmlformats.org/package/2006/relationships"><Relationship Id="rId8" Type="http://schemas.openxmlformats.org/officeDocument/2006/relationships/hyperlink" Target="https://doi.org/10.1188/13.ONF.575-580" TargetMode="External"/><Relationship Id="rId3" Type="http://schemas.openxmlformats.org/officeDocument/2006/relationships/tags" Target="../tags/tag444.xml"/><Relationship Id="rId7" Type="http://schemas.openxmlformats.org/officeDocument/2006/relationships/hyperlink" Target="https://cihr-irsc.gc.ca/e/50971.html" TargetMode="Externa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hyperlink" Target="https://www.partnershipagainstcancer.ca/wp-content/uploads/2024/05/Rapport-La-vie-apres-le-cancer_EN-FINAL.pdf" TargetMode="External"/><Relationship Id="rId5" Type="http://schemas.openxmlformats.org/officeDocument/2006/relationships/notesSlide" Target="../notesSlides/notesSlide28.xml"/><Relationship Id="rId4"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446.xml"/><Relationship Id="rId1" Type="http://schemas.openxmlformats.org/officeDocument/2006/relationships/tags" Target="../tags/tag445.xml"/></Relationships>
</file>

<file path=ppt/slides/_rels/slide59.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4"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2.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hyperlink" Target="https://app.frame.io/presentations/fb3e8f2b-2032-4819-a660-b884baa6cba0" TargetMode="External"/><Relationship Id="rId5" Type="http://schemas.openxmlformats.org/officeDocument/2006/relationships/slideLayout" Target="../slideLayouts/slideLayout38.xml"/><Relationship Id="rId4" Type="http://schemas.openxmlformats.org/officeDocument/2006/relationships/tags" Target="../tags/tag26.xml"/></Relationships>
</file>

<file path=ppt/slides/_rels/slide60.xml.rels><?xml version="1.0" encoding="UTF-8" standalone="yes"?>
<Relationships xmlns="http://schemas.openxmlformats.org/package/2006/relationships"><Relationship Id="rId8" Type="http://schemas.openxmlformats.org/officeDocument/2006/relationships/hyperlink" Target="https://www.partnershipagainstcancer.ca/wp-content/uploads/2024/05/Risk-Stratification-and-Self-Care-Capacity-Assessment-Tool_FV.docx" TargetMode="External"/><Relationship Id="rId3" Type="http://schemas.openxmlformats.org/officeDocument/2006/relationships/tags" Target="../tags/tag452.xml"/><Relationship Id="rId7" Type="http://schemas.openxmlformats.org/officeDocument/2006/relationships/slideLayout" Target="../slideLayouts/slideLayout46.xml"/><Relationship Id="rId2" Type="http://schemas.openxmlformats.org/officeDocument/2006/relationships/tags" Target="../tags/tag451.xml"/><Relationship Id="rId1" Type="http://schemas.openxmlformats.org/officeDocument/2006/relationships/tags" Target="../tags/tag450.xml"/><Relationship Id="rId6" Type="http://schemas.openxmlformats.org/officeDocument/2006/relationships/tags" Target="../tags/tag455.xml"/><Relationship Id="rId5" Type="http://schemas.openxmlformats.org/officeDocument/2006/relationships/tags" Target="../tags/tag454.xml"/><Relationship Id="rId4" Type="http://schemas.openxmlformats.org/officeDocument/2006/relationships/tags" Target="../tags/tag453.xml"/><Relationship Id="rId9"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image" Target="../media/image58.png"/><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hyperlink" Target="https://www.partnershipagainstcancer.ca/wp-content/uploads/2024/05/End-of-Treatment-Preparation-Tool_FV.docx" TargetMode="External"/><Relationship Id="rId5" Type="http://schemas.openxmlformats.org/officeDocument/2006/relationships/slideLayout" Target="../slideLayouts/slideLayout46.xml"/><Relationship Id="rId4" Type="http://schemas.openxmlformats.org/officeDocument/2006/relationships/tags" Target="../tags/tag459.xml"/></Relationships>
</file>

<file path=ppt/slides/_rels/slide62.xml.rels><?xml version="1.0" encoding="UTF-8" standalone="yes"?>
<Relationships xmlns="http://schemas.openxmlformats.org/package/2006/relationships"><Relationship Id="rId8" Type="http://schemas.openxmlformats.org/officeDocument/2006/relationships/hyperlink" Target="https://www.geoq.info/fr/pro/babillard" TargetMode="External"/><Relationship Id="rId3" Type="http://schemas.openxmlformats.org/officeDocument/2006/relationships/tags" Target="../tags/tag462.xml"/><Relationship Id="rId7" Type="http://schemas.openxmlformats.org/officeDocument/2006/relationships/notesSlide" Target="../notesSlides/notesSlide29.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slideLayout" Target="../slideLayouts/slideLayout22.xml"/><Relationship Id="rId11" Type="http://schemas.openxmlformats.org/officeDocument/2006/relationships/image" Target="../media/image78.png"/><Relationship Id="rId5" Type="http://schemas.openxmlformats.org/officeDocument/2006/relationships/tags" Target="../tags/tag464.xml"/><Relationship Id="rId10" Type="http://schemas.openxmlformats.org/officeDocument/2006/relationships/hyperlink" Target="https://view.officeapps.live.com/op/view.aspx?src=https%3A%2F%2Fwww.partnershipagainstcancer.ca%2Fwp-content%2Fuploads%2F2024%2F05%2FExperience-patient-apres-les-traitement_EN.docx&amp;wdOrigin=BROWSELINK" TargetMode="External"/><Relationship Id="rId4" Type="http://schemas.openxmlformats.org/officeDocument/2006/relationships/tags" Target="../tags/tag463.xml"/><Relationship Id="rId9" Type="http://schemas.openxmlformats.org/officeDocument/2006/relationships/image" Target="../media/image73.png"/></Relationships>
</file>

<file path=ppt/slides/_rels/slide63.xml.rels><?xml version="1.0" encoding="UTF-8" standalone="yes"?>
<Relationships xmlns="http://schemas.openxmlformats.org/package/2006/relationships"><Relationship Id="rId8" Type="http://schemas.openxmlformats.org/officeDocument/2006/relationships/hyperlink" Target="https://view.officeapps.live.com/op/view.aspx?src=https%3A%2F%2Fwww.partnershipagainstcancer.ca%2Fwp-content%2Fuploads%2F2024%2F05%2FMedical-Transfer-Plan_FV.docx&amp;wdOrigin=BROWSELINK" TargetMode="External"/><Relationship Id="rId3" Type="http://schemas.openxmlformats.org/officeDocument/2006/relationships/tags" Target="../tags/tag467.xml"/><Relationship Id="rId7" Type="http://schemas.openxmlformats.org/officeDocument/2006/relationships/image" Target="../media/image64.png"/><Relationship Id="rId2" Type="http://schemas.openxmlformats.org/officeDocument/2006/relationships/tags" Target="../tags/tag466.xml"/><Relationship Id="rId1" Type="http://schemas.openxmlformats.org/officeDocument/2006/relationships/tags" Target="../tags/tag465.xml"/><Relationship Id="rId6" Type="http://schemas.openxmlformats.org/officeDocument/2006/relationships/hyperlink" Target="https://view.officeapps.live.com/op/view.aspx?src=https%3A%2F%2Fwww.partnershipagainstcancer.ca%2Fwp-content%2Fuploads%2F2024%2F05%2FPatient-End-of-Treatment-Support-Guide_FV.docx&amp;wdOrigin=BROWSELINK" TargetMode="External"/><Relationship Id="rId5" Type="http://schemas.openxmlformats.org/officeDocument/2006/relationships/slideLayout" Target="../slideLayouts/slideLayout22.xml"/><Relationship Id="rId4" Type="http://schemas.openxmlformats.org/officeDocument/2006/relationships/tags" Target="../tags/tag468.xml"/><Relationship Id="rId9"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tags" Target="../tags/tag471.xml"/><Relationship Id="rId2" Type="http://schemas.openxmlformats.org/officeDocument/2006/relationships/tags" Target="../tags/tag470.xml"/><Relationship Id="rId1" Type="http://schemas.openxmlformats.org/officeDocument/2006/relationships/tags" Target="../tags/tag469.xml"/><Relationship Id="rId4"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www.partnershipagainstcancer.ca/wp-content/uploads/2024/05/End-of-Treatment-Preparation-Tool_FV.docx" TargetMode="External"/><Relationship Id="rId2" Type="http://schemas.openxmlformats.org/officeDocument/2006/relationships/slideLayout" Target="../slideLayouts/slideLayout22.xml"/><Relationship Id="rId1" Type="http://schemas.openxmlformats.org/officeDocument/2006/relationships/tags" Target="../tags/tag472.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2.xml"/><Relationship Id="rId1" Type="http://schemas.openxmlformats.org/officeDocument/2006/relationships/tags" Target="../tags/tag473.xml"/><Relationship Id="rId5" Type="http://schemas.openxmlformats.org/officeDocument/2006/relationships/image" Target="../media/image81.png"/><Relationship Id="rId4" Type="http://schemas.openxmlformats.org/officeDocument/2006/relationships/hyperlink" Target="https://www.partnershipagainstcancer.ca/wp-content/uploads/2024/05/Risk-Stratification-and-Self-Care-Capacity-Assessment-Tool_FV.docx"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view.officeapps.live.com/op/view.aspx?src=https%3A%2F%2Fwww.partnershipagainstcancer.ca%2Fwp-content%2Fuploads%2F2024%2F05%2FPatient-End-of-Treatment-Support-Guide_FV.docx&amp;wdOrigin=BROWSELINK" TargetMode="External"/><Relationship Id="rId2" Type="http://schemas.openxmlformats.org/officeDocument/2006/relationships/slideLayout" Target="../slideLayouts/slideLayout22.xml"/><Relationship Id="rId1" Type="http://schemas.openxmlformats.org/officeDocument/2006/relationships/tags" Target="../tags/tag474.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hyperlink" Target="https://view.officeapps.live.com/op/view.aspx?src=https%3A%2F%2Fwww.partnershipagainstcancer.ca%2Fwp-content%2Fuploads%2F2024%2F05%2FMedical-Transfer-Plan_FV.docx&amp;wdOrigin=BROWSELINK" TargetMode="External"/><Relationship Id="rId2" Type="http://schemas.openxmlformats.org/officeDocument/2006/relationships/slideLayout" Target="../slideLayouts/slideLayout22.xml"/><Relationship Id="rId1" Type="http://schemas.openxmlformats.org/officeDocument/2006/relationships/tags" Target="../tags/tag475.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hyperlink" Target="https://view.officeapps.live.com/op/view.aspx?src=https%3A%2F%2Fwww.partnershipagainstcancer.ca%2Fwp-content%2Fuploads%2F2024%2F05%2F4.2-Lettre-md-de-famille_2023-07-13_EN.docx&amp;wdOrigin=BROWSELINK" TargetMode="External"/><Relationship Id="rId2" Type="http://schemas.openxmlformats.org/officeDocument/2006/relationships/slideLayout" Target="../slideLayouts/slideLayout22.xml"/><Relationship Id="rId1" Type="http://schemas.openxmlformats.org/officeDocument/2006/relationships/tags" Target="../tags/tag476.xml"/><Relationship Id="rId6" Type="http://schemas.openxmlformats.org/officeDocument/2006/relationships/image" Target="../media/image83.png"/><Relationship Id="rId5" Type="http://schemas.openxmlformats.org/officeDocument/2006/relationships/hyperlink" Target="https://view.officeapps.live.com/op/view.aspx?src=https%3A%2F%2Fwww.partnershipagainstcancer.ca%2Fwp-content%2Fuploads%2F2024%2F05%2F4.3-Lettre-specialiste-preparation-Plan-transfert-medical_2023-07-13_EN.docx&amp;wdOrigin=BROWSELINK" TargetMode="Externa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3.jpeg"/><Relationship Id="rId4" Type="http://schemas.openxmlformats.org/officeDocument/2006/relationships/slideLayout" Target="../slideLayouts/slideLayout81.xml"/></Relationships>
</file>

<file path=ppt/slides/_rels/slide70.xml.rels><?xml version="1.0" encoding="UTF-8" standalone="yes"?>
<Relationships xmlns="http://schemas.openxmlformats.org/package/2006/relationships"><Relationship Id="rId3" Type="http://schemas.openxmlformats.org/officeDocument/2006/relationships/tags" Target="../tags/tag479.xml"/><Relationship Id="rId2" Type="http://schemas.openxmlformats.org/officeDocument/2006/relationships/tags" Target="../tags/tag478.xml"/><Relationship Id="rId1" Type="http://schemas.openxmlformats.org/officeDocument/2006/relationships/tags" Target="../tags/tag477.xml"/><Relationship Id="rId4"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2.xml"/><Relationship Id="rId1" Type="http://schemas.openxmlformats.org/officeDocument/2006/relationships/tags" Target="../tags/tag480.xml"/><Relationship Id="rId5" Type="http://schemas.openxmlformats.org/officeDocument/2006/relationships/image" Target="../media/image84.png"/><Relationship Id="rId4" Type="http://schemas.openxmlformats.org/officeDocument/2006/relationships/hyperlink" Target="https://view.officeapps.live.com/op/view.aspx?src=https%3A%2F%2Fwww.partnershipagainstcancer.ca%2Fwp-content%2Fuploads%2F2024%2F05%2FQuestionnaire-md-fam-livrable-vie-apres-le-cancer_EN.docx&amp;wdOrigin=BROWSELINK" TargetMode="External"/></Relationships>
</file>

<file path=ppt/slides/_rels/slide8.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4.jpe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2.xml"/><Relationship Id="rId5" Type="http://schemas.openxmlformats.org/officeDocument/2006/relationships/slideLayout" Target="../slideLayouts/slideLayout22.xml"/><Relationship Id="rId4" Type="http://schemas.openxmlformats.org/officeDocument/2006/relationships/tags" Target="../tags/tag33.xml"/></Relationships>
</file>

<file path=ppt/slides/_rels/slide9.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5.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3.xml"/><Relationship Id="rId5" Type="http://schemas.openxmlformats.org/officeDocument/2006/relationships/slideLayout" Target="../slideLayouts/slideLayout118.xml"/><Relationship Id="rId4" Type="http://schemas.openxmlformats.org/officeDocument/2006/relationships/tags" Target="../tags/tag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66066"/>
        </a:solidFill>
        <a:effectLst/>
      </p:bgPr>
    </p:bg>
    <p:spTree>
      <p:nvGrpSpPr>
        <p:cNvPr id="1" name=""/>
        <p:cNvGrpSpPr/>
        <p:nvPr/>
      </p:nvGrpSpPr>
      <p:grpSpPr>
        <a:xfrm>
          <a:off x="0" y="0"/>
          <a:ext cx="0" cy="0"/>
          <a:chOff x="0" y="0"/>
          <a:chExt cx="0" cy="0"/>
        </a:xfrm>
      </p:grpSpPr>
      <p:pic>
        <p:nvPicPr>
          <p:cNvPr id="13" name="Espace réservé d’image 5" descr="Médecin expliquant les tâches administratives à un patient dans une salle d’examen">
            <a:extLst>
              <a:ext uri="{FF2B5EF4-FFF2-40B4-BE49-F238E27FC236}">
                <a16:creationId xmlns:a16="http://schemas.microsoft.com/office/drawing/2014/main" id="{002497D9-8F14-40C3-90A2-8264564E1F97}"/>
              </a:ext>
              <a:ext uri="{C183D7F6-B498-43B3-948B-1728B52AA6E4}">
                <adec:decorative xmlns:adec="http://schemas.microsoft.com/office/drawing/2017/decorative" val="0"/>
              </a:ext>
            </a:extLst>
          </p:cNvPr>
          <p:cNvPicPr>
            <a:picLocks noGrp="1" noChangeAspect="1"/>
          </p:cNvPicPr>
          <p:nvPr>
            <p:ph type="pic" sz="quarter" idx="10"/>
            <p:custDataLst>
              <p:tags r:id="rId1"/>
            </p:custDataLst>
          </p:nvPr>
        </p:nvPicPr>
        <p:blipFill rotWithShape="1">
          <a:blip r:embed="rId9" cstate="print">
            <a:extLst>
              <a:ext uri="{28A0092B-C50C-407E-A947-70E740481C1C}">
                <a14:useLocalDpi xmlns:a14="http://schemas.microsoft.com/office/drawing/2010/main" val="0"/>
              </a:ext>
            </a:extLst>
          </a:blip>
          <a:srcRect t="22455" r="7981"/>
          <a:stretch/>
        </p:blipFill>
        <p:spPr>
          <a:xfrm>
            <a:off x="0" y="0"/>
            <a:ext cx="12192000" cy="6858000"/>
          </a:xfrm>
          <a:noFill/>
        </p:spPr>
      </p:pic>
      <p:sp>
        <p:nvSpPr>
          <p:cNvPr id="2" name="Titre 1">
            <a:extLst>
              <a:ext uri="{FF2B5EF4-FFF2-40B4-BE49-F238E27FC236}">
                <a16:creationId xmlns:a16="http://schemas.microsoft.com/office/drawing/2014/main" id="{14801ABD-7339-4C70-82A3-696BE8EF14DF}"/>
              </a:ext>
            </a:extLst>
          </p:cNvPr>
          <p:cNvSpPr>
            <a:spLocks noGrp="1"/>
          </p:cNvSpPr>
          <p:nvPr>
            <p:ph type="title"/>
            <p:custDataLst>
              <p:tags r:id="rId2"/>
            </p:custDataLst>
          </p:nvPr>
        </p:nvSpPr>
        <p:spPr>
          <a:xfrm>
            <a:off x="1295479" y="3243093"/>
            <a:ext cx="7252505" cy="891250"/>
          </a:xfrm>
        </p:spPr>
        <p:txBody>
          <a:bodyPr rtlCol="0" anchor="t">
            <a:normAutofit fontScale="90000"/>
          </a:bodyPr>
          <a:lstStyle/>
          <a:p>
            <a:pPr algn="ctr" rtl="0"/>
            <a:r>
              <a:rPr lang="en-CA" sz="3100" spc="0" noProof="0">
                <a:ln w="9525" cap="flat" cmpd="sng" algn="ctr">
                  <a:noFill/>
                  <a:prstDash val="solid"/>
                  <a:round/>
                  <a:headEnd type="none" w="med" len="med"/>
                  <a:tailEnd type="none" w="med" len="med"/>
                </a:ln>
                <a:solidFill>
                  <a:srgbClr val="FFFFFF"/>
                </a:solidFill>
                <a:cs typeface="Gill Sans" panose="020B0502020104020203" pitchFamily="34" charset="-79"/>
                <a:sym typeface="Wingdings"/>
              </a:rPr>
              <a:t>Toolkit to Improve the Transition to </a:t>
            </a:r>
            <a:br>
              <a:rPr lang="en-CA" sz="3100" spc="0" noProof="0">
                <a:ln w="9525" cap="flat" cmpd="sng" algn="ctr">
                  <a:noFill/>
                  <a:prstDash val="solid"/>
                  <a:round/>
                  <a:headEnd type="none" w="med" len="med"/>
                  <a:tailEnd type="none" w="med" len="med"/>
                </a:ln>
                <a:solidFill>
                  <a:srgbClr val="FFFFFF"/>
                </a:solidFill>
                <a:cs typeface="Gill Sans" panose="020B0502020104020203" pitchFamily="34" charset="-79"/>
                <a:sym typeface="Wingdings"/>
              </a:rPr>
            </a:br>
            <a:r>
              <a:rPr lang="en-CA" sz="3100" spc="0" noProof="0">
                <a:ln w="9525" cap="flat" cmpd="sng" algn="ctr">
                  <a:noFill/>
                  <a:prstDash val="solid"/>
                  <a:round/>
                  <a:headEnd type="none" w="med" len="med"/>
                  <a:tailEnd type="none" w="med" len="med"/>
                </a:ln>
                <a:solidFill>
                  <a:srgbClr val="FFFFFF"/>
                </a:solidFill>
                <a:cs typeface="Gill Sans" panose="020B0502020104020203" pitchFamily="34" charset="-79"/>
                <a:sym typeface="Wingdings"/>
              </a:rPr>
              <a:t>“Life After Cancer”</a:t>
            </a:r>
            <a:endParaRPr lang="fr-CA" sz="3100" spc="0"/>
          </a:p>
        </p:txBody>
      </p:sp>
      <p:sp>
        <p:nvSpPr>
          <p:cNvPr id="6" name="Espace réservé du texte 5">
            <a:extLst>
              <a:ext uri="{FF2B5EF4-FFF2-40B4-BE49-F238E27FC236}">
                <a16:creationId xmlns:a16="http://schemas.microsoft.com/office/drawing/2014/main" id="{849EBC96-F2B6-43D3-A761-898E1D269BC3}"/>
              </a:ext>
            </a:extLst>
          </p:cNvPr>
          <p:cNvSpPr>
            <a:spLocks noGrp="1"/>
          </p:cNvSpPr>
          <p:nvPr>
            <p:ph type="body" sz="quarter" idx="14"/>
            <p:custDataLst>
              <p:tags r:id="rId3"/>
            </p:custDataLst>
          </p:nvPr>
        </p:nvSpPr>
        <p:spPr>
          <a:xfrm>
            <a:off x="1220164" y="4371558"/>
            <a:ext cx="7403136" cy="891250"/>
          </a:xfrm>
        </p:spPr>
        <p:txBody>
          <a:bodyPr rtlCol="0">
            <a:normAutofit/>
          </a:bodyPr>
          <a:lstStyle/>
          <a:p>
            <a:pPr algn="ctr" fontAlgn="auto"/>
            <a:r>
              <a:rPr lang="en-CA" sz="2000" noProof="0">
                <a:ln w="9525" cap="flat" cmpd="sng" algn="ctr">
                  <a:noFill/>
                  <a:prstDash val="solid"/>
                  <a:round/>
                  <a:headEnd type="none" w="med" len="med"/>
                  <a:tailEnd type="none" w="med" len="med"/>
                </a:ln>
                <a:solidFill>
                  <a:srgbClr val="FFFFFF"/>
                </a:solidFill>
                <a:sym typeface="Wingdings"/>
              </a:rPr>
              <a:t>Implementing a transition process after </a:t>
            </a:r>
            <a:br>
              <a:rPr lang="en-CA" sz="2000" noProof="0">
                <a:ln w="9525" cap="flat" cmpd="sng" algn="ctr">
                  <a:noFill/>
                  <a:prstDash val="solid"/>
                  <a:round/>
                  <a:headEnd type="none" w="med" len="med"/>
                  <a:tailEnd type="none" w="med" len="med"/>
                </a:ln>
                <a:solidFill>
                  <a:srgbClr val="FFFFFF"/>
                </a:solidFill>
                <a:sym typeface="Wingdings"/>
              </a:rPr>
            </a:br>
            <a:r>
              <a:rPr lang="en-CA" sz="2000" noProof="0">
                <a:ln w="9525" cap="flat" cmpd="sng" algn="ctr">
                  <a:noFill/>
                  <a:prstDash val="solid"/>
                  <a:round/>
                  <a:headEnd type="none" w="med" len="med"/>
                  <a:tailEnd type="none" w="med" len="med"/>
                </a:ln>
                <a:solidFill>
                  <a:srgbClr val="FFFFFF"/>
                </a:solidFill>
                <a:sym typeface="Wingdings"/>
              </a:rPr>
              <a:t>cancer treatment</a:t>
            </a:r>
          </a:p>
        </p:txBody>
      </p:sp>
      <p:sp>
        <p:nvSpPr>
          <p:cNvPr id="3" name="ZoneTexte 2"/>
          <p:cNvSpPr txBox="1"/>
          <p:nvPr>
            <p:custDataLst>
              <p:tags r:id="rId4"/>
            </p:custDataLst>
          </p:nvPr>
        </p:nvSpPr>
        <p:spPr>
          <a:xfrm>
            <a:off x="4228298" y="5130691"/>
            <a:ext cx="1236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a:ln>
                  <a:noFill/>
                </a:ln>
                <a:solidFill>
                  <a:schemeClr val="bg1"/>
                </a:solidFill>
                <a:effectLst/>
                <a:uLnTx/>
                <a:uFillTx/>
                <a:latin typeface="Arial"/>
                <a:ea typeface="+mn-ea"/>
                <a:cs typeface="+mn-cs"/>
              </a:rPr>
              <a:t>July  2023</a:t>
            </a:r>
          </a:p>
        </p:txBody>
      </p:sp>
      <p:sp>
        <p:nvSpPr>
          <p:cNvPr id="7" name="ZoneTexte 6"/>
          <p:cNvSpPr txBox="1"/>
          <p:nvPr>
            <p:custDataLst>
              <p:tags r:id="rId5"/>
            </p:custDataLst>
          </p:nvPr>
        </p:nvSpPr>
        <p:spPr>
          <a:xfrm>
            <a:off x="1220165" y="5737238"/>
            <a:ext cx="740313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a:ln>
                  <a:noFill/>
                </a:ln>
                <a:solidFill>
                  <a:prstClr val="white"/>
                </a:solidFill>
                <a:effectLst/>
                <a:uLnTx/>
                <a:uFillTx/>
                <a:latin typeface="Arial"/>
                <a:ea typeface="+mn-ea"/>
                <a:cs typeface="+mn-cs"/>
              </a:rPr>
              <a:t>CISSS de Laval, CIUSSS de la Capitale-Nationale, CIUSSS du Nord-de-l’Île-de-Montréal and </a:t>
            </a:r>
            <a:r>
              <a:rPr lang="fr-CA" sz="1600" kern="1200">
                <a:solidFill>
                  <a:prstClr val="white"/>
                </a:solidFill>
                <a:ea typeface="+mn-ea"/>
                <a:cs typeface="+mn-cs"/>
              </a:rPr>
              <a:t>the </a:t>
            </a:r>
            <a:r>
              <a:rPr lang="en-US" sz="1600" kern="1200">
                <a:solidFill>
                  <a:prstClr val="white"/>
                </a:solidFill>
                <a:ea typeface="+mn-ea"/>
                <a:cs typeface="+mn-cs"/>
              </a:rPr>
              <a:t>Quebec Cancer Program under the Ministry of Health and Social Services (MSSS)</a:t>
            </a:r>
            <a:endParaRPr lang="fr-CA" sz="1600" kern="1200">
              <a:solidFill>
                <a:prstClr val="white"/>
              </a:solidFill>
              <a:ea typeface="+mn-ea"/>
              <a:cs typeface="+mn-cs"/>
            </a:endParaRPr>
          </a:p>
        </p:txBody>
      </p:sp>
      <p:sp>
        <p:nvSpPr>
          <p:cNvPr id="4" name="ZoneTexte 3">
            <a:extLst>
              <a:ext uri="{FF2B5EF4-FFF2-40B4-BE49-F238E27FC236}">
                <a16:creationId xmlns:a16="http://schemas.microsoft.com/office/drawing/2014/main" id="{32CA13F3-81AB-44EB-8F30-6C5CD00542EA}"/>
              </a:ext>
            </a:extLst>
          </p:cNvPr>
          <p:cNvSpPr txBox="1"/>
          <p:nvPr>
            <p:custDataLst>
              <p:tags r:id="rId6"/>
            </p:custDataLst>
          </p:nvPr>
        </p:nvSpPr>
        <p:spPr>
          <a:xfrm>
            <a:off x="0" y="0"/>
            <a:ext cx="3810000" cy="1270000"/>
          </a:xfrm>
          <a:prstGeom prst="rect">
            <a:avLst/>
          </a:prstGeom>
          <a:noFill/>
        </p:spPr>
        <p:txBody>
          <a:bodyPr vert="horz" rtlCol="0">
            <a:spAutoFit/>
          </a:bodyPr>
          <a:lstStyle/>
          <a:p>
            <a:endParaRPr lang="fr-CA"/>
          </a:p>
        </p:txBody>
      </p:sp>
    </p:spTree>
    <p:extLst>
      <p:ext uri="{BB962C8B-B14F-4D97-AF65-F5344CB8AC3E}">
        <p14:creationId xmlns:p14="http://schemas.microsoft.com/office/powerpoint/2010/main" val="4136654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 name="Image 9" descr="Image 9"/>
          <p:cNvPicPr>
            <a:picLocks noChangeAspect="1"/>
          </p:cNvPicPr>
          <p:nvPr>
            <p:custDataLst>
              <p:tags r:id="rId1"/>
            </p:custDataLst>
          </p:nvPr>
        </p:nvPicPr>
        <p:blipFill>
          <a:blip r:embed="rId8"/>
          <a:srcRect l="11286" t="1" r="7444" b="26391"/>
          <a:stretch>
            <a:fillRect/>
          </a:stretch>
        </p:blipFill>
        <p:spPr>
          <a:xfrm>
            <a:off x="3862263" y="1108197"/>
            <a:ext cx="4529338" cy="3427210"/>
          </a:xfrm>
          <a:prstGeom prst="rect">
            <a:avLst/>
          </a:prstGeom>
          <a:ln w="38100">
            <a:solidFill>
              <a:srgbClr val="266066"/>
            </a:solidFill>
            <a:miter lim="400000"/>
          </a:ln>
          <a:effectLst>
            <a:softEdge rad="0"/>
          </a:effectLst>
        </p:spPr>
      </p:pic>
      <p:sp>
        <p:nvSpPr>
          <p:cNvPr id="1813" name="Titre 8"/>
          <p:cNvSpPr txBox="1">
            <a:spLocks noGrp="1"/>
          </p:cNvSpPr>
          <p:nvPr>
            <p:ph type="title"/>
            <p:custDataLst>
              <p:tags r:id="rId2"/>
            </p:custDataLst>
          </p:nvPr>
        </p:nvSpPr>
        <p:spPr>
          <a:xfrm>
            <a:off x="105853" y="340038"/>
            <a:ext cx="11546012" cy="507124"/>
          </a:xfrm>
          <a:prstGeom prst="rect">
            <a:avLst/>
          </a:prstGeom>
          <a:solidFill>
            <a:srgbClr val="FFFFFF"/>
          </a:solidFill>
          <a:ln>
            <a:noFill/>
            <a:miter lim="800000"/>
          </a:ln>
        </p:spPr>
        <p:txBody>
          <a:bodyPr>
            <a:normAutofit/>
          </a:bodyPr>
          <a:lstStyle>
            <a:lvl1pPr algn="l" defTabSz="768095">
              <a:lnSpc>
                <a:spcPct val="100000"/>
              </a:lnSpc>
              <a:defRPr sz="2351" b="0" spc="0">
                <a:solidFill>
                  <a:srgbClr val="000000"/>
                </a:solidFill>
                <a:latin typeface="Arial"/>
                <a:ea typeface="Arial"/>
                <a:cs typeface="Arial"/>
                <a:sym typeface="Arial"/>
              </a:defRPr>
            </a:lvl1pPr>
          </a:lstStyle>
          <a:p>
            <a:r>
              <a:rPr lang="en-CA" b="1"/>
              <a:t>Data supporting why the cancer treatment transition process is so important</a:t>
            </a:r>
          </a:p>
        </p:txBody>
      </p:sp>
      <p:grpSp>
        <p:nvGrpSpPr>
          <p:cNvPr id="1816" name="Rectangle 6"/>
          <p:cNvGrpSpPr/>
          <p:nvPr>
            <p:custDataLst>
              <p:tags r:id="rId3"/>
            </p:custDataLst>
          </p:nvPr>
        </p:nvGrpSpPr>
        <p:grpSpPr>
          <a:xfrm>
            <a:off x="82768" y="1088094"/>
            <a:ext cx="3747700" cy="5167161"/>
            <a:chOff x="-1" y="0"/>
            <a:chExt cx="3747698" cy="5078284"/>
          </a:xfrm>
        </p:grpSpPr>
        <p:sp>
          <p:nvSpPr>
            <p:cNvPr id="1814" name="Rectangle"/>
            <p:cNvSpPr/>
            <p:nvPr/>
          </p:nvSpPr>
          <p:spPr>
            <a:xfrm>
              <a:off x="-1" y="0"/>
              <a:ext cx="3747698" cy="5078284"/>
            </a:xfrm>
            <a:prstGeom prst="rect">
              <a:avLst/>
            </a:prstGeom>
            <a:noFill/>
            <a:ln w="38100" cap="flat">
              <a:solidFill>
                <a:srgbClr val="266066"/>
              </a:solidFill>
              <a:prstDash val="solid"/>
              <a:miter lim="800000"/>
            </a:ln>
            <a:effectLst/>
          </p:spPr>
          <p:txBody>
            <a:bodyPr wrap="square" lIns="45719" tIns="45719" rIns="45719" bIns="45719" numCol="1" anchor="ctr">
              <a:noAutofit/>
            </a:bodyPr>
            <a:lstStyle/>
            <a:p>
              <a:pPr algn="just">
                <a:lnSpc>
                  <a:spcPct val="90000"/>
                </a:lnSpc>
                <a:defRPr>
                  <a:solidFill>
                    <a:srgbClr val="FFFFFF"/>
                  </a:solidFill>
                </a:defRPr>
              </a:pPr>
              <a:endParaRPr/>
            </a:p>
          </p:txBody>
        </p:sp>
        <p:sp>
          <p:nvSpPr>
            <p:cNvPr id="1815" name="Les effets secondaires du traitement (fatigue, lymphœdème, douleur, modifications cognitives, changements gastro-intestinaux, etc.) peuvent affecter l’individu après la fin du traitement, aussi bien à court terme qu’à long terme.…"/>
            <p:cNvSpPr txBox="1"/>
            <p:nvPr/>
          </p:nvSpPr>
          <p:spPr>
            <a:xfrm>
              <a:off x="64769" y="778695"/>
              <a:ext cx="3618157" cy="352089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just">
                <a:lnSpc>
                  <a:spcPct val="90000"/>
                </a:lnSpc>
                <a:defRPr sz="1400"/>
              </a:pPr>
              <a:r>
                <a:rPr lang="en-US" sz="1400" kern="1200">
                  <a:ln w="9525" cap="flat" cmpd="sng" algn="ctr">
                    <a:noFill/>
                    <a:prstDash val="solid"/>
                    <a:round/>
                    <a:headEnd type="none" w="med" len="med"/>
                    <a:tailEnd type="none" w="med" len="med"/>
                  </a:ln>
                  <a:sym typeface="Arial" panose="020B0604020202020204" pitchFamily="34" charset="0"/>
                </a:rPr>
                <a:t>Side effects of treatment (fatigue, lymphedema, pain, cognitive changes, gastrointestinal changes, etc.) may affect the individual after completion of treatment, in the short and long term.</a:t>
              </a:r>
            </a:p>
            <a:p>
              <a:pPr algn="just">
                <a:lnSpc>
                  <a:spcPct val="90000"/>
                </a:lnSpc>
                <a:defRPr sz="1400"/>
              </a:pPr>
              <a:endParaRPr lang="fr-CA">
                <a:solidFill>
                  <a:srgbClr val="FFFFFF"/>
                </a:solidFill>
              </a:endParaRPr>
            </a:p>
            <a:p>
              <a:pPr algn="just">
                <a:lnSpc>
                  <a:spcPct val="90000"/>
                </a:lnSpc>
                <a:defRPr sz="1400"/>
              </a:pPr>
              <a:r>
                <a:rPr lang="en-US" sz="1400" kern="1200">
                  <a:ln w="9525" cap="flat" cmpd="sng" algn="ctr">
                    <a:noFill/>
                    <a:prstDash val="solid"/>
                    <a:round/>
                    <a:headEnd type="none" w="med" len="med"/>
                    <a:tailEnd type="none" w="med" len="med"/>
                  </a:ln>
                  <a:solidFill>
                    <a:srgbClr val="373545"/>
                  </a:solidFill>
                  <a:sym typeface="Arial" panose="020B0604020202020204" pitchFamily="34" charset="0"/>
                </a:rPr>
                <a:t>More and more studies are being conducted to describe the impact of these late and long-term effects on quality of life and vitality after a cancer diagnosis.</a:t>
              </a:r>
            </a:p>
            <a:p>
              <a:pPr algn="just">
                <a:lnSpc>
                  <a:spcPct val="90000"/>
                </a:lnSpc>
                <a:defRPr sz="1400"/>
              </a:pPr>
              <a:endParaRPr lang="fr-CA" sz="1400" kern="1200">
                <a:ln w="9525" cap="flat" cmpd="sng" algn="ctr">
                  <a:noFill/>
                  <a:prstDash val="solid"/>
                  <a:round/>
                  <a:headEnd type="none" w="med" len="med"/>
                  <a:tailEnd type="none" w="med" len="med"/>
                </a:ln>
                <a:solidFill>
                  <a:srgbClr val="373545"/>
                </a:solidFill>
                <a:sym typeface="Arial" panose="020B0604020202020204" pitchFamily="34" charset="0"/>
              </a:endParaRPr>
            </a:p>
            <a:p>
              <a:pPr algn="just">
                <a:lnSpc>
                  <a:spcPct val="90000"/>
                </a:lnSpc>
                <a:defRPr sz="1400"/>
              </a:pPr>
              <a:r>
                <a:rPr lang="en-US" sz="1400" kern="1200">
                  <a:ln w="9525" cap="flat" cmpd="sng" algn="ctr">
                    <a:noFill/>
                    <a:prstDash val="solid"/>
                    <a:round/>
                    <a:headEnd type="none" w="med" len="med"/>
                    <a:tailEnd type="none" w="med" len="med"/>
                  </a:ln>
                  <a:solidFill>
                    <a:srgbClr val="373545"/>
                  </a:solidFill>
                </a:rPr>
                <a:t>Dealing with side effects can affect relationships, returning to work, and self-perception.</a:t>
              </a:r>
            </a:p>
            <a:p>
              <a:pPr algn="just">
                <a:lnSpc>
                  <a:spcPct val="90000"/>
                </a:lnSpc>
                <a:defRPr sz="1400"/>
              </a:pPr>
              <a:endParaRPr lang="fr-CA" sz="1400" kern="1200">
                <a:ln w="9525" cap="flat" cmpd="sng" algn="ctr">
                  <a:noFill/>
                  <a:prstDash val="solid"/>
                  <a:round/>
                  <a:headEnd type="none" w="med" len="med"/>
                  <a:tailEnd type="none" w="med" len="med"/>
                </a:ln>
                <a:solidFill>
                  <a:srgbClr val="373545"/>
                </a:solidFill>
              </a:endParaRPr>
            </a:p>
            <a:p>
              <a:pPr algn="just">
                <a:lnSpc>
                  <a:spcPct val="90000"/>
                </a:lnSpc>
                <a:defRPr sz="1400"/>
              </a:pPr>
              <a:r>
                <a:rPr lang="en-US" sz="1400" kern="1200">
                  <a:ln w="9525" cap="flat" cmpd="sng" algn="ctr">
                    <a:noFill/>
                    <a:prstDash val="solid"/>
                    <a:round/>
                    <a:headEnd type="none" w="med" len="med"/>
                    <a:tailEnd type="none" w="med" len="med"/>
                  </a:ln>
                </a:rPr>
                <a:t>For some, these challenges resolve quickly, while for others, the burden of this impact is felt for years </a:t>
              </a:r>
              <a:r>
                <a:rPr lang="fr-CA" sz="1200"/>
                <a:t>(Truant et al. 2017).</a:t>
              </a:r>
              <a:endParaRPr lang="fr-CA" sz="1200" baseline="30000"/>
            </a:p>
          </p:txBody>
        </p:sp>
      </p:grpSp>
      <p:grpSp>
        <p:nvGrpSpPr>
          <p:cNvPr id="1819" name="Rectangle 10"/>
          <p:cNvGrpSpPr/>
          <p:nvPr>
            <p:custDataLst>
              <p:tags r:id="rId4"/>
            </p:custDataLst>
          </p:nvPr>
        </p:nvGrpSpPr>
        <p:grpSpPr>
          <a:xfrm>
            <a:off x="3850497" y="4554258"/>
            <a:ext cx="7875282" cy="1700997"/>
            <a:chOff x="0" y="-1"/>
            <a:chExt cx="7875280" cy="1737573"/>
          </a:xfrm>
        </p:grpSpPr>
        <p:sp>
          <p:nvSpPr>
            <p:cNvPr id="1817" name="Rectangle"/>
            <p:cNvSpPr/>
            <p:nvPr/>
          </p:nvSpPr>
          <p:spPr>
            <a:xfrm>
              <a:off x="0" y="-1"/>
              <a:ext cx="7875280" cy="1737573"/>
            </a:xfrm>
            <a:prstGeom prst="rect">
              <a:avLst/>
            </a:prstGeom>
            <a:noFill/>
            <a:ln w="38100" cap="flat">
              <a:solidFill>
                <a:srgbClr val="266066"/>
              </a:solidFill>
              <a:prstDash val="solid"/>
              <a:miter lim="800000"/>
            </a:ln>
            <a:effectLst/>
          </p:spPr>
          <p:txBody>
            <a:bodyPr wrap="square" lIns="45719" tIns="45719" rIns="45719" bIns="45719" numCol="1" anchor="ctr">
              <a:noAutofit/>
            </a:bodyPr>
            <a:lstStyle/>
            <a:p>
              <a:pPr algn="just">
                <a:lnSpc>
                  <a:spcPct val="90000"/>
                </a:lnSpc>
                <a:defRPr sz="1400"/>
              </a:pPr>
              <a:endParaRPr/>
            </a:p>
          </p:txBody>
        </p:sp>
        <p:sp>
          <p:nvSpPr>
            <p:cNvPr id="1818" name="Beaucoup de survivants signalent se sentir souvent coupables pendant cette période, ce qui influence leur décision de ne pas demander de soins lorsqu’ils souffrent d’effets tardifs et à long terme parce qu’ils ne veulent pas faire perdre de temps aux pre"/>
            <p:cNvSpPr txBox="1"/>
            <p:nvPr/>
          </p:nvSpPr>
          <p:spPr>
            <a:xfrm>
              <a:off x="64770" y="524524"/>
              <a:ext cx="7745740" cy="68852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just">
                <a:lnSpc>
                  <a:spcPct val="90000"/>
                </a:lnSpc>
                <a:defRPr sz="1400"/>
              </a:pPr>
              <a:r>
                <a:rPr lang="en-US" sz="1400" kern="1200">
                  <a:ln w="9525" cap="flat" cmpd="sng" algn="ctr">
                    <a:noFill/>
                    <a:prstDash val="solid"/>
                    <a:round/>
                    <a:headEnd type="none" w="med" len="med"/>
                    <a:tailEnd type="none" w="med" len="med"/>
                  </a:ln>
                </a:rPr>
                <a:t>Many survivors report often feeling guilty during this period, which influences their decision not to seek care when suffering from late and long-term effects because they do not want to burden healthcare providers caring for active cancer patients </a:t>
              </a:r>
              <a:r>
                <a:rPr lang="fr-CA" sz="1200"/>
                <a:t>(Urquhart 2017).</a:t>
              </a:r>
              <a:r>
                <a:rPr lang="fr-CA" sz="1200" baseline="30000"/>
                <a:t> </a:t>
              </a:r>
            </a:p>
          </p:txBody>
        </p:sp>
      </p:grpSp>
      <p:grpSp>
        <p:nvGrpSpPr>
          <p:cNvPr id="1822" name="Rectangle 7"/>
          <p:cNvGrpSpPr/>
          <p:nvPr>
            <p:custDataLst>
              <p:tags r:id="rId5"/>
            </p:custDataLst>
          </p:nvPr>
        </p:nvGrpSpPr>
        <p:grpSpPr>
          <a:xfrm>
            <a:off x="8412709" y="1088094"/>
            <a:ext cx="3307244" cy="3457020"/>
            <a:chOff x="-1" y="-1"/>
            <a:chExt cx="3307243" cy="3335954"/>
          </a:xfrm>
        </p:grpSpPr>
        <p:sp>
          <p:nvSpPr>
            <p:cNvPr id="1820" name="Rectangle"/>
            <p:cNvSpPr/>
            <p:nvPr/>
          </p:nvSpPr>
          <p:spPr>
            <a:xfrm>
              <a:off x="-1" y="-1"/>
              <a:ext cx="3307243" cy="3335954"/>
            </a:xfrm>
            <a:prstGeom prst="rect">
              <a:avLst/>
            </a:prstGeom>
            <a:noFill/>
            <a:ln w="38100" cap="flat">
              <a:solidFill>
                <a:srgbClr val="266066"/>
              </a:solidFill>
              <a:prstDash val="solid"/>
              <a:miter lim="800000"/>
            </a:ln>
            <a:effectLst/>
          </p:spPr>
          <p:txBody>
            <a:bodyPr wrap="square" lIns="45719" tIns="45719" rIns="45719" bIns="45719" numCol="1" anchor="ctr">
              <a:noAutofit/>
            </a:bodyPr>
            <a:lstStyle/>
            <a:p>
              <a:pPr algn="just">
                <a:lnSpc>
                  <a:spcPct val="90000"/>
                </a:lnSpc>
                <a:defRPr sz="1400"/>
              </a:pPr>
              <a:endParaRPr/>
            </a:p>
          </p:txBody>
        </p:sp>
        <p:sp>
          <p:nvSpPr>
            <p:cNvPr id="1821" name="De nombreux survivants ne se sentaient pas préparés pour affronter la période suivant le traitement primaire et ont manifesté leurs besoins élevés en matière d’informations durant cette phase de leurs soins. Ces besoins couvrent une large gamme de questi"/>
            <p:cNvSpPr txBox="1"/>
            <p:nvPr/>
          </p:nvSpPr>
          <p:spPr>
            <a:xfrm>
              <a:off x="64769" y="420586"/>
              <a:ext cx="3177703" cy="249478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just">
                <a:lnSpc>
                  <a:spcPct val="90000"/>
                </a:lnSpc>
                <a:defRPr sz="1400"/>
              </a:pPr>
              <a:r>
                <a:rPr lang="en-CA" sz="1400" kern="1200">
                  <a:ln w="9525" cap="flat" cmpd="sng" algn="ctr">
                    <a:noFill/>
                    <a:prstDash val="solid"/>
                    <a:round/>
                    <a:headEnd type="none" w="med" len="med"/>
                    <a:tailEnd type="none" w="med" len="med"/>
                  </a:ln>
                </a:rPr>
                <a:t>Many survivors </a:t>
              </a:r>
              <a:r>
                <a:rPr lang="en-CA"/>
                <a:t>say they </a:t>
              </a:r>
              <a:r>
                <a:rPr lang="en-CA" sz="1400" kern="1200">
                  <a:ln w="9525" cap="flat" cmpd="sng" algn="ctr">
                    <a:noFill/>
                    <a:prstDash val="solid"/>
                    <a:round/>
                    <a:headEnd type="none" w="med" len="med"/>
                    <a:tailEnd type="none" w="med" len="med"/>
                  </a:ln>
                </a:rPr>
                <a:t>felt unprepared for the period following primary treatment and required a significant amount of information during this phase of their care. Their information needs cover a wide range of issues, including the risk of recurrence and the onset of new cancers, prevention and management of comorbid conditions, evidence-based monitoring practices, and late and long-term effects of treatment </a:t>
              </a:r>
              <a:r>
                <a:rPr lang="en-CA" sz="1200"/>
                <a:t>(Urquhart 2017).</a:t>
              </a:r>
              <a:endParaRPr lang="en-CA" sz="1200" baseline="30000"/>
            </a:p>
          </p:txBody>
        </p:sp>
      </p:grpSp>
      <p:sp>
        <p:nvSpPr>
          <p:cNvPr id="1823" name="Numéro de diapositive"/>
          <p:cNvSpPr txBox="1">
            <a:spLocks noGrp="1"/>
          </p:cNvSpPr>
          <p:nvPr>
            <p:ph type="sldNum" sz="quarter" idx="4294967295"/>
            <p:custDataLst>
              <p:tags r:id="rId6"/>
            </p:custDataLst>
          </p:nvPr>
        </p:nvSpPr>
        <p:spPr>
          <a:xfrm>
            <a:off x="9000000" y="6480000"/>
            <a:ext cx="2844801" cy="3683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6" name="Forme libre : Forme 10"/>
          <p:cNvSpPr/>
          <p:nvPr>
            <p:custDataLst>
              <p:tags r:id="rId1"/>
            </p:custDataLst>
          </p:nvPr>
        </p:nvSpPr>
        <p:spPr>
          <a:xfrm>
            <a:off x="-4984" y="0"/>
            <a:ext cx="4450341"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9525" y="21600"/>
                </a:lnTo>
                <a:lnTo>
                  <a:pt x="0" y="21600"/>
                </a:lnTo>
                <a:close/>
              </a:path>
            </a:pathLst>
          </a:custGeom>
          <a:solidFill>
            <a:srgbClr val="C1D684">
              <a:alpha val="34902"/>
            </a:srgbClr>
          </a:solidFill>
          <a:ln w="12700">
            <a:miter lim="400000"/>
          </a:ln>
        </p:spPr>
        <p:txBody>
          <a:bodyPr lIns="45719" rIns="45719" anchor="ctr"/>
          <a:lstStyle/>
          <a:p>
            <a:pPr algn="ctr">
              <a:defRPr>
                <a:solidFill>
                  <a:srgbClr val="FFFFFF"/>
                </a:solidFill>
                <a:latin typeface="Calibri Light"/>
                <a:ea typeface="Calibri Light"/>
                <a:cs typeface="Calibri Light"/>
                <a:sym typeface="Calibri Light"/>
              </a:defRPr>
            </a:pPr>
            <a:endParaRPr/>
          </a:p>
        </p:txBody>
      </p:sp>
      <p:pic>
        <p:nvPicPr>
          <p:cNvPr id="1827" name="Image 71" descr="Image 71"/>
          <p:cNvPicPr>
            <a:picLocks noChangeAspect="1"/>
          </p:cNvPicPr>
          <p:nvPr>
            <p:custDataLst>
              <p:tags r:id="rId2"/>
            </p:custDataLst>
          </p:nvPr>
        </p:nvPicPr>
        <p:blipFill>
          <a:blip r:embed="rId17"/>
          <a:srcRect l="18166" t="82" r="18339" b="1218"/>
          <a:stretch>
            <a:fillRect/>
          </a:stretch>
        </p:blipFill>
        <p:spPr>
          <a:xfrm>
            <a:off x="3388423" y="664186"/>
            <a:ext cx="3845220" cy="3984770"/>
          </a:xfrm>
          <a:prstGeom prst="rect">
            <a:avLst/>
          </a:prstGeom>
          <a:ln w="12700">
            <a:miter lim="400000"/>
          </a:ln>
        </p:spPr>
      </p:pic>
      <p:sp>
        <p:nvSpPr>
          <p:cNvPr id="1828" name="ZoneTexte 72"/>
          <p:cNvSpPr txBox="1"/>
          <p:nvPr>
            <p:custDataLst>
              <p:tags r:id="rId3"/>
            </p:custDataLst>
          </p:nvPr>
        </p:nvSpPr>
        <p:spPr>
          <a:xfrm>
            <a:off x="7766267" y="191961"/>
            <a:ext cx="4108799" cy="15696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sz="2400">
                <a:solidFill>
                  <a:srgbClr val="548235"/>
                </a:solidFill>
                <a:latin typeface="Calibri Light"/>
                <a:ea typeface="Calibri Light"/>
                <a:cs typeface="Calibri Light"/>
                <a:sym typeface="Calibri Light"/>
              </a:defRPr>
            </a:pPr>
            <a:r>
              <a:rPr lang="en-CA" sz="2400" kern="1200">
                <a:ln w="9525" cap="flat" cmpd="sng" algn="ctr">
                  <a:noFill/>
                  <a:prstDash val="solid"/>
                  <a:round/>
                  <a:headEnd type="none" w="med" len="med"/>
                  <a:tailEnd type="none" w="med" len="med"/>
                </a:ln>
                <a:solidFill>
                  <a:srgbClr val="548235"/>
                </a:solidFill>
              </a:rPr>
              <a:t>PHYSICAL CHALLENGES</a:t>
            </a:r>
            <a:endParaRPr sz="2400" kern="1200">
              <a:ln w="9525" cap="flat" cmpd="sng" algn="ctr">
                <a:noFill/>
                <a:prstDash val="solid"/>
                <a:round/>
                <a:headEnd type="none" w="med" len="med"/>
                <a:tailEnd type="none" w="med" len="med"/>
              </a:ln>
              <a:solidFill>
                <a:srgbClr val="548235"/>
              </a:solidFill>
            </a:endParaRPr>
          </a:p>
          <a:p>
            <a:pPr algn="ctr">
              <a:defRPr sz="2400">
                <a:solidFill>
                  <a:srgbClr val="404040"/>
                </a:solidFill>
                <a:latin typeface="Calibri Light"/>
                <a:ea typeface="Calibri Light"/>
                <a:cs typeface="Calibri Light"/>
                <a:sym typeface="Calibri Light"/>
              </a:defRPr>
            </a:pPr>
            <a:r>
              <a:rPr>
                <a:solidFill>
                  <a:schemeClr val="tx1"/>
                </a:solidFill>
              </a:rPr>
              <a:t>93%</a:t>
            </a:r>
          </a:p>
          <a:p>
            <a:pPr algn="just">
              <a:defRPr sz="1600">
                <a:solidFill>
                  <a:srgbClr val="404040"/>
                </a:solidFill>
                <a:latin typeface="Calibri Light"/>
                <a:ea typeface="Calibri Light"/>
                <a:cs typeface="Calibri Light"/>
                <a:sym typeface="Calibri Light"/>
              </a:defRPr>
            </a:pPr>
            <a:r>
              <a:rPr lang="en-US" sz="1600" kern="1200">
                <a:ln w="9525" cap="flat" cmpd="sng" algn="ctr">
                  <a:noFill/>
                  <a:prstDash val="solid"/>
                  <a:round/>
                  <a:headEnd type="none" w="med" len="med"/>
                  <a:tailEnd type="none" w="med" len="med"/>
                </a:ln>
              </a:rPr>
              <a:t>Fatigue was the main physical challenge </a:t>
            </a:r>
            <a:r>
              <a:rPr lang="en-US" sz="1600">
                <a:solidFill>
                  <a:srgbClr val="404040"/>
                </a:solidFill>
                <a:latin typeface="Calibri Light"/>
                <a:cs typeface="Calibri Light"/>
              </a:rPr>
              <a:t>reported</a:t>
            </a:r>
            <a:r>
              <a:rPr lang="en-US" sz="1600" kern="1200">
                <a:ln w="9525" cap="flat" cmpd="sng" algn="ctr">
                  <a:noFill/>
                  <a:prstDash val="solid"/>
                  <a:round/>
                  <a:headEnd type="none" w="med" len="med"/>
                  <a:tailEnd type="none" w="med" len="med"/>
                </a:ln>
              </a:rPr>
              <a:t>, followed by sleep, intestinal, and cognitive problems.</a:t>
            </a:r>
            <a:endParaRPr lang="fr-CA" sz="1600" kern="1200">
              <a:ln w="9525" cap="flat" cmpd="sng" algn="ctr">
                <a:noFill/>
                <a:prstDash val="solid"/>
                <a:round/>
                <a:headEnd type="none" w="med" len="med"/>
                <a:tailEnd type="none" w="med" len="med"/>
              </a:ln>
            </a:endParaRPr>
          </a:p>
        </p:txBody>
      </p:sp>
      <p:sp>
        <p:nvSpPr>
          <p:cNvPr id="1829" name="ZoneTexte 73"/>
          <p:cNvSpPr txBox="1"/>
          <p:nvPr>
            <p:custDataLst>
              <p:tags r:id="rId4"/>
            </p:custDataLst>
          </p:nvPr>
        </p:nvSpPr>
        <p:spPr>
          <a:xfrm>
            <a:off x="7798827" y="1757733"/>
            <a:ext cx="4018387" cy="15696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sz="2400">
                <a:solidFill>
                  <a:srgbClr val="548235"/>
                </a:solidFill>
                <a:latin typeface="Calibri Light"/>
                <a:ea typeface="Calibri Light"/>
                <a:cs typeface="Calibri Light"/>
                <a:sym typeface="Calibri Light"/>
              </a:defRPr>
            </a:pPr>
            <a:r>
              <a:rPr lang="en-CA" sz="2400" kern="1200">
                <a:ln w="9525" cap="flat" cmpd="sng" algn="ctr">
                  <a:noFill/>
                  <a:prstDash val="solid"/>
                  <a:round/>
                  <a:headEnd type="none" w="med" len="med"/>
                  <a:tailEnd type="none" w="med" len="med"/>
                </a:ln>
                <a:solidFill>
                  <a:srgbClr val="548235"/>
                </a:solidFill>
                <a:latin typeface="Calibri Light"/>
                <a:cs typeface="Calibri Light"/>
              </a:rPr>
              <a:t>EMOTIONAL CHALLENGES</a:t>
            </a:r>
            <a:endParaRPr sz="2400" kern="1200">
              <a:ln w="9525" cap="flat" cmpd="sng" algn="ctr">
                <a:noFill/>
                <a:prstDash val="solid"/>
                <a:round/>
                <a:headEnd type="none" w="med" len="med"/>
                <a:tailEnd type="none" w="med" len="med"/>
              </a:ln>
              <a:solidFill>
                <a:srgbClr val="548235"/>
              </a:solidFill>
              <a:latin typeface="Calibri Light"/>
              <a:cs typeface="Calibri Light"/>
            </a:endParaRPr>
          </a:p>
          <a:p>
            <a:pPr algn="ctr">
              <a:defRPr sz="2400">
                <a:solidFill>
                  <a:srgbClr val="404040"/>
                </a:solidFill>
                <a:latin typeface="Calibri Light"/>
                <a:ea typeface="Calibri Light"/>
                <a:cs typeface="Calibri Light"/>
                <a:sym typeface="Calibri Light"/>
              </a:defRPr>
            </a:pPr>
            <a:r>
              <a:rPr>
                <a:solidFill>
                  <a:schemeClr val="tx1"/>
                </a:solidFill>
              </a:rPr>
              <a:t>71%</a:t>
            </a:r>
          </a:p>
          <a:p>
            <a:pPr algn="just">
              <a:defRPr sz="1600">
                <a:solidFill>
                  <a:srgbClr val="404040"/>
                </a:solidFill>
                <a:latin typeface="Calibri Light"/>
                <a:ea typeface="Calibri Light"/>
                <a:cs typeface="Calibri Light"/>
                <a:sym typeface="Calibri Light"/>
              </a:defRPr>
            </a:pPr>
            <a:r>
              <a:rPr lang="en-US" sz="1600" kern="1200">
                <a:ln w="9525" cap="flat" cmpd="sng" algn="ctr">
                  <a:noFill/>
                  <a:prstDash val="solid"/>
                  <a:round/>
                  <a:headEnd type="none" w="med" len="med"/>
                  <a:tailEnd type="none" w="med" len="med"/>
                </a:ln>
                <a:solidFill>
                  <a:srgbClr val="373545"/>
                </a:solidFill>
              </a:rPr>
              <a:t>Fear about cancer recurrence, anxiety, and stress are the most reported emotional challenges.</a:t>
            </a:r>
            <a:endParaRPr lang="fr-CA" sz="1600" kern="1200">
              <a:ln w="9525" cap="flat" cmpd="sng" algn="ctr">
                <a:noFill/>
                <a:prstDash val="solid"/>
                <a:round/>
                <a:headEnd type="none" w="med" len="med"/>
                <a:tailEnd type="none" w="med" len="med"/>
              </a:ln>
              <a:solidFill>
                <a:srgbClr val="373545"/>
              </a:solidFill>
            </a:endParaRPr>
          </a:p>
        </p:txBody>
      </p:sp>
      <p:sp>
        <p:nvSpPr>
          <p:cNvPr id="1830" name="ZoneTexte 74"/>
          <p:cNvSpPr txBox="1"/>
          <p:nvPr>
            <p:custDataLst>
              <p:tags r:id="rId5"/>
            </p:custDataLst>
          </p:nvPr>
        </p:nvSpPr>
        <p:spPr>
          <a:xfrm>
            <a:off x="7855026" y="3303370"/>
            <a:ext cx="3989775" cy="13234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sz="2400">
                <a:solidFill>
                  <a:srgbClr val="548235"/>
                </a:solidFill>
                <a:latin typeface="Calibri Light"/>
                <a:ea typeface="Calibri Light"/>
                <a:cs typeface="Calibri Light"/>
                <a:sym typeface="Calibri Light"/>
              </a:defRPr>
            </a:pPr>
            <a:r>
              <a:rPr lang="en-CA"/>
              <a:t>DAILY LIFE CHALLENGES</a:t>
            </a:r>
            <a:endParaRPr/>
          </a:p>
          <a:p>
            <a:pPr algn="ctr">
              <a:defRPr sz="2400">
                <a:solidFill>
                  <a:srgbClr val="404040"/>
                </a:solidFill>
                <a:latin typeface="Calibri Light"/>
                <a:ea typeface="Calibri Light"/>
                <a:cs typeface="Calibri Light"/>
                <a:sym typeface="Calibri Light"/>
              </a:defRPr>
            </a:pPr>
            <a:r>
              <a:rPr>
                <a:solidFill>
                  <a:schemeClr val="tx1"/>
                </a:solidFill>
              </a:rPr>
              <a:t>39%</a:t>
            </a:r>
          </a:p>
          <a:p>
            <a:pPr algn="just">
              <a:defRPr sz="1600">
                <a:solidFill>
                  <a:srgbClr val="404040"/>
                </a:solidFill>
                <a:latin typeface="Calibri Light"/>
                <a:ea typeface="Calibri Light"/>
                <a:cs typeface="Calibri Light"/>
                <a:sym typeface="Calibri Light"/>
              </a:defRPr>
            </a:pPr>
            <a:r>
              <a:rPr lang="en-US" sz="1600" kern="1200">
                <a:ln w="9525" cap="flat" cmpd="sng" algn="ctr">
                  <a:noFill/>
                  <a:prstDash val="solid"/>
                  <a:round/>
                  <a:headEnd type="none" w="med" len="med"/>
                  <a:tailEnd type="none" w="med" len="med"/>
                </a:ln>
                <a:solidFill>
                  <a:srgbClr val="404040"/>
                </a:solidFill>
                <a:latin typeface="Calibri Light"/>
                <a:cs typeface="Calibri Light"/>
              </a:rPr>
              <a:t>Returning to work or school is the main challenge </a:t>
            </a:r>
            <a:r>
              <a:rPr lang="en-US" sz="1600">
                <a:solidFill>
                  <a:srgbClr val="404040"/>
                </a:solidFill>
                <a:latin typeface="Calibri Light"/>
                <a:cs typeface="Calibri Light"/>
              </a:rPr>
              <a:t>reported.</a:t>
            </a:r>
            <a:endParaRPr lang="fr-CA" sz="1600" kern="1200">
              <a:ln w="9525" cap="flat" cmpd="sng" algn="ctr">
                <a:noFill/>
                <a:prstDash val="solid"/>
                <a:round/>
                <a:headEnd type="none" w="med" len="med"/>
                <a:tailEnd type="none" w="med" len="med"/>
              </a:ln>
              <a:solidFill>
                <a:srgbClr val="404040"/>
              </a:solidFill>
              <a:latin typeface="Calibri Light"/>
              <a:cs typeface="Calibri Light"/>
            </a:endParaRPr>
          </a:p>
        </p:txBody>
      </p:sp>
      <p:sp>
        <p:nvSpPr>
          <p:cNvPr id="1831" name="ZoneTexte 75"/>
          <p:cNvSpPr txBox="1"/>
          <p:nvPr>
            <p:custDataLst>
              <p:tags r:id="rId6"/>
            </p:custDataLst>
          </p:nvPr>
        </p:nvSpPr>
        <p:spPr>
          <a:xfrm>
            <a:off x="-1441129" y="4695969"/>
            <a:ext cx="6004560"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ctr">
              <a:defRPr sz="2400">
                <a:solidFill>
                  <a:srgbClr val="548235"/>
                </a:solidFill>
                <a:latin typeface="Calibri Light"/>
                <a:ea typeface="Calibri Light"/>
                <a:cs typeface="Calibri Light"/>
                <a:sym typeface="Calibri Light"/>
              </a:defRPr>
            </a:lvl1pPr>
          </a:lstStyle>
          <a:p>
            <a:r>
              <a:rPr lang="en-CA" kern="1200">
                <a:ln w="9525" cap="flat" cmpd="sng" algn="ctr">
                  <a:noFill/>
                  <a:prstDash val="solid"/>
                  <a:round/>
                  <a:headEnd type="none" w="med" len="med"/>
                  <a:tailEnd type="none" w="med" len="med"/>
                </a:ln>
                <a:sym typeface="Arial"/>
              </a:rPr>
              <a:t>CHALLENGES</a:t>
            </a:r>
            <a:endParaRPr kern="1200">
              <a:ln w="9525" cap="flat" cmpd="sng" algn="ctr">
                <a:noFill/>
                <a:prstDash val="solid"/>
                <a:round/>
                <a:headEnd type="none" w="med" len="med"/>
                <a:tailEnd type="none" w="med" len="med"/>
              </a:ln>
              <a:sym typeface="Arial"/>
            </a:endParaRPr>
          </a:p>
        </p:txBody>
      </p:sp>
      <p:sp>
        <p:nvSpPr>
          <p:cNvPr id="1833" name="ZoneTexte 77"/>
          <p:cNvSpPr txBox="1"/>
          <p:nvPr>
            <p:custDataLst>
              <p:tags r:id="rId7"/>
            </p:custDataLst>
          </p:nvPr>
        </p:nvSpPr>
        <p:spPr>
          <a:xfrm>
            <a:off x="3622340" y="5158417"/>
            <a:ext cx="3299071" cy="12003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just">
              <a:defRPr>
                <a:solidFill>
                  <a:srgbClr val="404040"/>
                </a:solidFill>
                <a:latin typeface="Calibri Light"/>
                <a:ea typeface="Calibri Light"/>
                <a:cs typeface="Calibri Light"/>
                <a:sym typeface="Calibri Light"/>
              </a:defRPr>
            </a:pPr>
            <a:r>
              <a:rPr lang="en-US" kern="1200">
                <a:ln w="9525" cap="flat" cmpd="sng" algn="ctr">
                  <a:noFill/>
                  <a:prstDash val="solid"/>
                  <a:round/>
                  <a:headEnd type="none" w="med" len="med"/>
                  <a:tailEnd type="none" w="med" len="med"/>
                </a:ln>
                <a:solidFill>
                  <a:srgbClr val="373545"/>
                </a:solidFill>
                <a:latin typeface="Calibri Light"/>
                <a:cs typeface="Calibri Light"/>
              </a:rPr>
              <a:t>Patients do not know where to seek information or who to reach out to ask questions and find solutions to their problems.</a:t>
            </a:r>
            <a:endParaRPr lang="fr-CA" sz="1600"/>
          </a:p>
        </p:txBody>
      </p:sp>
      <p:sp>
        <p:nvSpPr>
          <p:cNvPr id="1834" name="ZoneTexte 78"/>
          <p:cNvSpPr txBox="1"/>
          <p:nvPr>
            <p:custDataLst>
              <p:tags r:id="rId8"/>
            </p:custDataLst>
          </p:nvPr>
        </p:nvSpPr>
        <p:spPr>
          <a:xfrm>
            <a:off x="7488757" y="5165400"/>
            <a:ext cx="4480708" cy="12003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gn="just">
              <a:defRPr>
                <a:solidFill>
                  <a:srgbClr val="404040"/>
                </a:solidFill>
                <a:latin typeface="Calibri Light"/>
                <a:ea typeface="Calibri Light"/>
                <a:cs typeface="Calibri Light"/>
                <a:sym typeface="Calibri Light"/>
              </a:defRPr>
            </a:pPr>
            <a:r>
              <a:rPr lang="en-US" kern="1200">
                <a:ln w="9525" cap="flat" cmpd="sng" algn="ctr">
                  <a:noFill/>
                  <a:prstDash val="solid"/>
                  <a:round/>
                  <a:headEnd type="none" w="med" len="med"/>
                  <a:tailEnd type="none" w="med" len="med"/>
                </a:ln>
                <a:solidFill>
                  <a:srgbClr val="404040"/>
                </a:solidFill>
                <a:latin typeface="Calibri Light"/>
                <a:cs typeface="Calibri Light"/>
              </a:rPr>
              <a:t>These symptoms have direct negative repercussions and compromise the return to day-to-day life (return to work, daily activities, autonomy, social integration, self-esteem).</a:t>
            </a:r>
            <a:endParaRPr lang="fr-CA" kern="1200">
              <a:ln w="9525" cap="flat" cmpd="sng" algn="ctr">
                <a:noFill/>
                <a:prstDash val="solid"/>
                <a:round/>
                <a:headEnd type="none" w="med" len="med"/>
                <a:tailEnd type="none" w="med" len="med"/>
              </a:ln>
              <a:solidFill>
                <a:srgbClr val="404040"/>
              </a:solidFill>
              <a:latin typeface="Calibri Light"/>
              <a:cs typeface="Calibri Light"/>
            </a:endParaRPr>
          </a:p>
        </p:txBody>
      </p:sp>
      <p:sp>
        <p:nvSpPr>
          <p:cNvPr id="1835" name="Flèche : chevron 79"/>
          <p:cNvSpPr/>
          <p:nvPr>
            <p:custDataLst>
              <p:tags r:id="rId9"/>
            </p:custDataLst>
          </p:nvPr>
        </p:nvSpPr>
        <p:spPr>
          <a:xfrm>
            <a:off x="7381750" y="421433"/>
            <a:ext cx="301528" cy="4245017"/>
          </a:xfrm>
          <a:prstGeom prst="chevron">
            <a:avLst>
              <a:gd name="adj" fmla="val 50000"/>
            </a:avLst>
          </a:prstGeom>
          <a:solidFill>
            <a:srgbClr val="C4DC90"/>
          </a:solidFill>
          <a:ln w="12700">
            <a:miter lim="400000"/>
          </a:ln>
        </p:spPr>
        <p:txBody>
          <a:bodyPr lIns="45719" rIns="45719" anchor="ctr"/>
          <a:lstStyle/>
          <a:p>
            <a:pPr algn="ctr">
              <a:defRPr>
                <a:latin typeface="Calibri Light"/>
                <a:ea typeface="Calibri Light"/>
                <a:cs typeface="Calibri Light"/>
                <a:sym typeface="Calibri Light"/>
              </a:defRPr>
            </a:pPr>
            <a:endParaRPr/>
          </a:p>
        </p:txBody>
      </p:sp>
      <p:sp>
        <p:nvSpPr>
          <p:cNvPr id="1836" name="Signe Moins 80"/>
          <p:cNvSpPr/>
          <p:nvPr>
            <p:custDataLst>
              <p:tags r:id="rId10"/>
            </p:custDataLst>
          </p:nvPr>
        </p:nvSpPr>
        <p:spPr>
          <a:xfrm>
            <a:off x="696074" y="4683945"/>
            <a:ext cx="11013214" cy="32484"/>
          </a:xfrm>
          <a:prstGeom prst="rect">
            <a:avLst/>
          </a:prstGeom>
          <a:solidFill>
            <a:srgbClr val="548235"/>
          </a:solidFill>
          <a:ln w="12700">
            <a:solidFill>
              <a:srgbClr val="548235"/>
            </a:solidFill>
            <a:miter/>
          </a:ln>
        </p:spPr>
        <p:txBody>
          <a:bodyPr lIns="45719" rIns="45719" anchor="ctr"/>
          <a:lstStyle/>
          <a:p>
            <a:pPr algn="ctr">
              <a:defRPr>
                <a:solidFill>
                  <a:srgbClr val="FFFFFF"/>
                </a:solidFill>
                <a:latin typeface="Calibri Light"/>
                <a:ea typeface="Calibri Light"/>
                <a:cs typeface="Calibri Light"/>
                <a:sym typeface="Calibri Light"/>
              </a:defRPr>
            </a:pPr>
            <a:endParaRPr/>
          </a:p>
        </p:txBody>
      </p:sp>
      <p:sp>
        <p:nvSpPr>
          <p:cNvPr id="1837" name="Flèche : chevron 81"/>
          <p:cNvSpPr/>
          <p:nvPr>
            <p:custDataLst>
              <p:tags r:id="rId11"/>
            </p:custDataLst>
          </p:nvPr>
        </p:nvSpPr>
        <p:spPr>
          <a:xfrm>
            <a:off x="7194485" y="5479598"/>
            <a:ext cx="226114" cy="646332"/>
          </a:xfrm>
          <a:prstGeom prst="chevron">
            <a:avLst>
              <a:gd name="adj" fmla="val 50000"/>
            </a:avLst>
          </a:prstGeom>
          <a:solidFill>
            <a:srgbClr val="C4DC90"/>
          </a:solidFill>
          <a:ln w="12700">
            <a:miter lim="400000"/>
          </a:ln>
        </p:spPr>
        <p:txBody>
          <a:bodyPr lIns="45719" rIns="45719" anchor="ctr"/>
          <a:lstStyle/>
          <a:p>
            <a:pPr algn="ctr">
              <a:defRPr>
                <a:latin typeface="Calibri Light"/>
                <a:ea typeface="Calibri Light"/>
                <a:cs typeface="Calibri Light"/>
                <a:sym typeface="Calibri Light"/>
              </a:defRPr>
            </a:pPr>
            <a:endParaRPr/>
          </a:p>
        </p:txBody>
      </p:sp>
      <p:sp>
        <p:nvSpPr>
          <p:cNvPr id="1838" name="Flèche : chevron 82"/>
          <p:cNvSpPr/>
          <p:nvPr>
            <p:custDataLst>
              <p:tags r:id="rId12"/>
            </p:custDataLst>
          </p:nvPr>
        </p:nvSpPr>
        <p:spPr>
          <a:xfrm>
            <a:off x="3299261" y="5479600"/>
            <a:ext cx="226114" cy="646332"/>
          </a:xfrm>
          <a:prstGeom prst="chevron">
            <a:avLst>
              <a:gd name="adj" fmla="val 50000"/>
            </a:avLst>
          </a:prstGeom>
          <a:solidFill>
            <a:srgbClr val="C4DC90"/>
          </a:solidFill>
          <a:ln w="12700">
            <a:miter lim="400000"/>
          </a:ln>
        </p:spPr>
        <p:txBody>
          <a:bodyPr lIns="45719" rIns="45719" anchor="ctr"/>
          <a:lstStyle/>
          <a:p>
            <a:pPr algn="ctr">
              <a:defRPr>
                <a:latin typeface="Calibri Light"/>
                <a:ea typeface="Calibri Light"/>
                <a:cs typeface="Calibri Light"/>
                <a:sym typeface="Calibri Light"/>
              </a:defRPr>
            </a:pPr>
            <a:endParaRPr/>
          </a:p>
        </p:txBody>
      </p:sp>
      <p:sp>
        <p:nvSpPr>
          <p:cNvPr id="1839" name="Titre 2"/>
          <p:cNvSpPr txBox="1"/>
          <p:nvPr>
            <p:custDataLst>
              <p:tags r:id="rId13"/>
            </p:custDataLst>
          </p:nvPr>
        </p:nvSpPr>
        <p:spPr>
          <a:xfrm>
            <a:off x="174414" y="1052764"/>
            <a:ext cx="3156157" cy="34470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defRPr sz="2400" spc="-150">
                <a:solidFill>
                  <a:srgbClr val="548235"/>
                </a:solidFill>
                <a:latin typeface="Corbel"/>
                <a:ea typeface="Corbel"/>
                <a:cs typeface="Corbel"/>
                <a:sym typeface="Corbel"/>
              </a:defRPr>
            </a:pPr>
            <a:r>
              <a:rPr lang="en-US" sz="2800"/>
              <a:t>According to the survey, </a:t>
            </a:r>
            <a:r>
              <a:rPr lang="en-US" sz="2800" kern="1200">
                <a:ln w="9525" cap="flat" cmpd="sng" algn="ctr">
                  <a:noFill/>
                  <a:prstDash val="solid"/>
                  <a:round/>
                  <a:headEnd type="none" w="med" len="med"/>
                  <a:tailEnd type="none" w="med" len="med"/>
                </a:ln>
                <a:solidFill>
                  <a:srgbClr val="548235"/>
                </a:solidFill>
                <a:latin typeface="Corbel" panose="020B0503020204020204" pitchFamily="34" charset="0"/>
                <a:cs typeface="Calibri Light"/>
              </a:rPr>
              <a:t>patients are </a:t>
            </a:r>
            <a:r>
              <a:rPr lang="en-US" sz="2800" kern="1200">
                <a:ln w="9525" cap="flat" cmpd="sng" algn="ctr">
                  <a:noFill/>
                  <a:prstDash val="solid"/>
                  <a:round/>
                  <a:headEnd type="none" w="med" len="med"/>
                  <a:tailEnd type="none" w="med" len="med"/>
                </a:ln>
                <a:solidFill>
                  <a:srgbClr val="404040"/>
                </a:solidFill>
                <a:latin typeface="Corbel" panose="020B0503020204020204" pitchFamily="34" charset="0"/>
                <a:cs typeface="Calibri Light"/>
              </a:rPr>
              <a:t>worried </a:t>
            </a:r>
            <a:r>
              <a:rPr lang="en-US" sz="2800" kern="1200">
                <a:ln w="9525" cap="flat" cmpd="sng" algn="ctr">
                  <a:noFill/>
                  <a:prstDash val="solid"/>
                  <a:round/>
                  <a:headEnd type="none" w="med" len="med"/>
                  <a:tailEnd type="none" w="med" len="med"/>
                </a:ln>
                <a:solidFill>
                  <a:srgbClr val="548235"/>
                </a:solidFill>
                <a:latin typeface="Corbel" panose="020B0503020204020204" pitchFamily="34" charset="0"/>
                <a:cs typeface="Calibri Light"/>
              </a:rPr>
              <a:t>and</a:t>
            </a:r>
            <a:r>
              <a:rPr lang="en-US" sz="2800" kern="1200">
                <a:ln w="9525" cap="flat" cmpd="sng" algn="ctr">
                  <a:noFill/>
                  <a:prstDash val="solid"/>
                  <a:round/>
                  <a:headEnd type="none" w="med" len="med"/>
                  <a:tailEnd type="none" w="med" len="med"/>
                </a:ln>
                <a:solidFill>
                  <a:srgbClr val="404040"/>
                </a:solidFill>
                <a:latin typeface="Corbel" panose="020B0503020204020204" pitchFamily="34" charset="0"/>
                <a:cs typeface="Calibri Light"/>
              </a:rPr>
              <a:t> discouraged </a:t>
            </a:r>
            <a:r>
              <a:rPr lang="en-US" sz="2800" kern="1200">
                <a:ln w="9525" cap="flat" cmpd="sng" algn="ctr">
                  <a:noFill/>
                  <a:prstDash val="solid"/>
                  <a:round/>
                  <a:headEnd type="none" w="med" len="med"/>
                  <a:tailEnd type="none" w="med" len="med"/>
                </a:ln>
                <a:solidFill>
                  <a:srgbClr val="548235"/>
                </a:solidFill>
                <a:latin typeface="Corbel" panose="020B0503020204020204" pitchFamily="34" charset="0"/>
                <a:cs typeface="Calibri Light"/>
              </a:rPr>
              <a:t>about the </a:t>
            </a:r>
            <a:r>
              <a:rPr lang="en-US" sz="2800" kern="1200">
                <a:ln w="9525" cap="flat" cmpd="sng" algn="ctr">
                  <a:noFill/>
                  <a:prstDash val="solid"/>
                  <a:round/>
                  <a:headEnd type="none" w="med" len="med"/>
                  <a:tailEnd type="none" w="med" len="med"/>
                </a:ln>
                <a:solidFill>
                  <a:srgbClr val="404040"/>
                </a:solidFill>
                <a:latin typeface="Corbel" panose="020B0503020204020204" pitchFamily="34" charset="0"/>
                <a:cs typeface="Calibri Light"/>
              </a:rPr>
              <a:t>onset </a:t>
            </a:r>
            <a:r>
              <a:rPr lang="en-US" sz="2800" kern="1200">
                <a:ln w="9525" cap="flat" cmpd="sng" algn="ctr">
                  <a:noFill/>
                  <a:prstDash val="solid"/>
                  <a:round/>
                  <a:headEnd type="none" w="med" len="med"/>
                  <a:tailEnd type="none" w="med" len="med"/>
                </a:ln>
                <a:solidFill>
                  <a:srgbClr val="548235"/>
                </a:solidFill>
                <a:latin typeface="Corbel" panose="020B0503020204020204" pitchFamily="34" charset="0"/>
                <a:cs typeface="Calibri Light"/>
              </a:rPr>
              <a:t>or</a:t>
            </a:r>
            <a:r>
              <a:rPr lang="en-US" sz="2800" kern="1200">
                <a:ln w="9525" cap="flat" cmpd="sng" algn="ctr">
                  <a:noFill/>
                  <a:prstDash val="solid"/>
                  <a:round/>
                  <a:headEnd type="none" w="med" len="med"/>
                  <a:tailEnd type="none" w="med" len="med"/>
                </a:ln>
                <a:solidFill>
                  <a:srgbClr val="404040"/>
                </a:solidFill>
                <a:latin typeface="Corbel" panose="020B0503020204020204" pitchFamily="34" charset="0"/>
                <a:cs typeface="Calibri Light"/>
              </a:rPr>
              <a:t> persistence </a:t>
            </a:r>
            <a:r>
              <a:rPr lang="en-US" sz="2800" kern="1200">
                <a:ln w="9525" cap="flat" cmpd="sng" algn="ctr">
                  <a:noFill/>
                  <a:prstDash val="solid"/>
                  <a:round/>
                  <a:headEnd type="none" w="med" len="med"/>
                  <a:tailEnd type="none" w="med" len="med"/>
                </a:ln>
                <a:solidFill>
                  <a:srgbClr val="548235"/>
                </a:solidFill>
                <a:latin typeface="Corbel" panose="020B0503020204020204" pitchFamily="34" charset="0"/>
                <a:cs typeface="Calibri Light"/>
              </a:rPr>
              <a:t>of</a:t>
            </a:r>
            <a:r>
              <a:rPr lang="en-US" sz="2800" kern="1200">
                <a:ln w="9525" cap="flat" cmpd="sng" algn="ctr">
                  <a:noFill/>
                  <a:prstDash val="solid"/>
                  <a:round/>
                  <a:headEnd type="none" w="med" len="med"/>
                  <a:tailEnd type="none" w="med" len="med"/>
                </a:ln>
                <a:solidFill>
                  <a:srgbClr val="404040"/>
                </a:solidFill>
                <a:latin typeface="Corbel" panose="020B0503020204020204" pitchFamily="34" charset="0"/>
                <a:cs typeface="Calibri Light"/>
              </a:rPr>
              <a:t> </a:t>
            </a:r>
            <a:r>
              <a:rPr lang="en-US" sz="2800" kern="1200">
                <a:ln w="9525" cap="flat" cmpd="sng" algn="ctr">
                  <a:noFill/>
                  <a:prstDash val="solid"/>
                  <a:round/>
                  <a:headEnd type="none" w="med" len="med"/>
                  <a:tailEnd type="none" w="med" len="med"/>
                </a:ln>
                <a:solidFill>
                  <a:srgbClr val="548235"/>
                </a:solidFill>
                <a:latin typeface="Corbel" panose="020B0503020204020204" pitchFamily="34" charset="0"/>
                <a:cs typeface="Calibri Light"/>
              </a:rPr>
              <a:t>physical or emotional symptoms and symptoms that disrupt daily life.</a:t>
            </a:r>
            <a:endParaRPr lang="en-US" sz="2800" kern="1200">
              <a:ln w="9525" cap="flat" cmpd="sng" algn="ctr">
                <a:noFill/>
                <a:prstDash val="solid"/>
                <a:round/>
                <a:headEnd type="none" w="med" len="med"/>
                <a:tailEnd type="none" w="med" len="med"/>
              </a:ln>
              <a:solidFill>
                <a:srgbClr val="404040"/>
              </a:solidFill>
              <a:latin typeface="Corbel" panose="020B0503020204020204" pitchFamily="34" charset="0"/>
              <a:cs typeface="Calibri Light"/>
            </a:endParaRPr>
          </a:p>
        </p:txBody>
      </p:sp>
      <p:sp>
        <p:nvSpPr>
          <p:cNvPr id="1840" name="Numéro de diapositive"/>
          <p:cNvSpPr txBox="1">
            <a:spLocks noGrp="1"/>
          </p:cNvSpPr>
          <p:nvPr>
            <p:ph type="sldNum" sz="quarter" idx="4294967295"/>
            <p:custDataLst>
              <p:tags r:id="rId14"/>
            </p:custDataLst>
          </p:nvPr>
        </p:nvSpPr>
        <p:spPr>
          <a:xfrm>
            <a:off x="9000000" y="6480000"/>
            <a:ext cx="2844801" cy="3683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11</a:t>
            </a:fld>
            <a:endParaRPr/>
          </a:p>
        </p:txBody>
      </p:sp>
      <p:sp>
        <p:nvSpPr>
          <p:cNvPr id="2" name="Titre 5">
            <a:extLst>
              <a:ext uri="{FF2B5EF4-FFF2-40B4-BE49-F238E27FC236}">
                <a16:creationId xmlns:a16="http://schemas.microsoft.com/office/drawing/2014/main" id="{09553DB5-1453-FEE0-34EC-B27024B9ACC3}"/>
              </a:ext>
            </a:extLst>
          </p:cNvPr>
          <p:cNvSpPr txBox="1">
            <a:spLocks noGrp="1"/>
          </p:cNvSpPr>
          <p:nvPr>
            <p:ph type="title"/>
            <p:custDataLst>
              <p:tags r:id="rId15"/>
            </p:custDataLst>
          </p:nvPr>
        </p:nvSpPr>
        <p:spPr>
          <a:xfrm>
            <a:off x="91347" y="115835"/>
            <a:ext cx="7869123" cy="685555"/>
          </a:xfrm>
          <a:prstGeom prst="rect">
            <a:avLst/>
          </a:prstGeom>
          <a:noFill/>
          <a:ln>
            <a:noFill/>
            <a:miter lim="800000"/>
          </a:ln>
        </p:spPr>
        <p:txBody>
          <a:bodyPr>
            <a:noAutofit/>
          </a:bodyPr>
          <a:lstStyle/>
          <a:p>
            <a:pPr>
              <a:lnSpc>
                <a:spcPct val="100000"/>
              </a:lnSpc>
              <a:defRPr sz="2500" b="0" spc="0">
                <a:solidFill>
                  <a:srgbClr val="000000"/>
                </a:solidFill>
                <a:latin typeface="Arial"/>
                <a:ea typeface="Arial"/>
                <a:cs typeface="Arial"/>
                <a:sym typeface="Arial"/>
              </a:defRPr>
            </a:pPr>
            <a:r>
              <a:rPr lang="en-CA" sz="2800" spc="-175"/>
              <a:t>From the </a:t>
            </a:r>
            <a:r>
              <a:rPr lang="en-CA" sz="2800" b="0" spc="0">
                <a:solidFill>
                  <a:srgbClr val="373545"/>
                </a:solidFill>
                <a:cs typeface="Arial"/>
                <a:sym typeface="Arial"/>
                <a:hlinkClick r:id="rId18"/>
              </a:rPr>
              <a:t>Report on Transition – Life After Cancer</a:t>
            </a:r>
            <a:br>
              <a:rPr lang="en-CA" sz="2800" spc="-175">
                <a:latin typeface="Constantia" panose="02030602050306030303" pitchFamily="18" charset="0"/>
              </a:rPr>
            </a:br>
            <a:r>
              <a:rPr lang="en-CA" sz="1600" spc="0">
                <a:latin typeface="Calibri Light"/>
                <a:cs typeface="Calibri Light"/>
              </a:rPr>
              <a:t>(</a:t>
            </a:r>
            <a:r>
              <a:rPr lang="en-CA" sz="1600" spc="0">
                <a:solidFill>
                  <a:schemeClr val="tx1"/>
                </a:solidFill>
                <a:latin typeface="Calibri Light"/>
                <a:cs typeface="Calibri Light"/>
              </a:rPr>
              <a:t>Brochu and A</a:t>
            </a:r>
            <a:r>
              <a:rPr lang="en-CA" sz="1600" spc="0">
                <a:latin typeface="Calibri Light"/>
                <a:cs typeface="Calibri Light"/>
              </a:rPr>
              <a:t>rsenault 2022)</a:t>
            </a:r>
            <a:endParaRPr lang="en-CA" sz="1600" spc="0" baseline="30000">
              <a:latin typeface="Calibri Light"/>
              <a:cs typeface="Calibri Light"/>
            </a:endParaRPr>
          </a:p>
        </p:txBody>
      </p:sp>
      <p:sp>
        <p:nvSpPr>
          <p:cNvPr id="3" name="TextBox 2">
            <a:extLst>
              <a:ext uri="{FF2B5EF4-FFF2-40B4-BE49-F238E27FC236}">
                <a16:creationId xmlns:a16="http://schemas.microsoft.com/office/drawing/2014/main" id="{47F8E0D6-701D-463C-99F6-4DCB60F29F7B}"/>
              </a:ext>
            </a:extLst>
          </p:cNvPr>
          <p:cNvSpPr txBox="1"/>
          <p:nvPr/>
        </p:nvSpPr>
        <p:spPr>
          <a:xfrm>
            <a:off x="559558" y="5157634"/>
            <a:ext cx="2621629"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kern="1200">
                <a:ln w="9525" cap="flat" cmpd="sng" algn="ctr">
                  <a:noFill/>
                  <a:prstDash val="solid"/>
                  <a:round/>
                  <a:headEnd type="none" w="med" len="med"/>
                  <a:tailEnd type="none" w="med" len="med"/>
                </a:ln>
                <a:solidFill>
                  <a:srgbClr val="373545"/>
                </a:solidFill>
                <a:latin typeface="Calibri Light"/>
                <a:cs typeface="Calibri Light"/>
              </a:rPr>
              <a:t>63</a:t>
            </a:r>
            <a:r>
              <a:rPr lang="en-US" sz="1800" kern="1200">
                <a:ln w="9525" cap="flat" cmpd="sng" algn="ctr">
                  <a:noFill/>
                  <a:prstDash val="solid"/>
                  <a:round/>
                  <a:headEnd type="none" w="med" len="med"/>
                  <a:tailEnd type="none" w="med" len="med"/>
                </a:ln>
                <a:solidFill>
                  <a:srgbClr val="373545"/>
                </a:solidFill>
                <a:latin typeface="Calibri Light"/>
                <a:cs typeface="Calibri Light"/>
              </a:rPr>
              <a:t>% of patients experienced difficulties after completing treatment, including </a:t>
            </a:r>
            <a:r>
              <a:rPr lang="en-US" sz="2000" kern="1200">
                <a:ln w="9525" cap="flat" cmpd="sng" algn="ctr">
                  <a:noFill/>
                  <a:prstDash val="solid"/>
                  <a:round/>
                  <a:headEnd type="none" w="med" len="med"/>
                  <a:tailEnd type="none" w="med" len="med"/>
                </a:ln>
                <a:solidFill>
                  <a:srgbClr val="373545"/>
                </a:solidFill>
                <a:latin typeface="Calibri Light"/>
                <a:cs typeface="Calibri Light"/>
              </a:rPr>
              <a:t>72</a:t>
            </a:r>
            <a:r>
              <a:rPr lang="en-US" sz="1800" kern="1200">
                <a:ln w="9525" cap="flat" cmpd="sng" algn="ctr">
                  <a:noFill/>
                  <a:prstDash val="solid"/>
                  <a:round/>
                  <a:headEnd type="none" w="med" len="med"/>
                  <a:tailEnd type="none" w="med" len="med"/>
                </a:ln>
                <a:solidFill>
                  <a:srgbClr val="373545"/>
                </a:solidFill>
                <a:latin typeface="Calibri Light"/>
                <a:cs typeface="Calibri Light"/>
              </a:rPr>
              <a:t>% in the first year.</a:t>
            </a:r>
            <a:endParaRPr lang="fr-CA" sz="1800" kern="1200">
              <a:ln w="9525" cap="flat" cmpd="sng" algn="ctr">
                <a:noFill/>
                <a:prstDash val="solid"/>
                <a:round/>
                <a:headEnd type="none" w="med" len="med"/>
                <a:tailEnd type="none" w="med" len="med"/>
              </a:ln>
              <a:solidFill>
                <a:srgbClr val="373545"/>
              </a:solidFill>
              <a:latin typeface="Calibri Light"/>
              <a:cs typeface="Calibri Light"/>
            </a:endParaRPr>
          </a:p>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latin typeface="Arial"/>
              <a:ea typeface="Arial"/>
              <a:cs typeface="Arial"/>
              <a:sym typeface="Aria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4" name="Espace réservé d’image 12"/>
          <p:cNvGrpSpPr/>
          <p:nvPr>
            <p:custDataLst>
              <p:tags r:id="rId1"/>
            </p:custDataLst>
          </p:nvPr>
        </p:nvGrpSpPr>
        <p:grpSpPr>
          <a:xfrm>
            <a:off x="8292998" y="142336"/>
            <a:ext cx="3595862" cy="3803650"/>
            <a:chOff x="0" y="0"/>
            <a:chExt cx="3595861" cy="3803650"/>
          </a:xfrm>
        </p:grpSpPr>
        <p:sp>
          <p:nvSpPr>
            <p:cNvPr id="1842" name="Rectangle"/>
            <p:cNvSpPr/>
            <p:nvPr/>
          </p:nvSpPr>
          <p:spPr>
            <a:xfrm>
              <a:off x="0" y="0"/>
              <a:ext cx="3595862" cy="3803650"/>
            </a:xfrm>
            <a:prstGeom prst="rect">
              <a:avLst/>
            </a:prstGeom>
            <a:solidFill>
              <a:srgbClr val="F2F2F2"/>
            </a:solidFill>
            <a:ln w="12700" cap="flat">
              <a:noFill/>
              <a:miter lim="400000"/>
            </a:ln>
            <a:effectLst/>
          </p:spPr>
          <p:txBody>
            <a:bodyPr wrap="square" lIns="45719" tIns="45719" rIns="45719" bIns="45719" numCol="1" anchor="ctr">
              <a:noAutofit/>
            </a:bodyPr>
            <a:lstStyle/>
            <a:p>
              <a:endParaRPr/>
            </a:p>
          </p:txBody>
        </p:sp>
        <p:pic>
          <p:nvPicPr>
            <p:cNvPr id="1843" name="image8.jpeg" descr="image8.jpeg"/>
            <p:cNvPicPr>
              <a:picLocks noChangeAspect="1"/>
            </p:cNvPicPr>
            <p:nvPr/>
          </p:nvPicPr>
          <p:blipFill>
            <a:blip r:embed="rId7"/>
            <a:srcRect l="25220" b="960"/>
            <a:stretch>
              <a:fillRect/>
            </a:stretch>
          </p:blipFill>
          <p:spPr>
            <a:xfrm>
              <a:off x="0" y="36515"/>
              <a:ext cx="3595862" cy="3767135"/>
            </a:xfrm>
            <a:prstGeom prst="rect">
              <a:avLst/>
            </a:prstGeom>
            <a:ln w="12700" cap="flat">
              <a:noFill/>
              <a:miter lim="400000"/>
            </a:ln>
            <a:effectLst/>
          </p:spPr>
        </p:pic>
      </p:grpSp>
      <p:grpSp>
        <p:nvGrpSpPr>
          <p:cNvPr id="1847" name="Espace réservé d’image 13"/>
          <p:cNvGrpSpPr/>
          <p:nvPr>
            <p:custDataLst>
              <p:tags r:id="rId2"/>
            </p:custDataLst>
          </p:nvPr>
        </p:nvGrpSpPr>
        <p:grpSpPr>
          <a:xfrm>
            <a:off x="8296102" y="4059444"/>
            <a:ext cx="3595863" cy="2395539"/>
            <a:chOff x="0" y="0"/>
            <a:chExt cx="3595861" cy="2395538"/>
          </a:xfrm>
        </p:grpSpPr>
        <p:sp>
          <p:nvSpPr>
            <p:cNvPr id="1845" name="Rectangle"/>
            <p:cNvSpPr/>
            <p:nvPr/>
          </p:nvSpPr>
          <p:spPr>
            <a:xfrm>
              <a:off x="0" y="0"/>
              <a:ext cx="3595862" cy="2395539"/>
            </a:xfrm>
            <a:prstGeom prst="rect">
              <a:avLst/>
            </a:prstGeom>
            <a:solidFill>
              <a:srgbClr val="F2F2F2"/>
            </a:solidFill>
            <a:ln w="12700" cap="flat">
              <a:noFill/>
              <a:miter lim="400000"/>
            </a:ln>
            <a:effectLst/>
          </p:spPr>
          <p:txBody>
            <a:bodyPr wrap="square" lIns="45719" tIns="45719" rIns="45719" bIns="45719" numCol="1" anchor="ctr">
              <a:noAutofit/>
            </a:bodyPr>
            <a:lstStyle/>
            <a:p>
              <a:endParaRPr/>
            </a:p>
          </p:txBody>
        </p:sp>
        <p:pic>
          <p:nvPicPr>
            <p:cNvPr id="1846" name="image9.jpeg" descr="image9.jpeg"/>
            <p:cNvPicPr>
              <a:picLocks noChangeAspect="1"/>
            </p:cNvPicPr>
            <p:nvPr/>
          </p:nvPicPr>
          <p:blipFill>
            <a:blip r:embed="rId8"/>
            <a:srcRect t="5019" b="5018"/>
            <a:stretch>
              <a:fillRect/>
            </a:stretch>
          </p:blipFill>
          <p:spPr>
            <a:xfrm>
              <a:off x="0" y="0"/>
              <a:ext cx="3595862" cy="2395539"/>
            </a:xfrm>
            <a:prstGeom prst="rect">
              <a:avLst/>
            </a:prstGeom>
            <a:ln w="12700" cap="flat">
              <a:noFill/>
              <a:miter lim="400000"/>
            </a:ln>
            <a:effectLst/>
          </p:spPr>
        </p:pic>
      </p:grpSp>
      <p:sp>
        <p:nvSpPr>
          <p:cNvPr id="1848" name="Titre 5"/>
          <p:cNvSpPr txBox="1">
            <a:spLocks noGrp="1"/>
          </p:cNvSpPr>
          <p:nvPr>
            <p:ph type="title"/>
            <p:custDataLst>
              <p:tags r:id="rId3"/>
            </p:custDataLst>
          </p:nvPr>
        </p:nvSpPr>
        <p:spPr>
          <a:xfrm>
            <a:off x="303140" y="907881"/>
            <a:ext cx="2044406" cy="2508588"/>
          </a:xfrm>
          <a:prstGeom prst="rect">
            <a:avLst/>
          </a:prstGeom>
          <a:solidFill>
            <a:srgbClr val="FFFFFF"/>
          </a:solidFill>
          <a:ln>
            <a:noFill/>
            <a:miter lim="800000"/>
          </a:ln>
        </p:spPr>
        <p:txBody>
          <a:bodyPr/>
          <a:lstStyle/>
          <a:p>
            <a:pPr>
              <a:lnSpc>
                <a:spcPct val="100000"/>
              </a:lnSpc>
              <a:defRPr sz="2500" b="0" spc="0">
                <a:solidFill>
                  <a:srgbClr val="000000"/>
                </a:solidFill>
                <a:latin typeface="Arial"/>
                <a:ea typeface="Arial"/>
                <a:cs typeface="Arial"/>
                <a:sym typeface="Arial"/>
              </a:defRPr>
            </a:pPr>
            <a:r>
              <a:rPr lang="en-CA" sz="2500" b="0" spc="0">
                <a:latin typeface="Arial" panose="020B0604020202020204" pitchFamily="34" charset="0"/>
                <a:cs typeface="Arial" panose="020B0604020202020204" pitchFamily="34" charset="0"/>
              </a:rPr>
              <a:t>Transition – Life After Cancer</a:t>
            </a:r>
            <a:r>
              <a:rPr lang="en-CA"/>
              <a:t> project</a:t>
            </a:r>
          </a:p>
        </p:txBody>
      </p:sp>
      <p:sp>
        <p:nvSpPr>
          <p:cNvPr id="1849" name="ZoneTexte 3"/>
          <p:cNvSpPr txBox="1"/>
          <p:nvPr>
            <p:custDataLst>
              <p:tags r:id="rId4"/>
            </p:custDataLst>
          </p:nvPr>
        </p:nvSpPr>
        <p:spPr>
          <a:xfrm>
            <a:off x="2773111" y="551070"/>
            <a:ext cx="5193678" cy="4616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400"/>
            </a:pPr>
            <a:r>
              <a:rPr lang="en-CA"/>
              <a:t>The purpose of the 2020–2023 “Transition – Life After Cancer” project was to develop and test out tools and strategies to improve the patient experience by implementing a </a:t>
            </a:r>
            <a:r>
              <a:rPr lang="en-CA" b="1"/>
              <a:t>process to transition patients into </a:t>
            </a:r>
            <a:r>
              <a:rPr lang="en-CA"/>
              <a:t>life after cancer treatment.</a:t>
            </a:r>
          </a:p>
          <a:p>
            <a:pPr algn="just">
              <a:defRPr sz="1400"/>
            </a:pPr>
            <a:r>
              <a:rPr lang="en-CA"/>
              <a:t> </a:t>
            </a:r>
          </a:p>
          <a:p>
            <a:pPr algn="just">
              <a:defRPr sz="1400"/>
            </a:pPr>
            <a:r>
              <a:rPr lang="en-CA"/>
              <a:t>This project was the result of a collaboration between oncology care teams at CISSS de Laval, CIUSSS de la Capitale-Nationale and CIUSSS du Nord-de-l’Île-de-Montréal, physicians, oncology and community pharmacists, researchers, patient partners and community organization representatives. Together, they developed an implementation toolkit for </a:t>
            </a:r>
            <a:r>
              <a:rPr lang="en-CA" b="1"/>
              <a:t>a model aimed at providing personalized and coordinated care and services for a smoother post-treatment transition. </a:t>
            </a:r>
            <a:r>
              <a:rPr lang="en-CA"/>
              <a:t>This toolkit meets transition-of-care standards.</a:t>
            </a:r>
          </a:p>
          <a:p>
            <a:pPr algn="just">
              <a:defRPr sz="1400"/>
            </a:pPr>
            <a:endParaRPr lang="en-CA"/>
          </a:p>
          <a:p>
            <a:pPr algn="just">
              <a:defRPr sz="1400"/>
            </a:pPr>
            <a:r>
              <a:rPr lang="en-CA"/>
              <a:t>The Quebec Cancer Program under the Quebec Ministry of Health and Social Services (MSSS) provided support for this project. Funding was also provided by the Canadian Partnership Against Cancer.</a:t>
            </a:r>
          </a:p>
          <a:p>
            <a:pPr algn="just">
              <a:defRPr sz="1400"/>
            </a:pPr>
            <a:endParaRPr lang="en-CA" strike="sngStrike">
              <a:solidFill>
                <a:srgbClr val="242424"/>
              </a:solidFill>
              <a:latin typeface="-apple-system"/>
              <a:ea typeface="-apple-system"/>
              <a:cs typeface="-apple-system"/>
              <a:sym typeface="-apple-system"/>
            </a:endParaRPr>
          </a:p>
          <a:p>
            <a:pPr algn="just">
              <a:defRPr sz="1400"/>
            </a:pPr>
            <a:endParaRPr lang="en-CA" strike="sngStrike">
              <a:solidFill>
                <a:srgbClr val="242424"/>
              </a:solidFill>
              <a:latin typeface="-apple-system"/>
              <a:ea typeface="-apple-system"/>
              <a:cs typeface="-apple-system"/>
              <a:sym typeface="-apple-system"/>
            </a:endParaRPr>
          </a:p>
        </p:txBody>
      </p:sp>
      <p:sp>
        <p:nvSpPr>
          <p:cNvPr id="1850" name="Numéro de diapositive"/>
          <p:cNvSpPr txBox="1">
            <a:spLocks noGrp="1"/>
          </p:cNvSpPr>
          <p:nvPr>
            <p:ph type="sldNum" sz="quarter" idx="4294967295"/>
            <p:custDataLst>
              <p:tags r:id="rId5"/>
            </p:custDataLst>
          </p:nvPr>
        </p:nvSpPr>
        <p:spPr>
          <a:xfrm>
            <a:off x="9000000" y="6480000"/>
            <a:ext cx="2844801" cy="3683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51000">
              <a:schemeClr val="accent2">
                <a:lumMod val="95000"/>
                <a:lumOff val="5000"/>
              </a:schemeClr>
            </a:gs>
            <a:gs pos="46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853" name="ZoneTexte 1"/>
          <p:cNvSpPr txBox="1"/>
          <p:nvPr>
            <p:custDataLst>
              <p:tags r:id="rId1"/>
            </p:custDataLst>
          </p:nvPr>
        </p:nvSpPr>
        <p:spPr>
          <a:xfrm>
            <a:off x="2605173" y="118116"/>
            <a:ext cx="6998068"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1600" b="1">
                <a:solidFill>
                  <a:srgbClr val="002060"/>
                </a:solidFill>
              </a:defRPr>
            </a:pPr>
            <a:r>
              <a:rPr sz="1600" kern="1200">
                <a:ln w="9525" cap="flat" cmpd="sng" algn="ctr">
                  <a:noFill/>
                  <a:prstDash val="solid"/>
                  <a:round/>
                  <a:headEnd type="none" w="med" len="med"/>
                  <a:tailEnd type="none" w="med" len="med"/>
                </a:ln>
              </a:rPr>
              <a:t>TRANSITION </a:t>
            </a:r>
            <a:r>
              <a:rPr lang="fr-CA" sz="1600" kern="1200">
                <a:ln w="9525" cap="flat" cmpd="sng" algn="ctr">
                  <a:noFill/>
                  <a:prstDash val="solid"/>
                  <a:round/>
                  <a:headEnd type="none" w="med" len="med"/>
                  <a:tailEnd type="none" w="med" len="med"/>
                </a:ln>
              </a:rPr>
              <a:t>TO LIFE AFTER </a:t>
            </a:r>
            <a:r>
              <a:rPr sz="1600" kern="1200">
                <a:ln w="9525" cap="flat" cmpd="sng" algn="ctr">
                  <a:noFill/>
                  <a:prstDash val="solid"/>
                  <a:round/>
                  <a:headEnd type="none" w="med" len="med"/>
                  <a:tailEnd type="none" w="med" len="med"/>
                </a:ln>
              </a:rPr>
              <a:t>CANCER</a:t>
            </a:r>
            <a:endParaRPr sz="1600" kern="1200">
              <a:ln w="9525" cap="flat" cmpd="sng" algn="ctr">
                <a:noFill/>
                <a:prstDash val="solid"/>
                <a:round/>
                <a:headEnd type="none" w="med" len="med"/>
                <a:tailEnd type="none" w="med" len="med"/>
              </a:ln>
              <a:sym typeface="Calibri"/>
            </a:endParaRPr>
          </a:p>
          <a:p>
            <a:pPr algn="ctr">
              <a:defRPr sz="1600" b="1">
                <a:solidFill>
                  <a:srgbClr val="002060"/>
                </a:solidFill>
              </a:defRPr>
            </a:pPr>
            <a:r>
              <a:rPr lang="en-CA">
                <a:solidFill>
                  <a:schemeClr val="tx1"/>
                </a:solidFill>
              </a:rPr>
              <a:t>PERSONALIZED AND COORDINATED CARE AND SERVICES MODEL</a:t>
            </a:r>
            <a:br>
              <a:rPr lang="fr-CA">
                <a:solidFill>
                  <a:schemeClr val="tx1"/>
                </a:solidFill>
              </a:rPr>
            </a:br>
            <a:endParaRPr>
              <a:solidFill>
                <a:schemeClr val="tx1"/>
              </a:solidFill>
            </a:endParaRPr>
          </a:p>
        </p:txBody>
      </p:sp>
      <p:grpSp>
        <p:nvGrpSpPr>
          <p:cNvPr id="1863" name="Diagramme 2"/>
          <p:cNvGrpSpPr/>
          <p:nvPr>
            <p:custDataLst>
              <p:tags r:id="rId2"/>
            </p:custDataLst>
          </p:nvPr>
        </p:nvGrpSpPr>
        <p:grpSpPr>
          <a:xfrm>
            <a:off x="3794449" y="1173255"/>
            <a:ext cx="5169425" cy="5264874"/>
            <a:chOff x="-2" y="0"/>
            <a:chExt cx="5830463" cy="5176424"/>
          </a:xfrm>
        </p:grpSpPr>
        <p:grpSp>
          <p:nvGrpSpPr>
            <p:cNvPr id="1856" name="Groupe"/>
            <p:cNvGrpSpPr/>
            <p:nvPr/>
          </p:nvGrpSpPr>
          <p:grpSpPr>
            <a:xfrm>
              <a:off x="1860889" y="0"/>
              <a:ext cx="2108681" cy="1943566"/>
              <a:chOff x="-1" y="0"/>
              <a:chExt cx="2108680" cy="1943565"/>
            </a:xfrm>
          </p:grpSpPr>
          <p:sp>
            <p:nvSpPr>
              <p:cNvPr id="1854" name="Triangle"/>
              <p:cNvSpPr/>
              <p:nvPr/>
            </p:nvSpPr>
            <p:spPr>
              <a:xfrm>
                <a:off x="-1" y="0"/>
                <a:ext cx="2108680" cy="19090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lose/>
                  </a:path>
                </a:pathLst>
              </a:custGeom>
              <a:solidFill>
                <a:srgbClr val="23595F"/>
              </a:solidFill>
              <a:ln w="12700" cap="flat">
                <a:solidFill>
                  <a:srgbClr val="FFFFFF"/>
                </a:solidFill>
                <a:prstDash val="solid"/>
                <a:miter lim="800000"/>
              </a:ln>
              <a:effectLst/>
            </p:spPr>
            <p:txBody>
              <a:bodyPr wrap="square" lIns="45719" tIns="45719" rIns="45719" bIns="45719" numCol="1" anchor="ctr">
                <a:noAutofit/>
              </a:bodyPr>
              <a:lstStyle/>
              <a:p>
                <a:pPr algn="ctr" defTabSz="444500">
                  <a:lnSpc>
                    <a:spcPct val="90000"/>
                  </a:lnSpc>
                  <a:spcBef>
                    <a:spcPts val="700"/>
                  </a:spcBef>
                  <a:defRPr sz="1000">
                    <a:solidFill>
                      <a:srgbClr val="FFFFFF"/>
                    </a:solidFill>
                  </a:defRPr>
                </a:pPr>
                <a:endParaRPr/>
              </a:p>
            </p:txBody>
          </p:sp>
          <p:sp>
            <p:nvSpPr>
              <p:cNvPr id="1855" name="5%…"/>
              <p:cNvSpPr txBox="1"/>
              <p:nvPr/>
            </p:nvSpPr>
            <p:spPr>
              <a:xfrm>
                <a:off x="221826" y="813836"/>
                <a:ext cx="1705900" cy="11297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700" tIns="12700" rIns="12700" bIns="12700" numCol="1" anchor="ctr">
                <a:spAutoFit/>
              </a:bodyPr>
              <a:lstStyle/>
              <a:p>
                <a:pPr algn="ctr" defTabSz="444500">
                  <a:lnSpc>
                    <a:spcPct val="90000"/>
                  </a:lnSpc>
                  <a:spcBef>
                    <a:spcPts val="700"/>
                  </a:spcBef>
                  <a:defRPr sz="1000">
                    <a:solidFill>
                      <a:srgbClr val="FFFFFF"/>
                    </a:solidFill>
                    <a:latin typeface="+mn-lt"/>
                    <a:ea typeface="+mn-ea"/>
                    <a:cs typeface="+mn-cs"/>
                    <a:sym typeface="Calibri"/>
                  </a:defRPr>
                </a:pPr>
                <a:endParaRPr lang="en-CA"/>
              </a:p>
              <a:p>
                <a:pPr algn="ctr" defTabSz="444500">
                  <a:defRPr sz="1000">
                    <a:solidFill>
                      <a:srgbClr val="FFFFFF"/>
                    </a:solidFill>
                  </a:defRPr>
                </a:pPr>
                <a:r>
                  <a:rPr lang="en-CA" sz="1400" b="1"/>
                  <a:t>Complex</a:t>
                </a:r>
                <a:endParaRPr lang="en-CA" sz="1400" b="1">
                  <a:latin typeface="+mn-lt"/>
                  <a:ea typeface="+mn-ea"/>
                  <a:cs typeface="+mn-cs"/>
                  <a:sym typeface="Calibri"/>
                </a:endParaRPr>
              </a:p>
              <a:p>
                <a:pPr algn="ctr" defTabSz="444500">
                  <a:defRPr sz="1000">
                    <a:solidFill>
                      <a:srgbClr val="FFFFFF"/>
                    </a:solidFill>
                  </a:defRPr>
                </a:pPr>
                <a:r>
                  <a:rPr lang="en-CA" sz="1400" b="1"/>
                  <a:t>follow-up care</a:t>
                </a:r>
                <a:endParaRPr lang="en-CA" sz="1400" b="1">
                  <a:latin typeface="+mn-lt"/>
                  <a:ea typeface="+mn-ea"/>
                  <a:cs typeface="+mn-cs"/>
                  <a:sym typeface="Calibri"/>
                </a:endParaRPr>
              </a:p>
              <a:p>
                <a:pPr algn="ctr" defTabSz="444500">
                  <a:defRPr sz="1000">
                    <a:solidFill>
                      <a:srgbClr val="FFFFFF"/>
                    </a:solidFill>
                  </a:defRPr>
                </a:pPr>
                <a:r>
                  <a:rPr lang="en-CA" sz="1200"/>
                  <a:t>5% of patients </a:t>
                </a:r>
                <a:endParaRPr lang="en-CA" sz="1200">
                  <a:latin typeface="+mn-lt"/>
                  <a:ea typeface="+mn-ea"/>
                  <a:cs typeface="+mn-cs"/>
                  <a:sym typeface="Calibri"/>
                </a:endParaRPr>
              </a:p>
              <a:p>
                <a:pPr algn="ctr" defTabSz="444500">
                  <a:defRPr sz="1000">
                    <a:solidFill>
                      <a:srgbClr val="FFFFFF"/>
                    </a:solidFill>
                  </a:defRPr>
                </a:pPr>
                <a:r>
                  <a:rPr lang="en-CA" sz="1200">
                    <a:solidFill>
                      <a:schemeClr val="bg1"/>
                    </a:solidFill>
                  </a:rPr>
                  <a:t>with low to moderate self-care capacity</a:t>
                </a:r>
              </a:p>
            </p:txBody>
          </p:sp>
        </p:grpSp>
        <p:grpSp>
          <p:nvGrpSpPr>
            <p:cNvPr id="1859" name="Groupe"/>
            <p:cNvGrpSpPr/>
            <p:nvPr/>
          </p:nvGrpSpPr>
          <p:grpSpPr>
            <a:xfrm>
              <a:off x="920046" y="1909054"/>
              <a:ext cx="3990365" cy="1633686"/>
              <a:chOff x="-1" y="-1"/>
              <a:chExt cx="3990363" cy="1633685"/>
            </a:xfrm>
          </p:grpSpPr>
          <p:sp>
            <p:nvSpPr>
              <p:cNvPr id="1857" name="Forme"/>
              <p:cNvSpPr/>
              <p:nvPr/>
            </p:nvSpPr>
            <p:spPr>
              <a:xfrm>
                <a:off x="-1" y="-1"/>
                <a:ext cx="3990363" cy="16336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980" y="0"/>
                    </a:lnTo>
                    <a:lnTo>
                      <a:pt x="16620" y="0"/>
                    </a:lnTo>
                    <a:lnTo>
                      <a:pt x="21600" y="21600"/>
                    </a:lnTo>
                    <a:close/>
                  </a:path>
                </a:pathLst>
              </a:custGeom>
              <a:solidFill>
                <a:srgbClr val="46AFBA"/>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endParaRPr/>
              </a:p>
            </p:txBody>
          </p:sp>
          <p:sp>
            <p:nvSpPr>
              <p:cNvPr id="1858" name="En fonction de la stratification…"/>
              <p:cNvSpPr txBox="1"/>
              <p:nvPr/>
            </p:nvSpPr>
            <p:spPr>
              <a:xfrm>
                <a:off x="775609" y="135976"/>
                <a:ext cx="2516440" cy="13617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240" tIns="15240" rIns="15240" bIns="15240" numCol="1" anchor="ctr">
                <a:spAutoFit/>
              </a:bodyPr>
              <a:lstStyle/>
              <a:p>
                <a:pPr algn="ctr" defTabSz="533400">
                  <a:defRPr sz="1200" b="1">
                    <a:solidFill>
                      <a:srgbClr val="FFFFFF"/>
                    </a:solidFill>
                  </a:defRPr>
                </a:pPr>
                <a:r>
                  <a:rPr lang="en-CA" sz="1400"/>
                  <a:t>Follow-up care</a:t>
                </a:r>
              </a:p>
              <a:p>
                <a:pPr algn="ctr" defTabSz="533400">
                  <a:defRPr sz="1200" b="1">
                    <a:solidFill>
                      <a:srgbClr val="FFFFFF"/>
                    </a:solidFill>
                  </a:defRPr>
                </a:pPr>
                <a:r>
                  <a:rPr lang="en-CA" sz="1400"/>
                  <a:t>coordinated by oncology</a:t>
                </a:r>
                <a:endParaRPr lang="en-CA" sz="1400">
                  <a:latin typeface="+mn-lt"/>
                  <a:ea typeface="+mn-ea"/>
                  <a:cs typeface="+mn-cs"/>
                  <a:sym typeface="Calibri"/>
                </a:endParaRPr>
              </a:p>
              <a:p>
                <a:pPr algn="ctr" defTabSz="533400">
                  <a:defRPr sz="1200">
                    <a:solidFill>
                      <a:srgbClr val="FFFFFF"/>
                    </a:solidFill>
                  </a:defRPr>
                </a:pPr>
                <a:r>
                  <a:rPr lang="en-CA"/>
                  <a:t>30% of patients with health problems needing specialized follow-up care for a fixed period and/or with low to moderate self</a:t>
                </a:r>
                <a:r>
                  <a:rPr lang="en-US" sz="1200">
                    <a:solidFill>
                      <a:schemeClr val="bg1"/>
                    </a:solidFill>
                  </a:rPr>
                  <a:t>‑</a:t>
                </a:r>
                <a:r>
                  <a:rPr lang="en-CA"/>
                  <a:t>care ability</a:t>
                </a:r>
              </a:p>
            </p:txBody>
          </p:sp>
        </p:grpSp>
        <p:grpSp>
          <p:nvGrpSpPr>
            <p:cNvPr id="1862" name="Groupe"/>
            <p:cNvGrpSpPr/>
            <p:nvPr/>
          </p:nvGrpSpPr>
          <p:grpSpPr>
            <a:xfrm>
              <a:off x="-2" y="3542738"/>
              <a:ext cx="5830463" cy="1633686"/>
              <a:chOff x="-1" y="-1"/>
              <a:chExt cx="5830461" cy="1633685"/>
            </a:xfrm>
          </p:grpSpPr>
          <p:sp>
            <p:nvSpPr>
              <p:cNvPr id="1860" name="Forme"/>
              <p:cNvSpPr/>
              <p:nvPr/>
            </p:nvSpPr>
            <p:spPr>
              <a:xfrm>
                <a:off x="-1" y="-1"/>
                <a:ext cx="5830461" cy="16336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408" y="0"/>
                    </a:lnTo>
                    <a:lnTo>
                      <a:pt x="18192" y="0"/>
                    </a:lnTo>
                    <a:lnTo>
                      <a:pt x="21600" y="21600"/>
                    </a:lnTo>
                    <a:close/>
                  </a:path>
                </a:pathLst>
              </a:custGeom>
              <a:solidFill>
                <a:srgbClr val="D5EDEF"/>
              </a:solidFill>
              <a:ln w="12700" cap="flat">
                <a:solidFill>
                  <a:srgbClr val="FFFFFF"/>
                </a:solidFill>
                <a:prstDash val="solid"/>
                <a:miter lim="800000"/>
              </a:ln>
              <a:effectLst/>
            </p:spPr>
            <p:txBody>
              <a:bodyPr wrap="square" lIns="45719" tIns="45719" rIns="45719" bIns="45719" numCol="1" anchor="ctr">
                <a:noAutofit/>
              </a:bodyPr>
              <a:lstStyle/>
              <a:p>
                <a:pPr algn="ctr" defTabSz="711200">
                  <a:lnSpc>
                    <a:spcPct val="90000"/>
                  </a:lnSpc>
                  <a:spcBef>
                    <a:spcPts val="700"/>
                  </a:spcBef>
                  <a:defRPr sz="1400">
                    <a:solidFill>
                      <a:srgbClr val="002060"/>
                    </a:solidFill>
                    <a:latin typeface="+mn-lt"/>
                    <a:ea typeface="+mn-ea"/>
                    <a:cs typeface="+mn-cs"/>
                    <a:sym typeface="Calibri"/>
                  </a:defRPr>
                </a:pPr>
                <a:endParaRPr/>
              </a:p>
            </p:txBody>
          </p:sp>
          <p:sp>
            <p:nvSpPr>
              <p:cNvPr id="1861" name="Approche universelle…"/>
              <p:cNvSpPr txBox="1"/>
              <p:nvPr/>
            </p:nvSpPr>
            <p:spPr>
              <a:xfrm>
                <a:off x="1020329" y="690757"/>
                <a:ext cx="3789800" cy="2521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320" tIns="20320" rIns="20320" bIns="20320" numCol="1" anchor="ctr">
                <a:spAutoFit/>
              </a:bodyPr>
              <a:lstStyle/>
              <a:p>
                <a:pPr algn="ctr" defTabSz="711200">
                  <a:defRPr sz="1600">
                    <a:solidFill>
                      <a:srgbClr val="FFFFFF"/>
                    </a:solidFill>
                  </a:defRPr>
                </a:pPr>
                <a:r>
                  <a:rPr lang="en-US" sz="1400" b="1">
                    <a:solidFill>
                      <a:schemeClr val="tx1"/>
                    </a:solidFill>
                  </a:rPr>
                  <a:t>Transition organization for all</a:t>
                </a:r>
              </a:p>
            </p:txBody>
          </p:sp>
        </p:grpSp>
      </p:grpSp>
      <p:sp>
        <p:nvSpPr>
          <p:cNvPr id="1864" name="ZoneTexte 3"/>
          <p:cNvSpPr txBox="1"/>
          <p:nvPr>
            <p:custDataLst>
              <p:tags r:id="rId3"/>
            </p:custDataLst>
          </p:nvPr>
        </p:nvSpPr>
        <p:spPr>
          <a:xfrm>
            <a:off x="171037" y="4409863"/>
            <a:ext cx="3123091"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sz="1100" b="1">
                <a:solidFill>
                  <a:srgbClr val="002060"/>
                </a:solidFill>
              </a:defRPr>
            </a:pPr>
            <a:r>
              <a:rPr lang="en-CA" sz="1200">
                <a:solidFill>
                  <a:schemeClr val="tx1"/>
                </a:solidFill>
              </a:rPr>
              <a:t>Standard transition organization: </a:t>
            </a:r>
            <a:endParaRPr lang="en-CA" sz="1200">
              <a:solidFill>
                <a:schemeClr val="tx1"/>
              </a:solidFill>
              <a:latin typeface="+mn-lt"/>
              <a:ea typeface="+mn-ea"/>
              <a:cs typeface="+mn-cs"/>
              <a:sym typeface="Calibri"/>
            </a:endParaRPr>
          </a:p>
          <a:p>
            <a:pPr marL="171450" indent="-171450" algn="just">
              <a:buSzPct val="100000"/>
              <a:buFont typeface="Arial"/>
              <a:buChar char="•"/>
              <a:defRPr sz="1100">
                <a:solidFill>
                  <a:srgbClr val="002060"/>
                </a:solidFill>
              </a:defRPr>
            </a:pPr>
            <a:r>
              <a:rPr lang="en-CA" sz="1200">
                <a:solidFill>
                  <a:schemeClr val="tx1"/>
                </a:solidFill>
              </a:rPr>
              <a:t>Medical and pharmaceutical transfer plan, personalized support guide</a:t>
            </a:r>
            <a:endParaRPr lang="en-CA" sz="1200">
              <a:solidFill>
                <a:schemeClr val="tx1"/>
              </a:solidFill>
              <a:latin typeface="+mn-lt"/>
              <a:ea typeface="+mn-ea"/>
              <a:cs typeface="+mn-cs"/>
              <a:sym typeface="Calibri"/>
            </a:endParaRPr>
          </a:p>
          <a:p>
            <a:pPr marL="171450" indent="-171450" algn="just">
              <a:buSzPct val="100000"/>
              <a:buFont typeface="Arial"/>
              <a:buChar char="•"/>
              <a:defRPr sz="1100">
                <a:solidFill>
                  <a:srgbClr val="002060"/>
                </a:solidFill>
              </a:defRPr>
            </a:pPr>
            <a:r>
              <a:rPr lang="en-CA" sz="1200">
                <a:solidFill>
                  <a:schemeClr val="tx1"/>
                </a:solidFill>
              </a:rPr>
              <a:t>Service delivery coordinated with primary care providers based on needs</a:t>
            </a:r>
          </a:p>
          <a:p>
            <a:pPr marL="171450" indent="-171450" algn="just">
              <a:buSzPct val="100000"/>
              <a:buFont typeface="Arial"/>
              <a:buChar char="•"/>
              <a:defRPr sz="1100">
                <a:solidFill>
                  <a:srgbClr val="002060"/>
                </a:solidFill>
              </a:defRPr>
            </a:pPr>
            <a:r>
              <a:rPr lang="en-CA" sz="1200">
                <a:solidFill>
                  <a:schemeClr val="tx1"/>
                </a:solidFill>
              </a:rPr>
              <a:t>Various strategies and resources for self</a:t>
            </a:r>
            <a:r>
              <a:rPr lang="en-US" sz="1200">
                <a:solidFill>
                  <a:schemeClr val="tx1"/>
                </a:solidFill>
              </a:rPr>
              <a:t>‑</a:t>
            </a:r>
            <a:r>
              <a:rPr lang="en-CA" sz="1200">
                <a:solidFill>
                  <a:schemeClr val="tx1"/>
                </a:solidFill>
              </a:rPr>
              <a:t>care support</a:t>
            </a:r>
            <a:endParaRPr lang="en-CA" sz="1200">
              <a:solidFill>
                <a:schemeClr val="tx1"/>
              </a:solidFill>
              <a:sym typeface="Calibri"/>
            </a:endParaRPr>
          </a:p>
          <a:p>
            <a:pPr marL="171450" indent="-171450" algn="just">
              <a:buSzPct val="100000"/>
              <a:buFont typeface="Arial"/>
              <a:buChar char="•"/>
              <a:defRPr sz="1100">
                <a:solidFill>
                  <a:srgbClr val="002060"/>
                </a:solidFill>
              </a:defRPr>
            </a:pPr>
            <a:r>
              <a:rPr lang="en-CA" sz="1200">
                <a:solidFill>
                  <a:schemeClr val="tx1"/>
                </a:solidFill>
              </a:rPr>
              <a:t>Referrals to community organizations and groups </a:t>
            </a:r>
            <a:endParaRPr lang="en-CA" sz="1200" b="1">
              <a:solidFill>
                <a:schemeClr val="tx1"/>
              </a:solidFill>
            </a:endParaRPr>
          </a:p>
        </p:txBody>
      </p:sp>
      <p:sp>
        <p:nvSpPr>
          <p:cNvPr id="1865" name="ZoneTexte 4"/>
          <p:cNvSpPr txBox="1"/>
          <p:nvPr>
            <p:custDataLst>
              <p:tags r:id="rId4"/>
            </p:custDataLst>
          </p:nvPr>
        </p:nvSpPr>
        <p:spPr>
          <a:xfrm>
            <a:off x="88659" y="2737341"/>
            <a:ext cx="3452555"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sz="1100" b="1">
                <a:solidFill>
                  <a:srgbClr val="002060"/>
                </a:solidFill>
              </a:defRPr>
            </a:pPr>
            <a:r>
              <a:rPr lang="en-CA" sz="1200">
                <a:solidFill>
                  <a:schemeClr val="tx1"/>
                </a:solidFill>
              </a:rPr>
              <a:t>Follow-up care coordinated by oncology:</a:t>
            </a:r>
            <a:endParaRPr lang="en-CA" sz="1200">
              <a:solidFill>
                <a:schemeClr val="tx1"/>
              </a:solidFill>
              <a:latin typeface="+mn-lt"/>
              <a:ea typeface="+mn-ea"/>
              <a:cs typeface="+mn-cs"/>
              <a:sym typeface="Calibri"/>
            </a:endParaRPr>
          </a:p>
          <a:p>
            <a:pPr marL="171450" indent="-171450">
              <a:buSzPct val="100000"/>
              <a:buFont typeface="Arial"/>
              <a:buChar char="•"/>
              <a:defRPr sz="1100">
                <a:solidFill>
                  <a:srgbClr val="002060"/>
                </a:solidFill>
              </a:defRPr>
            </a:pPr>
            <a:r>
              <a:rPr lang="en-CA" sz="1200">
                <a:solidFill>
                  <a:schemeClr val="tx1"/>
                </a:solidFill>
                <a:latin typeface="Arial" panose="020B0604020202020204" pitchFamily="34" charset="0"/>
                <a:cs typeface="Arial" panose="020B0604020202020204" pitchFamily="34" charset="0"/>
              </a:rPr>
              <a:t>Increased support for self-care</a:t>
            </a:r>
          </a:p>
          <a:p>
            <a:pPr marL="171450" indent="-171450">
              <a:buSzPct val="100000"/>
              <a:buFont typeface="Arial"/>
              <a:buChar char="•"/>
              <a:defRPr sz="1100">
                <a:solidFill>
                  <a:srgbClr val="002060"/>
                </a:solidFill>
              </a:defRPr>
            </a:pPr>
            <a:r>
              <a:rPr lang="en-CA" sz="1200">
                <a:solidFill>
                  <a:schemeClr val="tx1"/>
                </a:solidFill>
                <a:latin typeface="Arial" panose="020B0604020202020204" pitchFamily="34" charset="0"/>
                <a:cs typeface="Arial" panose="020B0604020202020204" pitchFamily="34" charset="0"/>
              </a:rPr>
              <a:t>Medical follow-up by oncology team for fixed period</a:t>
            </a:r>
            <a:endParaRPr lang="en-CA" sz="1200">
              <a:solidFill>
                <a:schemeClr val="tx1"/>
              </a:solidFill>
              <a:latin typeface="Arial" panose="020B0604020202020204" pitchFamily="34" charset="0"/>
              <a:ea typeface="+mn-ea"/>
              <a:cs typeface="Arial" panose="020B0604020202020204" pitchFamily="34" charset="0"/>
              <a:sym typeface="Calibri"/>
            </a:endParaRPr>
          </a:p>
          <a:p>
            <a:pPr marL="171450" indent="-171450">
              <a:buSzPct val="100000"/>
              <a:buFont typeface="Arial"/>
              <a:buChar char="•"/>
              <a:defRPr sz="1100">
                <a:solidFill>
                  <a:srgbClr val="002060"/>
                </a:solidFill>
              </a:defRPr>
            </a:pPr>
            <a:r>
              <a:rPr lang="en-CA" sz="1200">
                <a:solidFill>
                  <a:schemeClr val="tx1"/>
                </a:solidFill>
                <a:latin typeface="Arial" panose="020B0604020202020204" pitchFamily="34" charset="0"/>
                <a:cs typeface="Arial" panose="020B0604020202020204" pitchFamily="34" charset="0"/>
              </a:rPr>
              <a:t>Telemedicine appointments, systematic follow-up care</a:t>
            </a:r>
          </a:p>
          <a:p>
            <a:pPr marL="171450" indent="-171450">
              <a:buSzPct val="100000"/>
              <a:buFont typeface="Arial"/>
              <a:buChar char="•"/>
              <a:defRPr sz="1100">
                <a:solidFill>
                  <a:srgbClr val="002060"/>
                </a:solidFill>
              </a:defRPr>
            </a:pPr>
            <a:r>
              <a:rPr lang="en-CA" sz="1200">
                <a:solidFill>
                  <a:schemeClr val="tx1"/>
                </a:solidFill>
                <a:latin typeface="Arial" panose="020B0604020202020204" pitchFamily="34" charset="0"/>
                <a:ea typeface="+mn-ea"/>
                <a:cs typeface="Arial" panose="020B0604020202020204" pitchFamily="34" charset="0"/>
                <a:sym typeface="Calibri"/>
              </a:rPr>
              <a:t>Services delivered by community organizations</a:t>
            </a:r>
          </a:p>
          <a:p>
            <a:pPr marL="171450" indent="-171450">
              <a:buSzPct val="100000"/>
              <a:buFont typeface="Arial"/>
              <a:buChar char="•"/>
              <a:defRPr sz="1100">
                <a:solidFill>
                  <a:srgbClr val="002060"/>
                </a:solidFill>
              </a:defRPr>
            </a:pPr>
            <a:r>
              <a:rPr lang="en-CA" sz="1200">
                <a:solidFill>
                  <a:schemeClr val="tx1"/>
                </a:solidFill>
                <a:latin typeface="Arial" panose="020B0604020202020204" pitchFamily="34" charset="0"/>
                <a:cs typeface="Arial" panose="020B0604020202020204" pitchFamily="34" charset="0"/>
              </a:rPr>
              <a:t>Shared follow-up with primary care providers</a:t>
            </a:r>
          </a:p>
        </p:txBody>
      </p:sp>
      <p:sp>
        <p:nvSpPr>
          <p:cNvPr id="1866" name="ZoneTexte 5"/>
          <p:cNvSpPr txBox="1"/>
          <p:nvPr>
            <p:custDataLst>
              <p:tags r:id="rId5"/>
            </p:custDataLst>
          </p:nvPr>
        </p:nvSpPr>
        <p:spPr>
          <a:xfrm>
            <a:off x="113860" y="1510223"/>
            <a:ext cx="3360856"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sz="1100" b="1">
                <a:solidFill>
                  <a:srgbClr val="002060"/>
                </a:solidFill>
              </a:defRPr>
            </a:pPr>
            <a:r>
              <a:rPr lang="en-US" sz="1200">
                <a:solidFill>
                  <a:schemeClr val="tx1"/>
                </a:solidFill>
              </a:rPr>
              <a:t>Complex follow-up care:</a:t>
            </a:r>
          </a:p>
          <a:p>
            <a:pPr marL="171450" indent="-171450" algn="just">
              <a:buSzPct val="100000"/>
              <a:buFont typeface="Arial"/>
              <a:buChar char="•"/>
              <a:defRPr sz="1100">
                <a:solidFill>
                  <a:srgbClr val="002060"/>
                </a:solidFill>
              </a:defRPr>
            </a:pPr>
            <a:r>
              <a:rPr lang="en-US" sz="1200">
                <a:solidFill>
                  <a:schemeClr val="tx1"/>
                </a:solidFill>
                <a:latin typeface="Arial" panose="020B0604020202020204" pitchFamily="34" charset="0"/>
                <a:cs typeface="Arial" panose="020B0604020202020204" pitchFamily="34" charset="0"/>
              </a:rPr>
              <a:t>Management by oncology team</a:t>
            </a:r>
          </a:p>
          <a:p>
            <a:pPr marL="171450" indent="-171450" algn="just">
              <a:buSzPct val="100000"/>
              <a:buFont typeface="Arial"/>
              <a:buChar char="•"/>
              <a:defRPr sz="1100">
                <a:solidFill>
                  <a:srgbClr val="002060"/>
                </a:solidFill>
              </a:defRPr>
            </a:pPr>
            <a:r>
              <a:rPr lang="en-US" sz="1200">
                <a:solidFill>
                  <a:schemeClr val="tx1"/>
                </a:solidFill>
                <a:sym typeface="Calibri"/>
              </a:rPr>
              <a:t>Shared follow-up care </a:t>
            </a:r>
            <a:r>
              <a:rPr lang="en-US" sz="1200">
                <a:solidFill>
                  <a:schemeClr val="tx1"/>
                </a:solidFill>
                <a:latin typeface="Arial" panose="020B0604020202020204" pitchFamily="34" charset="0"/>
                <a:ea typeface="+mn-ea"/>
                <a:cs typeface="Arial" panose="020B0604020202020204" pitchFamily="34" charset="0"/>
                <a:sym typeface="Calibri"/>
              </a:rPr>
              <a:t>between primary care providers and oncology, primarily through </a:t>
            </a:r>
            <a:r>
              <a:rPr lang="en-US" sz="1200">
                <a:solidFill>
                  <a:schemeClr val="tx1"/>
                </a:solidFill>
                <a:sym typeface="Calibri"/>
              </a:rPr>
              <a:t>oncology</a:t>
            </a:r>
          </a:p>
          <a:p>
            <a:pPr marL="171450" indent="-171450" algn="just">
              <a:buSzPct val="100000"/>
              <a:buFont typeface="Arial"/>
              <a:buChar char="•"/>
              <a:defRPr sz="1100">
                <a:solidFill>
                  <a:srgbClr val="002060"/>
                </a:solidFill>
              </a:defRPr>
            </a:pPr>
            <a:r>
              <a:rPr lang="en-US" sz="1200">
                <a:solidFill>
                  <a:schemeClr val="tx1"/>
                </a:solidFill>
                <a:latin typeface="Arial" panose="020B0604020202020204" pitchFamily="34" charset="0"/>
                <a:cs typeface="Arial" panose="020B0604020202020204" pitchFamily="34" charset="0"/>
              </a:rPr>
              <a:t>Support for symptom self-management</a:t>
            </a:r>
            <a:endParaRPr lang="en-US" sz="1200" b="1">
              <a:solidFill>
                <a:schemeClr val="tx1"/>
              </a:solidFill>
              <a:latin typeface="Arial" panose="020B0604020202020204" pitchFamily="34" charset="0"/>
              <a:cs typeface="Arial" panose="020B0604020202020204" pitchFamily="34" charset="0"/>
            </a:endParaRPr>
          </a:p>
        </p:txBody>
      </p:sp>
      <p:sp>
        <p:nvSpPr>
          <p:cNvPr id="1867" name="ZoneTexte 6"/>
          <p:cNvSpPr txBox="1"/>
          <p:nvPr>
            <p:custDataLst>
              <p:tags r:id="rId6"/>
            </p:custDataLst>
          </p:nvPr>
        </p:nvSpPr>
        <p:spPr>
          <a:xfrm>
            <a:off x="6533148" y="469898"/>
            <a:ext cx="138595" cy="438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solidFill>
                  <a:srgbClr val="548235"/>
                </a:solidFill>
                <a:latin typeface="+mn-lt"/>
                <a:ea typeface="+mn-ea"/>
                <a:cs typeface="+mn-cs"/>
                <a:sym typeface="Calibri"/>
              </a:defRPr>
            </a:lvl1pPr>
          </a:lstStyle>
          <a:p>
            <a:r>
              <a:t> </a:t>
            </a:r>
          </a:p>
        </p:txBody>
      </p:sp>
      <p:sp>
        <p:nvSpPr>
          <p:cNvPr id="1868" name="ZoneTexte 9"/>
          <p:cNvSpPr txBox="1"/>
          <p:nvPr>
            <p:custDataLst>
              <p:tags r:id="rId7"/>
            </p:custDataLst>
          </p:nvPr>
        </p:nvSpPr>
        <p:spPr>
          <a:xfrm>
            <a:off x="9042031" y="1055458"/>
            <a:ext cx="1129474"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solidFill>
                  <a:srgbClr val="002060"/>
                </a:solidFill>
              </a:defRPr>
            </a:lvl1pPr>
          </a:lstStyle>
          <a:p>
            <a:r>
              <a:rPr lang="en-CA" sz="1400">
                <a:solidFill>
                  <a:schemeClr val="tx1"/>
                </a:solidFill>
              </a:rPr>
              <a:t>OUTCOMES</a:t>
            </a:r>
            <a:endParaRPr sz="1400">
              <a:solidFill>
                <a:schemeClr val="tx1"/>
              </a:solidFill>
            </a:endParaRPr>
          </a:p>
        </p:txBody>
      </p:sp>
      <p:sp>
        <p:nvSpPr>
          <p:cNvPr id="1869" name="ZoneTexte 11"/>
          <p:cNvSpPr txBox="1"/>
          <p:nvPr>
            <p:custDataLst>
              <p:tags r:id="rId8"/>
            </p:custDataLst>
          </p:nvPr>
        </p:nvSpPr>
        <p:spPr>
          <a:xfrm>
            <a:off x="113860" y="946361"/>
            <a:ext cx="4641076"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1600" b="1">
                <a:solidFill>
                  <a:srgbClr val="002060"/>
                </a:solidFill>
              </a:defRPr>
            </a:lvl1pPr>
          </a:lstStyle>
          <a:p>
            <a:pPr algn="l"/>
            <a:r>
              <a:rPr sz="1400">
                <a:solidFill>
                  <a:schemeClr val="tx1"/>
                </a:solidFill>
              </a:rPr>
              <a:t>INTERVENTIONS</a:t>
            </a:r>
            <a:r>
              <a:rPr lang="fr-CA" sz="1400">
                <a:solidFill>
                  <a:schemeClr val="tx1"/>
                </a:solidFill>
              </a:rPr>
              <a:t> BASED ON STRATIFICATION AND SELF-CARE CAPACITY</a:t>
            </a:r>
            <a:endParaRPr sz="1400">
              <a:solidFill>
                <a:schemeClr val="tx1"/>
              </a:solidFill>
            </a:endParaRPr>
          </a:p>
        </p:txBody>
      </p:sp>
      <p:sp>
        <p:nvSpPr>
          <p:cNvPr id="1870" name="ZoneTexte 14"/>
          <p:cNvSpPr txBox="1"/>
          <p:nvPr>
            <p:custDataLst>
              <p:tags r:id="rId9"/>
            </p:custDataLst>
          </p:nvPr>
        </p:nvSpPr>
        <p:spPr>
          <a:xfrm rot="17783271">
            <a:off x="4058611" y="3761888"/>
            <a:ext cx="1674495"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100">
                <a:solidFill>
                  <a:srgbClr val="AFABAB"/>
                </a:solidFill>
              </a:defRPr>
            </a:lvl1pPr>
          </a:lstStyle>
          <a:p>
            <a:r>
              <a:rPr lang="en-CA">
                <a:solidFill>
                  <a:schemeClr val="tx1"/>
                </a:solidFill>
              </a:rPr>
              <a:t>Increasing in complexity</a:t>
            </a:r>
            <a:r>
              <a:rPr>
                <a:solidFill>
                  <a:schemeClr val="tx1"/>
                </a:solidFill>
              </a:rPr>
              <a:t> </a:t>
            </a:r>
          </a:p>
        </p:txBody>
      </p:sp>
      <p:sp>
        <p:nvSpPr>
          <p:cNvPr id="1871" name="ZoneTexte 10"/>
          <p:cNvSpPr txBox="1"/>
          <p:nvPr>
            <p:custDataLst>
              <p:tags r:id="rId10"/>
            </p:custDataLst>
          </p:nvPr>
        </p:nvSpPr>
        <p:spPr>
          <a:xfrm rot="3792052">
            <a:off x="6332434" y="3491884"/>
            <a:ext cx="2803009"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100">
                <a:solidFill>
                  <a:srgbClr val="AFABAB"/>
                </a:solidFill>
              </a:defRPr>
            </a:lvl1pPr>
          </a:lstStyle>
          <a:p>
            <a:r>
              <a:rPr lang="en-CA">
                <a:solidFill>
                  <a:schemeClr val="tx1"/>
                </a:solidFill>
              </a:rPr>
              <a:t>Changing needs and capacity for self-care</a:t>
            </a:r>
          </a:p>
        </p:txBody>
      </p:sp>
      <p:sp>
        <p:nvSpPr>
          <p:cNvPr id="1874" name="ZoneTexte 19"/>
          <p:cNvSpPr txBox="1"/>
          <p:nvPr>
            <p:custDataLst>
              <p:tags r:id="rId11"/>
            </p:custDataLst>
          </p:nvPr>
        </p:nvSpPr>
        <p:spPr>
          <a:xfrm>
            <a:off x="8751115" y="1704782"/>
            <a:ext cx="319274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171450" indent="-171450">
              <a:buSzPct val="100000"/>
              <a:buFont typeface="Arial"/>
              <a:buChar char="•"/>
              <a:defRPr sz="1100">
                <a:solidFill>
                  <a:srgbClr val="002060"/>
                </a:solidFill>
              </a:defRPr>
            </a:pPr>
            <a:endParaRPr sz="1200">
              <a:latin typeface="Arial" panose="020B0604020202020204" pitchFamily="34" charset="0"/>
              <a:ea typeface="+mn-ea"/>
              <a:cs typeface="Arial" panose="020B0604020202020204" pitchFamily="34" charset="0"/>
              <a:sym typeface="Calibri"/>
            </a:endParaRPr>
          </a:p>
        </p:txBody>
      </p:sp>
      <p:sp>
        <p:nvSpPr>
          <p:cNvPr id="1875" name="ZoneTexte 20"/>
          <p:cNvSpPr txBox="1"/>
          <p:nvPr>
            <p:custDataLst>
              <p:tags r:id="rId12"/>
            </p:custDataLst>
          </p:nvPr>
        </p:nvSpPr>
        <p:spPr>
          <a:xfrm>
            <a:off x="207995" y="6438129"/>
            <a:ext cx="3266721"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i="1">
                <a:solidFill>
                  <a:srgbClr val="002060"/>
                </a:solidFill>
                <a:latin typeface="+mn-lt"/>
                <a:ea typeface="+mn-ea"/>
                <a:cs typeface="+mn-cs"/>
                <a:sym typeface="Calibri"/>
              </a:defRPr>
            </a:lvl1pPr>
          </a:lstStyle>
          <a:p>
            <a:r>
              <a:rPr lang="en-US">
                <a:solidFill>
                  <a:schemeClr val="tx1"/>
                </a:solidFill>
              </a:rPr>
              <a:t>Inspired by: NHS England 2020</a:t>
            </a:r>
          </a:p>
        </p:txBody>
      </p:sp>
      <p:sp>
        <p:nvSpPr>
          <p:cNvPr id="1876" name="Flèche droite 16"/>
          <p:cNvSpPr/>
          <p:nvPr>
            <p:custDataLst>
              <p:tags r:id="rId13"/>
            </p:custDataLst>
          </p:nvPr>
        </p:nvSpPr>
        <p:spPr>
          <a:xfrm>
            <a:off x="3638725" y="1964274"/>
            <a:ext cx="504001" cy="216001"/>
          </a:xfrm>
          <a:prstGeom prst="rightArrow">
            <a:avLst>
              <a:gd name="adj1" fmla="val 50000"/>
              <a:gd name="adj2" fmla="val 50000"/>
            </a:avLst>
          </a:prstGeom>
          <a:solidFill>
            <a:schemeClr val="tx1">
              <a:lumMod val="75000"/>
              <a:lumOff val="25000"/>
            </a:schemeClr>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1877" name="Flèche droite 25"/>
          <p:cNvSpPr/>
          <p:nvPr>
            <p:custDataLst>
              <p:tags r:id="rId14"/>
            </p:custDataLst>
          </p:nvPr>
        </p:nvSpPr>
        <p:spPr>
          <a:xfrm>
            <a:off x="3658421" y="3396315"/>
            <a:ext cx="504001" cy="216001"/>
          </a:xfrm>
          <a:prstGeom prst="rightArrow">
            <a:avLst>
              <a:gd name="adj1" fmla="val 50000"/>
              <a:gd name="adj2" fmla="val 50000"/>
            </a:avLst>
          </a:prstGeom>
          <a:solidFill>
            <a:schemeClr val="tx1">
              <a:lumMod val="75000"/>
              <a:lumOff val="25000"/>
            </a:schemeClr>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1880" name="Flèche droite 28"/>
          <p:cNvSpPr/>
          <p:nvPr>
            <p:custDataLst>
              <p:tags r:id="rId15"/>
            </p:custDataLst>
          </p:nvPr>
        </p:nvSpPr>
        <p:spPr>
          <a:xfrm>
            <a:off x="8398219" y="2528339"/>
            <a:ext cx="484991" cy="2624879"/>
          </a:xfrm>
          <a:prstGeom prst="rightArrow">
            <a:avLst>
              <a:gd name="adj1" fmla="val 50000"/>
              <a:gd name="adj2" fmla="val 50000"/>
            </a:avLst>
          </a:prstGeom>
          <a:solidFill>
            <a:schemeClr val="tx1">
              <a:lumMod val="75000"/>
              <a:lumOff val="25000"/>
            </a:schemeClr>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3" name="Numéro de diapositive">
            <a:extLst>
              <a:ext uri="{FF2B5EF4-FFF2-40B4-BE49-F238E27FC236}">
                <a16:creationId xmlns:a16="http://schemas.microsoft.com/office/drawing/2014/main" id="{D543495F-D55D-A0AD-C6DB-DBD69B98379B}"/>
              </a:ext>
            </a:extLst>
          </p:cNvPr>
          <p:cNvSpPr txBox="1">
            <a:spLocks/>
          </p:cNvSpPr>
          <p:nvPr>
            <p:custDataLst>
              <p:tags r:id="rId16"/>
            </p:custDataLst>
          </p:nvPr>
        </p:nvSpPr>
        <p:spPr>
          <a:xfrm>
            <a:off x="9000000" y="6480000"/>
            <a:ext cx="2844801" cy="36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13</a:t>
            </a:fld>
            <a:endParaRPr lang="fr-CA"/>
          </a:p>
        </p:txBody>
      </p:sp>
      <p:sp>
        <p:nvSpPr>
          <p:cNvPr id="4" name="Rectangle 3"/>
          <p:cNvSpPr/>
          <p:nvPr>
            <p:custDataLst>
              <p:tags r:id="rId17"/>
            </p:custDataLst>
          </p:nvPr>
        </p:nvSpPr>
        <p:spPr>
          <a:xfrm>
            <a:off x="9184381" y="1799781"/>
            <a:ext cx="2759482" cy="3416320"/>
          </a:xfrm>
          <a:prstGeom prst="rect">
            <a:avLst/>
          </a:prstGeom>
        </p:spPr>
        <p:txBody>
          <a:bodyPr wrap="square">
            <a:spAutoFit/>
          </a:bodyPr>
          <a:lstStyle/>
          <a:p>
            <a:pPr marL="285750" indent="-285750" algn="just">
              <a:buFont typeface="Arial" panose="020B0604020202020204" pitchFamily="34" charset="0"/>
              <a:buChar char="•"/>
            </a:pPr>
            <a:endParaRPr lang="en-CA" sz="1200">
              <a:solidFill>
                <a:schemeClr val="tx1"/>
              </a:solidFill>
            </a:endParaRPr>
          </a:p>
          <a:p>
            <a:pPr marL="285750" indent="-285750" algn="just">
              <a:buFont typeface="Arial" panose="020B0604020202020204" pitchFamily="34" charset="0"/>
              <a:buChar char="•"/>
            </a:pPr>
            <a:r>
              <a:rPr lang="en-CA" sz="1200">
                <a:solidFill>
                  <a:schemeClr val="tx1"/>
                </a:solidFill>
              </a:rPr>
              <a:t>High-quality, accessible, safe and personalized care and services</a:t>
            </a:r>
          </a:p>
          <a:p>
            <a:pPr marL="285750" indent="-285750" algn="just">
              <a:buFont typeface="Arial" panose="020B0604020202020204" pitchFamily="34" charset="0"/>
              <a:buChar char="•"/>
            </a:pPr>
            <a:r>
              <a:rPr lang="en-CA" sz="1200">
                <a:solidFill>
                  <a:schemeClr val="tx1"/>
                </a:solidFill>
              </a:rPr>
              <a:t>Early detection of declining health</a:t>
            </a:r>
          </a:p>
          <a:p>
            <a:pPr marL="285750" indent="-285750" algn="just">
              <a:buFont typeface="Arial" panose="020B0604020202020204" pitchFamily="34" charset="0"/>
              <a:buChar char="•"/>
            </a:pPr>
            <a:r>
              <a:rPr lang="en-CA" sz="1200">
                <a:solidFill>
                  <a:schemeClr val="tx1"/>
                </a:solidFill>
              </a:rPr>
              <a:t>Improved continuity of services with primary care providers</a:t>
            </a:r>
          </a:p>
          <a:p>
            <a:pPr marL="285750" indent="-285750" algn="just">
              <a:buFont typeface="Arial" panose="020B0604020202020204" pitchFamily="34" charset="0"/>
              <a:buChar char="•"/>
            </a:pPr>
            <a:r>
              <a:rPr lang="en-CA" sz="1200">
                <a:solidFill>
                  <a:schemeClr val="tx1"/>
                </a:solidFill>
              </a:rPr>
              <a:t>Better integration of services with community organizations</a:t>
            </a:r>
          </a:p>
          <a:p>
            <a:pPr marL="285750" indent="-285750" algn="just">
              <a:buFont typeface="Arial" panose="020B0604020202020204" pitchFamily="34" charset="0"/>
              <a:buChar char="•"/>
            </a:pPr>
            <a:r>
              <a:rPr lang="en-CA" sz="1200">
                <a:solidFill>
                  <a:schemeClr val="tx1"/>
                </a:solidFill>
              </a:rPr>
              <a:t>Information and resources available to patients and their loved ones and adapted to meet their needs</a:t>
            </a:r>
          </a:p>
          <a:p>
            <a:pPr marL="285750" indent="-285750" algn="just">
              <a:buFont typeface="Arial" panose="020B0604020202020204" pitchFamily="34" charset="0"/>
              <a:buChar char="•"/>
            </a:pPr>
            <a:r>
              <a:rPr lang="en-US" sz="1200">
                <a:solidFill>
                  <a:schemeClr val="tx1"/>
                </a:solidFill>
              </a:rPr>
              <a:t>Enhanced capacity for self-care among patients and their caregivers</a:t>
            </a:r>
          </a:p>
          <a:p>
            <a:pPr marL="285750" indent="-285750" algn="just">
              <a:buFont typeface="Arial" panose="020B0604020202020204" pitchFamily="34" charset="0"/>
              <a:buChar char="•"/>
            </a:pPr>
            <a:r>
              <a:rPr lang="en-CA" sz="1200">
                <a:solidFill>
                  <a:schemeClr val="tx1"/>
                </a:solidFill>
              </a:rPr>
              <a:t>Better overall experience and perceived quality of life among patients and their loved ones</a:t>
            </a:r>
          </a:p>
        </p:txBody>
      </p:sp>
      <p:sp>
        <p:nvSpPr>
          <p:cNvPr id="7" name="Rectangle 6">
            <a:extLst>
              <a:ext uri="{FF2B5EF4-FFF2-40B4-BE49-F238E27FC236}">
                <a16:creationId xmlns:a16="http://schemas.microsoft.com/office/drawing/2014/main" id="{A0FC3475-2096-AB33-595F-BB68951F3020}"/>
              </a:ext>
            </a:extLst>
          </p:cNvPr>
          <p:cNvSpPr/>
          <p:nvPr>
            <p:custDataLst>
              <p:tags r:id="rId18"/>
            </p:custDataLst>
          </p:nvPr>
        </p:nvSpPr>
        <p:spPr>
          <a:xfrm>
            <a:off x="9070601" y="1570657"/>
            <a:ext cx="3029040" cy="4644073"/>
          </a:xfrm>
          <a:prstGeom prst="rect">
            <a:avLst/>
          </a:prstGeom>
          <a:noFill/>
          <a:ln w="19050" cap="flat">
            <a:solidFill>
              <a:srgbClr val="26606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Arial"/>
              <a:ea typeface="Arial"/>
              <a:cs typeface="Arial"/>
              <a:sym typeface="Arial"/>
            </a:endParaRPr>
          </a:p>
        </p:txBody>
      </p:sp>
      <p:sp>
        <p:nvSpPr>
          <p:cNvPr id="8" name="Rectangle 7">
            <a:extLst>
              <a:ext uri="{FF2B5EF4-FFF2-40B4-BE49-F238E27FC236}">
                <a16:creationId xmlns:a16="http://schemas.microsoft.com/office/drawing/2014/main" id="{E644A5D6-7412-BC95-2909-D35984197663}"/>
              </a:ext>
            </a:extLst>
          </p:cNvPr>
          <p:cNvSpPr/>
          <p:nvPr>
            <p:custDataLst>
              <p:tags r:id="rId19"/>
            </p:custDataLst>
          </p:nvPr>
        </p:nvSpPr>
        <p:spPr>
          <a:xfrm>
            <a:off x="92347" y="1555242"/>
            <a:ext cx="3382369" cy="1119176"/>
          </a:xfrm>
          <a:prstGeom prst="rect">
            <a:avLst/>
          </a:prstGeom>
          <a:noFill/>
          <a:ln w="19050" cap="flat">
            <a:solidFill>
              <a:srgbClr val="23595F"/>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Arial"/>
              <a:ea typeface="Arial"/>
              <a:cs typeface="Arial"/>
              <a:sym typeface="Arial"/>
            </a:endParaRPr>
          </a:p>
        </p:txBody>
      </p:sp>
      <p:sp>
        <p:nvSpPr>
          <p:cNvPr id="9" name="Rectangle 8">
            <a:extLst>
              <a:ext uri="{FF2B5EF4-FFF2-40B4-BE49-F238E27FC236}">
                <a16:creationId xmlns:a16="http://schemas.microsoft.com/office/drawing/2014/main" id="{AE082F1C-1C77-D32A-5440-6FFD271B306D}"/>
              </a:ext>
            </a:extLst>
          </p:cNvPr>
          <p:cNvSpPr/>
          <p:nvPr>
            <p:custDataLst>
              <p:tags r:id="rId20"/>
            </p:custDataLst>
          </p:nvPr>
        </p:nvSpPr>
        <p:spPr>
          <a:xfrm>
            <a:off x="92348" y="4422776"/>
            <a:ext cx="3398594" cy="2015353"/>
          </a:xfrm>
          <a:prstGeom prst="rect">
            <a:avLst/>
          </a:prstGeom>
          <a:noFill/>
          <a:ln w="19050" cap="flat">
            <a:solidFill>
              <a:srgbClr val="23595F"/>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Arial"/>
              <a:ea typeface="Arial"/>
              <a:cs typeface="Arial"/>
              <a:sym typeface="Arial"/>
            </a:endParaRPr>
          </a:p>
        </p:txBody>
      </p:sp>
      <p:sp>
        <p:nvSpPr>
          <p:cNvPr id="10" name="Rectangle 9">
            <a:extLst>
              <a:ext uri="{FF2B5EF4-FFF2-40B4-BE49-F238E27FC236}">
                <a16:creationId xmlns:a16="http://schemas.microsoft.com/office/drawing/2014/main" id="{AB763326-1A2E-2791-E183-ADB6F8C47B27}"/>
              </a:ext>
            </a:extLst>
          </p:cNvPr>
          <p:cNvSpPr/>
          <p:nvPr>
            <p:custDataLst>
              <p:tags r:id="rId21"/>
            </p:custDataLst>
          </p:nvPr>
        </p:nvSpPr>
        <p:spPr>
          <a:xfrm>
            <a:off x="76122" y="2763692"/>
            <a:ext cx="3398594" cy="1543309"/>
          </a:xfrm>
          <a:prstGeom prst="rect">
            <a:avLst/>
          </a:prstGeom>
          <a:noFill/>
          <a:ln w="19050" cap="flat">
            <a:solidFill>
              <a:srgbClr val="26606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Arial"/>
              <a:ea typeface="Arial"/>
              <a:cs typeface="Arial"/>
              <a:sym typeface="Arial"/>
            </a:endParaRPr>
          </a:p>
        </p:txBody>
      </p:sp>
      <p:sp>
        <p:nvSpPr>
          <p:cNvPr id="5" name="Flèche droite 25">
            <a:extLst>
              <a:ext uri="{FF2B5EF4-FFF2-40B4-BE49-F238E27FC236}">
                <a16:creationId xmlns:a16="http://schemas.microsoft.com/office/drawing/2014/main" id="{6337DF34-6A7C-9B68-4420-295734A3B01E}"/>
              </a:ext>
            </a:extLst>
          </p:cNvPr>
          <p:cNvSpPr/>
          <p:nvPr>
            <p:custDataLst>
              <p:tags r:id="rId22"/>
            </p:custDataLst>
          </p:nvPr>
        </p:nvSpPr>
        <p:spPr>
          <a:xfrm>
            <a:off x="3639684" y="5285062"/>
            <a:ext cx="504001" cy="216001"/>
          </a:xfrm>
          <a:prstGeom prst="rightArrow">
            <a:avLst>
              <a:gd name="adj1" fmla="val 50000"/>
              <a:gd name="adj2" fmla="val 50000"/>
            </a:avLst>
          </a:prstGeom>
          <a:solidFill>
            <a:schemeClr val="tx1">
              <a:lumMod val="75000"/>
              <a:lumOff val="25000"/>
            </a:schemeClr>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FBFB"/>
            </a:gs>
            <a:gs pos="74000">
              <a:srgbClr val="D7D7D7"/>
            </a:gs>
            <a:gs pos="83000">
              <a:srgbClr val="D7D7D7"/>
            </a:gs>
            <a:gs pos="100000">
              <a:srgbClr val="E4E4E4"/>
            </a:gs>
          </a:gsLst>
          <a:lin ang="5400000" scaled="0"/>
        </a:gradFill>
        <a:effectLst/>
      </p:bgPr>
    </p:bg>
    <p:spTree>
      <p:nvGrpSpPr>
        <p:cNvPr id="1" name=""/>
        <p:cNvGrpSpPr/>
        <p:nvPr/>
      </p:nvGrpSpPr>
      <p:grpSpPr>
        <a:xfrm>
          <a:off x="0" y="0"/>
          <a:ext cx="0" cy="0"/>
          <a:chOff x="0" y="0"/>
          <a:chExt cx="0" cy="0"/>
        </a:xfrm>
      </p:grpSpPr>
      <p:sp>
        <p:nvSpPr>
          <p:cNvPr id="1883" name="Text Box 12"/>
          <p:cNvSpPr/>
          <p:nvPr>
            <p:custDataLst>
              <p:tags r:id="rId1"/>
            </p:custDataLst>
          </p:nvPr>
        </p:nvSpPr>
        <p:spPr>
          <a:xfrm>
            <a:off x="4764451" y="6267432"/>
            <a:ext cx="3906752" cy="1332767"/>
          </a:xfrm>
          <a:prstGeom prst="rect">
            <a:avLst/>
          </a:prstGeom>
          <a:solidFill>
            <a:srgbClr val="FFFFFF">
              <a:alpha val="0"/>
            </a:srgbClr>
          </a:solidFill>
          <a:ln w="12700">
            <a:miter lim="400000"/>
          </a:ln>
        </p:spPr>
        <p:txBody>
          <a:bodyPr lIns="45719" rIns="45719"/>
          <a:lstStyle/>
          <a:p>
            <a:pPr>
              <a:spcBef>
                <a:spcPts val="400"/>
              </a:spcBef>
              <a:defRPr sz="900">
                <a:solidFill>
                  <a:srgbClr val="FFFFFF"/>
                </a:solidFill>
              </a:defRPr>
            </a:pPr>
            <a:endParaRPr/>
          </a:p>
        </p:txBody>
      </p:sp>
      <p:grpSp>
        <p:nvGrpSpPr>
          <p:cNvPr id="1886" name="Rectangle à coins arrondis 76"/>
          <p:cNvGrpSpPr/>
          <p:nvPr>
            <p:custDataLst>
              <p:tags r:id="rId2"/>
            </p:custDataLst>
          </p:nvPr>
        </p:nvGrpSpPr>
        <p:grpSpPr>
          <a:xfrm>
            <a:off x="5078369" y="5019073"/>
            <a:ext cx="2086191" cy="479002"/>
            <a:chOff x="0" y="0"/>
            <a:chExt cx="2086189" cy="479000"/>
          </a:xfrm>
        </p:grpSpPr>
        <p:sp>
          <p:nvSpPr>
            <p:cNvPr id="1884" name="Rectangle aux angles arrondis"/>
            <p:cNvSpPr/>
            <p:nvPr/>
          </p:nvSpPr>
          <p:spPr>
            <a:xfrm>
              <a:off x="0" y="0"/>
              <a:ext cx="2086189" cy="479000"/>
            </a:xfrm>
            <a:prstGeom prst="roundRect">
              <a:avLst>
                <a:gd name="adj" fmla="val 50000"/>
              </a:avLst>
            </a:prstGeom>
            <a:solidFill>
              <a:srgbClr val="E7E6E6">
                <a:alpha val="60000"/>
              </a:srgbClr>
            </a:solidFill>
            <a:ln w="57150" cap="flat">
              <a:solidFill>
                <a:srgbClr val="AFABAB">
                  <a:alpha val="78000"/>
                </a:srgbClr>
              </a:solidFill>
              <a:prstDash val="solid"/>
              <a:miter lim="800000"/>
            </a:ln>
            <a:effectLst/>
          </p:spPr>
          <p:txBody>
            <a:bodyPr wrap="square" lIns="45719" tIns="45719" rIns="45719" bIns="45719" numCol="1" anchor="ctr">
              <a:noAutofit/>
            </a:bodyPr>
            <a:lstStyle/>
            <a:p>
              <a:pPr>
                <a:defRPr>
                  <a:solidFill>
                    <a:srgbClr val="FFFFFF"/>
                  </a:solidFill>
                  <a:latin typeface="+mn-lt"/>
                  <a:ea typeface="+mn-ea"/>
                  <a:cs typeface="+mn-cs"/>
                  <a:sym typeface="Calibri"/>
                </a:defRPr>
              </a:pPr>
              <a:endParaRPr/>
            </a:p>
          </p:txBody>
        </p:sp>
        <p:sp>
          <p:nvSpPr>
            <p:cNvPr id="1885" name="Transition vers les services de fin de vie"/>
            <p:cNvSpPr txBox="1"/>
            <p:nvPr/>
          </p:nvSpPr>
          <p:spPr>
            <a:xfrm>
              <a:off x="144442" y="116391"/>
              <a:ext cx="1797306" cy="24621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lvl1pPr>
                <a:defRPr sz="1000" b="1">
                  <a:latin typeface="+mn-lt"/>
                  <a:ea typeface="+mn-ea"/>
                  <a:cs typeface="+mn-cs"/>
                  <a:sym typeface="Calibri"/>
                </a:defRPr>
              </a:lvl1pPr>
            </a:lstStyle>
            <a:p>
              <a:r>
                <a:rPr kern="1200">
                  <a:ln w="9525" cap="flat" cmpd="sng" algn="ctr">
                    <a:noFill/>
                    <a:prstDash val="solid"/>
                    <a:round/>
                    <a:headEnd type="none" w="med" len="med"/>
                    <a:tailEnd type="none" w="med" len="med"/>
                  </a:ln>
                  <a:solidFill>
                    <a:srgbClr val="404040"/>
                  </a:solidFill>
                  <a:cs typeface="Arial" panose="020B0604020202020204" pitchFamily="34" charset="0"/>
                  <a:sym typeface="Arial"/>
                </a:rPr>
                <a:t>Transition </a:t>
              </a:r>
              <a:r>
                <a:rPr lang="en-CA" kern="1200">
                  <a:ln w="9525" cap="flat" cmpd="sng" algn="ctr">
                    <a:noFill/>
                    <a:prstDash val="solid"/>
                    <a:round/>
                    <a:headEnd type="none" w="med" len="med"/>
                    <a:tailEnd type="none" w="med" len="med"/>
                  </a:ln>
                  <a:solidFill>
                    <a:srgbClr val="404040"/>
                  </a:solidFill>
                  <a:cs typeface="Arial" panose="020B0604020202020204" pitchFamily="34" charset="0"/>
                  <a:sym typeface="Arial"/>
                </a:rPr>
                <a:t>to end</a:t>
              </a:r>
              <a:r>
                <a:rPr lang="en-CA">
                  <a:sym typeface="Arial"/>
                </a:rPr>
                <a:t>-</a:t>
              </a:r>
              <a:r>
                <a:rPr lang="en-CA" kern="1200">
                  <a:ln w="9525" cap="flat" cmpd="sng" algn="ctr">
                    <a:noFill/>
                    <a:prstDash val="solid"/>
                    <a:round/>
                    <a:headEnd type="none" w="med" len="med"/>
                    <a:tailEnd type="none" w="med" len="med"/>
                  </a:ln>
                  <a:solidFill>
                    <a:srgbClr val="404040"/>
                  </a:solidFill>
                  <a:cs typeface="Arial" panose="020B0604020202020204" pitchFamily="34" charset="0"/>
                  <a:sym typeface="Arial"/>
                </a:rPr>
                <a:t>of</a:t>
              </a:r>
              <a:r>
                <a:rPr lang="en-CA">
                  <a:sym typeface="Arial"/>
                </a:rPr>
                <a:t>-</a:t>
              </a:r>
              <a:r>
                <a:rPr lang="en-CA" kern="1200">
                  <a:ln w="9525" cap="flat" cmpd="sng" algn="ctr">
                    <a:noFill/>
                    <a:prstDash val="solid"/>
                    <a:round/>
                    <a:headEnd type="none" w="med" len="med"/>
                    <a:tailEnd type="none" w="med" len="med"/>
                  </a:ln>
                  <a:solidFill>
                    <a:srgbClr val="404040"/>
                  </a:solidFill>
                  <a:cs typeface="Arial" panose="020B0604020202020204" pitchFamily="34" charset="0"/>
                  <a:sym typeface="Arial"/>
                </a:rPr>
                <a:t>life </a:t>
              </a:r>
              <a:r>
                <a:rPr lang="en-CA"/>
                <a:t>services</a:t>
              </a:r>
              <a:endParaRPr/>
            </a:p>
          </p:txBody>
        </p:sp>
      </p:grpSp>
      <p:grpSp>
        <p:nvGrpSpPr>
          <p:cNvPr id="1889" name="Rectangle à coins arrondis 76"/>
          <p:cNvGrpSpPr/>
          <p:nvPr>
            <p:custDataLst>
              <p:tags r:id="rId3"/>
            </p:custDataLst>
          </p:nvPr>
        </p:nvGrpSpPr>
        <p:grpSpPr>
          <a:xfrm>
            <a:off x="5028127" y="3914285"/>
            <a:ext cx="2143371" cy="877161"/>
            <a:chOff x="0" y="5874"/>
            <a:chExt cx="2143369" cy="877160"/>
          </a:xfrm>
        </p:grpSpPr>
        <p:sp>
          <p:nvSpPr>
            <p:cNvPr id="1887" name="Rectangle aux angles arrondis"/>
            <p:cNvSpPr/>
            <p:nvPr/>
          </p:nvSpPr>
          <p:spPr>
            <a:xfrm>
              <a:off x="0" y="5955"/>
              <a:ext cx="2143369" cy="877001"/>
            </a:xfrm>
            <a:prstGeom prst="roundRect">
              <a:avLst>
                <a:gd name="adj" fmla="val 50000"/>
              </a:avLst>
            </a:prstGeom>
            <a:solidFill>
              <a:srgbClr val="FF0000">
                <a:alpha val="60000"/>
              </a:srgbClr>
            </a:solidFill>
            <a:ln w="57150" cap="flat">
              <a:solidFill>
                <a:srgbClr val="AFABAB">
                  <a:alpha val="76000"/>
                </a:srgbClr>
              </a:solidFill>
              <a:prstDash val="solid"/>
              <a:miter lim="800000"/>
            </a:ln>
            <a:effectLst/>
          </p:spPr>
          <p:txBody>
            <a:bodyPr wrap="square" lIns="45719" tIns="45719" rIns="45719" bIns="45719" numCol="1" anchor="ctr">
              <a:noAutofit/>
            </a:bodyPr>
            <a:lstStyle/>
            <a:p>
              <a:pPr>
                <a:defRPr sz="1000">
                  <a:latin typeface="+mn-lt"/>
                  <a:ea typeface="+mn-ea"/>
                  <a:cs typeface="+mn-cs"/>
                  <a:sym typeface="Calibri"/>
                </a:defRPr>
              </a:pPr>
              <a:endParaRPr/>
            </a:p>
          </p:txBody>
        </p:sp>
        <p:sp>
          <p:nvSpPr>
            <p:cNvPr id="1888" name="Capacité d’autosoins faible…"/>
            <p:cNvSpPr txBox="1"/>
            <p:nvPr/>
          </p:nvSpPr>
          <p:spPr>
            <a:xfrm>
              <a:off x="202726" y="5874"/>
              <a:ext cx="1737917" cy="87716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a:defRPr sz="1000" b="1">
                  <a:latin typeface="+mn-lt"/>
                  <a:ea typeface="+mn-ea"/>
                  <a:cs typeface="+mn-cs"/>
                  <a:sym typeface="Calibri"/>
                </a:defRPr>
              </a:pPr>
              <a:r>
                <a:rPr lang="en-CA" sz="1000" b="1" kern="1200">
                  <a:ln w="9525" cap="flat" cmpd="sng" algn="ctr">
                    <a:noFill/>
                    <a:prstDash val="solid"/>
                    <a:round/>
                    <a:headEnd type="none" w="med" len="med"/>
                    <a:tailEnd type="none" w="med" len="med"/>
                  </a:ln>
                  <a:solidFill>
                    <a:srgbClr val="373545"/>
                  </a:solidFill>
                  <a:latin typeface="+mn-lt"/>
                  <a:ea typeface="+mn-ea"/>
                  <a:cs typeface="+mn-cs"/>
                </a:rPr>
                <a:t>Low </a:t>
              </a:r>
              <a:r>
                <a:rPr lang="fr-CA" sz="1000" b="1" kern="1200">
                  <a:ln w="9525" cap="flat" cmpd="sng" algn="ctr">
                    <a:noFill/>
                    <a:prstDash val="solid"/>
                    <a:round/>
                    <a:headEnd type="none" w="med" len="med"/>
                    <a:tailEnd type="none" w="med" len="med"/>
                  </a:ln>
                  <a:solidFill>
                    <a:srgbClr val="373545"/>
                  </a:solidFill>
                  <a:latin typeface="+mn-lt"/>
                  <a:ea typeface="+mn-ea"/>
                  <a:cs typeface="+mn-cs"/>
                </a:rPr>
                <a:t>self-care</a:t>
              </a:r>
              <a:r>
                <a:rPr lang="en-CA" sz="1000" b="1" kern="1200">
                  <a:ln w="9525" cap="flat" cmpd="sng" algn="ctr">
                    <a:noFill/>
                    <a:prstDash val="solid"/>
                    <a:round/>
                    <a:headEnd type="none" w="med" len="med"/>
                    <a:tailEnd type="none" w="med" len="med"/>
                  </a:ln>
                  <a:solidFill>
                    <a:srgbClr val="373545"/>
                  </a:solidFill>
                  <a:latin typeface="+mn-lt"/>
                  <a:ea typeface="+mn-ea"/>
                  <a:cs typeface="+mn-cs"/>
                </a:rPr>
                <a:t> </a:t>
              </a:r>
              <a:r>
                <a:rPr lang="en-US" sz="1000" b="1" kern="1200">
                  <a:ln w="9525" cap="flat" cmpd="sng" algn="ctr">
                    <a:noFill/>
                    <a:prstDash val="solid"/>
                    <a:round/>
                    <a:headEnd type="none" w="med" len="med"/>
                    <a:tailEnd type="none" w="med" len="med"/>
                  </a:ln>
                  <a:solidFill>
                    <a:srgbClr val="373545"/>
                  </a:solidFill>
                  <a:latin typeface="+mn-lt"/>
                  <a:ea typeface="+mn-ea"/>
                  <a:cs typeface="+mn-cs"/>
                </a:rPr>
                <a:t>capacity</a:t>
              </a:r>
              <a:endParaRPr sz="1000" b="1" kern="1200">
                <a:ln w="9525" cap="flat" cmpd="sng" algn="ctr">
                  <a:noFill/>
                  <a:prstDash val="solid"/>
                  <a:round/>
                  <a:headEnd type="none" w="med" len="med"/>
                  <a:tailEnd type="none" w="med" len="med"/>
                </a:ln>
                <a:solidFill>
                  <a:srgbClr val="373545"/>
                </a:solidFill>
                <a:latin typeface="+mn-lt"/>
                <a:ea typeface="+mn-ea"/>
                <a:cs typeface="+mn-cs"/>
              </a:endParaRPr>
            </a:p>
            <a:p>
              <a:pPr marL="171450" indent="-171450">
                <a:buSzPct val="100000"/>
                <a:buFont typeface="Arial"/>
                <a:buChar char="•"/>
                <a:defRPr sz="1000">
                  <a:latin typeface="+mn-lt"/>
                  <a:ea typeface="+mn-ea"/>
                  <a:cs typeface="+mn-cs"/>
                  <a:sym typeface="Calibri"/>
                </a:defRPr>
              </a:pPr>
              <a:r>
                <a:rPr lang="en-CA" sz="1000" kern="1200">
                  <a:ln w="9525" cap="flat" cmpd="sng" algn="ctr">
                    <a:noFill/>
                    <a:prstDash val="solid"/>
                    <a:round/>
                    <a:headEnd type="none" w="med" len="med"/>
                    <a:tailEnd type="none" w="med" len="med"/>
                  </a:ln>
                  <a:solidFill>
                    <a:srgbClr val="373545"/>
                  </a:solidFill>
                  <a:sym typeface="Constantia"/>
                </a:rPr>
                <a:t>Shared follow-up care, mainly with oncology</a:t>
              </a:r>
              <a:endParaRPr sz="1000" kern="1200">
                <a:ln w="9525" cap="flat" cmpd="sng" algn="ctr">
                  <a:noFill/>
                  <a:prstDash val="solid"/>
                  <a:round/>
                  <a:headEnd type="none" w="med" len="med"/>
                  <a:tailEnd type="none" w="med" len="med"/>
                </a:ln>
                <a:solidFill>
                  <a:srgbClr val="373545"/>
                </a:solidFill>
                <a:sym typeface="Constantia"/>
              </a:endParaRPr>
            </a:p>
            <a:p>
              <a:pPr marL="171450" indent="-171450">
                <a:buSzPct val="100000"/>
                <a:buFont typeface="Arial"/>
                <a:buChar char="•"/>
                <a:defRPr sz="1000">
                  <a:latin typeface="+mn-lt"/>
                  <a:ea typeface="+mn-ea"/>
                  <a:cs typeface="+mn-cs"/>
                  <a:sym typeface="Calibri"/>
                </a:defRPr>
              </a:pPr>
              <a:r>
                <a:rPr lang="en-CA">
                  <a:solidFill>
                    <a:schemeClr val="tx1"/>
                  </a:solidFill>
                </a:rPr>
                <a:t>Interdisciplinary team services</a:t>
              </a:r>
              <a:endParaRPr>
                <a:solidFill>
                  <a:schemeClr val="tx1"/>
                </a:solidFill>
              </a:endParaRPr>
            </a:p>
          </p:txBody>
        </p:sp>
      </p:grpSp>
      <p:sp>
        <p:nvSpPr>
          <p:cNvPr id="1890" name="Rectangle aux angles arrondis"/>
          <p:cNvSpPr/>
          <p:nvPr/>
        </p:nvSpPr>
        <p:spPr>
          <a:xfrm>
            <a:off x="9974467" y="1693072"/>
            <a:ext cx="1968161" cy="1153737"/>
          </a:xfrm>
          <a:prstGeom prst="roundRect">
            <a:avLst>
              <a:gd name="adj" fmla="val 50000"/>
            </a:avLst>
          </a:prstGeom>
          <a:gradFill flip="none" rotWithShape="1">
            <a:gsLst>
              <a:gs pos="0">
                <a:srgbClr val="8DBD98">
                  <a:alpha val="62000"/>
                </a:srgbClr>
              </a:gs>
              <a:gs pos="58999">
                <a:srgbClr val="E4E169">
                  <a:alpha val="78000"/>
                </a:srgbClr>
              </a:gs>
              <a:gs pos="100000">
                <a:srgbClr val="FF0000">
                  <a:alpha val="60000"/>
                </a:srgbClr>
              </a:gs>
            </a:gsLst>
            <a:lin ang="5400000" scaled="0"/>
          </a:gradFill>
          <a:ln w="60325" cap="flat">
            <a:solidFill>
              <a:srgbClr val="C9C8C8"/>
            </a:solidFill>
            <a:prstDash val="solid"/>
            <a:miter lim="800000"/>
          </a:ln>
          <a:effectLst/>
        </p:spPr>
        <p:txBody>
          <a:bodyPr wrap="square" lIns="45719" tIns="45719" rIns="45719" bIns="45719" numCol="1" anchor="ctr">
            <a:noAutofit/>
          </a:bodyPr>
          <a:lstStyle/>
          <a:p>
            <a:pPr>
              <a:defRPr sz="1000">
                <a:latin typeface="+mn-lt"/>
                <a:ea typeface="+mn-ea"/>
                <a:cs typeface="+mn-cs"/>
                <a:sym typeface="Calibri"/>
              </a:defRPr>
            </a:pPr>
            <a:endParaRPr/>
          </a:p>
        </p:txBody>
      </p:sp>
      <p:grpSp>
        <p:nvGrpSpPr>
          <p:cNvPr id="1895" name="Rectangle à coins arrondis 76"/>
          <p:cNvGrpSpPr/>
          <p:nvPr>
            <p:custDataLst>
              <p:tags r:id="rId4"/>
            </p:custDataLst>
          </p:nvPr>
        </p:nvGrpSpPr>
        <p:grpSpPr>
          <a:xfrm>
            <a:off x="7877508" y="3927506"/>
            <a:ext cx="1618213" cy="1308354"/>
            <a:chOff x="0" y="0"/>
            <a:chExt cx="1618212" cy="1308353"/>
          </a:xfrm>
        </p:grpSpPr>
        <p:sp>
          <p:nvSpPr>
            <p:cNvPr id="1893" name="Rectangle aux angles arrondis"/>
            <p:cNvSpPr/>
            <p:nvPr/>
          </p:nvSpPr>
          <p:spPr>
            <a:xfrm>
              <a:off x="0" y="0"/>
              <a:ext cx="1618212" cy="1308353"/>
            </a:xfrm>
            <a:prstGeom prst="roundRect">
              <a:avLst>
                <a:gd name="adj" fmla="val 50000"/>
              </a:avLst>
            </a:prstGeom>
            <a:gradFill flip="none" rotWithShape="1">
              <a:gsLst>
                <a:gs pos="0">
                  <a:srgbClr val="E4E169">
                    <a:alpha val="78000"/>
                  </a:srgbClr>
                </a:gs>
                <a:gs pos="50000">
                  <a:srgbClr val="E4E169">
                    <a:alpha val="78000"/>
                  </a:srgbClr>
                </a:gs>
                <a:gs pos="100000">
                  <a:srgbClr val="FF0000">
                    <a:alpha val="60000"/>
                  </a:srgbClr>
                </a:gs>
              </a:gsLst>
              <a:lin ang="5400000" scaled="0"/>
            </a:gradFill>
            <a:ln w="60325" cap="flat">
              <a:solidFill>
                <a:srgbClr val="C9C8C8"/>
              </a:solidFill>
              <a:prstDash val="solid"/>
              <a:miter lim="800000"/>
            </a:ln>
            <a:effectLst/>
          </p:spPr>
          <p:txBody>
            <a:bodyPr wrap="square" lIns="45719" tIns="45719" rIns="45719" bIns="45719" numCol="1" anchor="ctr">
              <a:noAutofit/>
            </a:bodyPr>
            <a:lstStyle/>
            <a:p>
              <a:pPr>
                <a:defRPr sz="1000">
                  <a:latin typeface="+mn-lt"/>
                  <a:ea typeface="+mn-ea"/>
                  <a:cs typeface="+mn-cs"/>
                  <a:sym typeface="Calibri"/>
                </a:defRPr>
              </a:pPr>
              <a:endParaRPr/>
            </a:p>
          </p:txBody>
        </p:sp>
        <p:sp>
          <p:nvSpPr>
            <p:cNvPr id="1894" name="Prise en charge par médecins spécialistes en cancérologie"/>
            <p:cNvSpPr txBox="1"/>
            <p:nvPr/>
          </p:nvSpPr>
          <p:spPr>
            <a:xfrm>
              <a:off x="267484" y="377179"/>
              <a:ext cx="1083243" cy="553996"/>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a:defRPr sz="1000" b="1">
                  <a:latin typeface="+mn-lt"/>
                  <a:ea typeface="+mn-ea"/>
                  <a:cs typeface="+mn-cs"/>
                  <a:sym typeface="Calibri"/>
                </a:defRPr>
              </a:pPr>
              <a:r>
                <a:rPr lang="en-CA">
                  <a:solidFill>
                    <a:schemeClr val="tx1"/>
                  </a:solidFill>
                </a:rPr>
                <a:t>Management by oncology specialists</a:t>
              </a:r>
              <a:endParaRPr>
                <a:solidFill>
                  <a:schemeClr val="tx1"/>
                </a:solidFill>
              </a:endParaRPr>
            </a:p>
          </p:txBody>
        </p:sp>
      </p:grpSp>
      <p:grpSp>
        <p:nvGrpSpPr>
          <p:cNvPr id="1898" name="Rectangle à coins arrondis 76"/>
          <p:cNvGrpSpPr/>
          <p:nvPr>
            <p:custDataLst>
              <p:tags r:id="rId5"/>
            </p:custDataLst>
          </p:nvPr>
        </p:nvGrpSpPr>
        <p:grpSpPr>
          <a:xfrm>
            <a:off x="7846684" y="2684946"/>
            <a:ext cx="1649036" cy="1045651"/>
            <a:chOff x="0" y="0"/>
            <a:chExt cx="1649035" cy="1045649"/>
          </a:xfrm>
        </p:grpSpPr>
        <p:sp>
          <p:nvSpPr>
            <p:cNvPr id="1896" name="Rectangle aux angles arrondis"/>
            <p:cNvSpPr/>
            <p:nvPr/>
          </p:nvSpPr>
          <p:spPr>
            <a:xfrm>
              <a:off x="0" y="0"/>
              <a:ext cx="1649035" cy="1045649"/>
            </a:xfrm>
            <a:prstGeom prst="roundRect">
              <a:avLst>
                <a:gd name="adj" fmla="val 50000"/>
              </a:avLst>
            </a:prstGeom>
            <a:gradFill flip="none" rotWithShape="1">
              <a:gsLst>
                <a:gs pos="0">
                  <a:srgbClr val="E4E169">
                    <a:alpha val="78000"/>
                  </a:srgbClr>
                </a:gs>
                <a:gs pos="50000">
                  <a:srgbClr val="E4E169">
                    <a:alpha val="78000"/>
                  </a:srgbClr>
                </a:gs>
                <a:gs pos="100000">
                  <a:srgbClr val="FF0000">
                    <a:alpha val="60000"/>
                  </a:srgbClr>
                </a:gs>
              </a:gsLst>
              <a:lin ang="5400000" scaled="0"/>
            </a:gradFill>
            <a:ln w="60325" cap="flat">
              <a:solidFill>
                <a:srgbClr val="C9C8C8"/>
              </a:solidFill>
              <a:prstDash val="solid"/>
              <a:miter lim="800000"/>
            </a:ln>
            <a:effectLst/>
          </p:spPr>
          <p:txBody>
            <a:bodyPr wrap="square" lIns="45719" tIns="45719" rIns="45719" bIns="45719" numCol="1" anchor="ctr">
              <a:noAutofit/>
            </a:bodyPr>
            <a:lstStyle/>
            <a:p>
              <a:pPr>
                <a:defRPr sz="900">
                  <a:latin typeface="+mn-lt"/>
                  <a:ea typeface="+mn-ea"/>
                  <a:cs typeface="+mn-cs"/>
                  <a:sym typeface="Calibri"/>
                </a:defRPr>
              </a:pPr>
              <a:endParaRPr/>
            </a:p>
          </p:txBody>
        </p:sp>
        <p:sp>
          <p:nvSpPr>
            <p:cNvPr id="1897" name="Soutien et coordination des services…"/>
            <p:cNvSpPr txBox="1"/>
            <p:nvPr/>
          </p:nvSpPr>
          <p:spPr>
            <a:xfrm>
              <a:off x="229012" y="176578"/>
              <a:ext cx="1191010" cy="6924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a:defRPr sz="1000" b="1">
                  <a:latin typeface="+mn-lt"/>
                  <a:ea typeface="+mn-ea"/>
                  <a:cs typeface="+mn-cs"/>
                  <a:sym typeface="Calibri"/>
                </a:defRPr>
              </a:pPr>
              <a:r>
                <a:rPr lang="en-CA">
                  <a:solidFill>
                    <a:schemeClr val="tx1"/>
                  </a:solidFill>
                </a:rPr>
                <a:t>Support and coordination of services</a:t>
              </a:r>
            </a:p>
            <a:p>
              <a:pPr>
                <a:defRPr sz="900">
                  <a:latin typeface="+mn-lt"/>
                  <a:ea typeface="+mn-ea"/>
                  <a:cs typeface="+mn-cs"/>
                  <a:sym typeface="Calibri"/>
                </a:defRPr>
              </a:pPr>
              <a:r>
                <a:rPr lang="en-CA">
                  <a:solidFill>
                    <a:schemeClr val="tx1"/>
                  </a:solidFill>
                </a:rPr>
                <a:t>Oncology/Telehealth</a:t>
              </a:r>
            </a:p>
          </p:txBody>
        </p:sp>
      </p:grpSp>
      <p:grpSp>
        <p:nvGrpSpPr>
          <p:cNvPr id="1901" name="Rectangle à coins arrondis 21"/>
          <p:cNvGrpSpPr/>
          <p:nvPr>
            <p:custDataLst>
              <p:tags r:id="rId6"/>
            </p:custDataLst>
          </p:nvPr>
        </p:nvGrpSpPr>
        <p:grpSpPr>
          <a:xfrm>
            <a:off x="1240785" y="2082613"/>
            <a:ext cx="2591022" cy="670743"/>
            <a:chOff x="0" y="33629"/>
            <a:chExt cx="2591021" cy="670741"/>
          </a:xfrm>
        </p:grpSpPr>
        <p:sp>
          <p:nvSpPr>
            <p:cNvPr id="1899" name="Rectangle aux angles arrondis"/>
            <p:cNvSpPr/>
            <p:nvPr/>
          </p:nvSpPr>
          <p:spPr>
            <a:xfrm>
              <a:off x="0" y="33629"/>
              <a:ext cx="2591021" cy="670741"/>
            </a:xfrm>
            <a:prstGeom prst="roundRect">
              <a:avLst>
                <a:gd name="adj" fmla="val 11484"/>
              </a:avLst>
            </a:prstGeom>
            <a:solidFill>
              <a:srgbClr val="FFFFFF"/>
            </a:solidFill>
            <a:ln w="12700" cap="flat">
              <a:noFill/>
              <a:miter lim="400000"/>
            </a:ln>
            <a:effectLst/>
          </p:spPr>
          <p:txBody>
            <a:bodyPr wrap="square" lIns="45719" tIns="45719" rIns="45719" bIns="45719" numCol="1" anchor="ctr">
              <a:noAutofit/>
            </a:bodyPr>
            <a:lstStyle/>
            <a:p>
              <a:pPr algn="ctr">
                <a:defRPr>
                  <a:latin typeface="+mn-lt"/>
                  <a:ea typeface="+mn-ea"/>
                  <a:cs typeface="+mn-cs"/>
                  <a:sym typeface="Calibri"/>
                </a:defRPr>
              </a:pPr>
              <a:endParaRPr/>
            </a:p>
          </p:txBody>
        </p:sp>
        <p:sp>
          <p:nvSpPr>
            <p:cNvPr id="1900" name="Préparation  à la  transition"/>
            <p:cNvSpPr txBox="1"/>
            <p:nvPr/>
          </p:nvSpPr>
          <p:spPr>
            <a:xfrm>
              <a:off x="68281" y="107391"/>
              <a:ext cx="2454459" cy="52321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algn="ctr">
                <a:defRPr sz="1400" b="1">
                  <a:solidFill>
                    <a:srgbClr val="002060"/>
                  </a:solidFill>
                  <a:latin typeface="+mn-lt"/>
                  <a:ea typeface="+mn-ea"/>
                  <a:cs typeface="+mn-cs"/>
                  <a:sym typeface="Calibri"/>
                </a:defRPr>
              </a:pPr>
              <a:r>
                <a:rPr lang="en-CA"/>
                <a:t>Preparing for the</a:t>
              </a:r>
              <a:br>
                <a:rPr/>
              </a:br>
              <a:r>
                <a:t>transition </a:t>
              </a:r>
            </a:p>
          </p:txBody>
        </p:sp>
      </p:grpSp>
      <p:grpSp>
        <p:nvGrpSpPr>
          <p:cNvPr id="1904" name="Text Box 10"/>
          <p:cNvGrpSpPr/>
          <p:nvPr>
            <p:custDataLst>
              <p:tags r:id="rId7"/>
            </p:custDataLst>
          </p:nvPr>
        </p:nvGrpSpPr>
        <p:grpSpPr>
          <a:xfrm>
            <a:off x="10431279" y="5556776"/>
            <a:ext cx="1760721" cy="1301224"/>
            <a:chOff x="-61120" y="-120"/>
            <a:chExt cx="1760720" cy="1291755"/>
          </a:xfrm>
        </p:grpSpPr>
        <p:sp>
          <p:nvSpPr>
            <p:cNvPr id="1902" name="Rectangle"/>
            <p:cNvSpPr/>
            <p:nvPr/>
          </p:nvSpPr>
          <p:spPr>
            <a:xfrm>
              <a:off x="-1" y="-1"/>
              <a:ext cx="1697682" cy="1291636"/>
            </a:xfrm>
            <a:prstGeom prst="rect">
              <a:avLst/>
            </a:prstGeom>
            <a:solidFill>
              <a:srgbClr val="FFFFFF"/>
            </a:solidFill>
            <a:ln w="12700" cap="flat">
              <a:noFill/>
              <a:miter lim="400000"/>
            </a:ln>
            <a:effectLst/>
          </p:spPr>
          <p:txBody>
            <a:bodyPr wrap="square" lIns="45719" tIns="45719" rIns="45719" bIns="45719" numCol="1" anchor="t">
              <a:noAutofit/>
            </a:bodyPr>
            <a:lstStyle/>
            <a:p>
              <a:pPr>
                <a:spcBef>
                  <a:spcPts val="400"/>
                </a:spcBef>
                <a:defRPr>
                  <a:latin typeface="+mn-lt"/>
                  <a:ea typeface="+mn-ea"/>
                  <a:cs typeface="+mn-cs"/>
                  <a:sym typeface="Calibri"/>
                </a:defRPr>
              </a:pPr>
              <a:endParaRPr/>
            </a:p>
          </p:txBody>
        </p:sp>
        <p:sp>
          <p:nvSpPr>
            <p:cNvPr id="1903" name="SUIVI MÉDICAL PARTAGÉ :…"/>
            <p:cNvSpPr txBox="1"/>
            <p:nvPr/>
          </p:nvSpPr>
          <p:spPr>
            <a:xfrm>
              <a:off x="-61120" y="-120"/>
              <a:ext cx="1760720" cy="119668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p>
              <a:pPr>
                <a:spcBef>
                  <a:spcPts val="400"/>
                </a:spcBef>
                <a:defRPr sz="900" b="1">
                  <a:solidFill>
                    <a:srgbClr val="002060"/>
                  </a:solidFill>
                </a:defRPr>
              </a:pPr>
              <a:r>
                <a:rPr lang="en-US" sz="900" b="1" dirty="0">
                  <a:ln w="9525" cap="flat" cmpd="sng" algn="ctr">
                    <a:noFill/>
                    <a:prstDash val="solid"/>
                    <a:round/>
                    <a:headEnd type="none" w="med" len="med"/>
                    <a:tailEnd type="none" w="med" len="med"/>
                  </a:ln>
                  <a:solidFill>
                    <a:srgbClr val="002060"/>
                  </a:solidFill>
                  <a:latin typeface="Arial"/>
                  <a:ea typeface="Arial"/>
                  <a:cs typeface="Arial"/>
                  <a:sym typeface="Arial"/>
                </a:rPr>
                <a:t>JOINT MEDICAL </a:t>
              </a:r>
              <a:r>
                <a:rPr lang="en-US" sz="900" b="1" dirty="0">
                  <a:ln w="9525" cap="flat" cmpd="sng" algn="ctr">
                    <a:noFill/>
                    <a:prstDash val="solid"/>
                    <a:round/>
                    <a:headEnd type="none" w="med" len="med"/>
                    <a:tailEnd type="none" w="med" len="med"/>
                  </a:ln>
                  <a:solidFill>
                    <a:srgbClr val="002060"/>
                  </a:solidFill>
                </a:rPr>
                <a:t>FOLLOW‑UP CARE</a:t>
              </a:r>
              <a:r>
                <a:rPr lang="en-US" sz="900" b="1" dirty="0">
                  <a:ln w="9525" cap="flat" cmpd="sng" algn="ctr">
                    <a:noFill/>
                    <a:prstDash val="solid"/>
                    <a:round/>
                    <a:headEnd type="none" w="med" len="med"/>
                    <a:tailEnd type="none" w="med" len="med"/>
                  </a:ln>
                  <a:solidFill>
                    <a:srgbClr val="002060"/>
                  </a:solidFill>
                  <a:latin typeface="Arial"/>
                  <a:ea typeface="Arial"/>
                  <a:cs typeface="Arial"/>
                  <a:sym typeface="Arial"/>
                </a:rPr>
                <a:t>:</a:t>
              </a:r>
            </a:p>
            <a:p>
              <a:pPr marL="171450" indent="-171450" algn="just">
                <a:spcBef>
                  <a:spcPts val="400"/>
                </a:spcBef>
                <a:buSzPct val="100000"/>
                <a:buFont typeface="Arial"/>
                <a:buChar char="•"/>
                <a:defRPr sz="900">
                  <a:solidFill>
                    <a:srgbClr val="002060"/>
                  </a:solidFill>
                </a:defRPr>
              </a:pPr>
              <a:r>
                <a:rPr lang="en-US" sz="900" kern="1200" dirty="0">
                  <a:ln w="9525" cap="flat" cmpd="sng" algn="ctr">
                    <a:noFill/>
                    <a:prstDash val="solid"/>
                    <a:round/>
                    <a:headEnd type="none" w="med" len="med"/>
                    <a:tailEnd type="none" w="med" len="med"/>
                  </a:ln>
                  <a:solidFill>
                    <a:srgbClr val="404040"/>
                  </a:solidFill>
                  <a:latin typeface="Arial" panose="020B0604020202020204" pitchFamily="34" charset="0"/>
                  <a:cs typeface="Arial" panose="020B0604020202020204" pitchFamily="34" charset="0"/>
                </a:rPr>
                <a:t>Medical follow-ups shared between primary care and oncology based on risk stratification and</a:t>
              </a:r>
              <a:r>
                <a:rPr lang="en-US" sz="900" dirty="0">
                  <a:solidFill>
                    <a:srgbClr val="002060"/>
                  </a:solidFill>
                </a:rPr>
                <a:t> </a:t>
              </a:r>
              <a:r>
                <a:rPr lang="en-US" sz="900" kern="1200" dirty="0">
                  <a:ln w="9525" cap="flat" cmpd="sng" algn="ctr">
                    <a:noFill/>
                    <a:prstDash val="solid"/>
                    <a:round/>
                    <a:headEnd type="none" w="med" len="med"/>
                    <a:tailEnd type="none" w="med" len="med"/>
                  </a:ln>
                  <a:solidFill>
                    <a:srgbClr val="404040"/>
                  </a:solidFill>
                  <a:latin typeface="Arial" panose="020B0604020202020204" pitchFamily="34" charset="0"/>
                  <a:cs typeface="Arial" panose="020B0604020202020204" pitchFamily="34" charset="0"/>
                </a:rPr>
                <a:t>self-care capacity</a:t>
              </a:r>
              <a:r>
                <a:rPr lang="en-US" dirty="0">
                  <a:solidFill>
                    <a:srgbClr val="FFFFFF"/>
                  </a:solidFill>
                </a:rPr>
                <a:t> patient</a:t>
              </a:r>
            </a:p>
          </p:txBody>
        </p:sp>
      </p:grpSp>
      <p:grpSp>
        <p:nvGrpSpPr>
          <p:cNvPr id="1907" name="Text Box 11"/>
          <p:cNvGrpSpPr/>
          <p:nvPr>
            <p:custDataLst>
              <p:tags r:id="rId8"/>
            </p:custDataLst>
          </p:nvPr>
        </p:nvGrpSpPr>
        <p:grpSpPr>
          <a:xfrm>
            <a:off x="-1" y="5557810"/>
            <a:ext cx="2044728" cy="1300190"/>
            <a:chOff x="-1" y="0"/>
            <a:chExt cx="2044726" cy="1300189"/>
          </a:xfrm>
        </p:grpSpPr>
        <p:sp>
          <p:nvSpPr>
            <p:cNvPr id="1905" name="Rectangle"/>
            <p:cNvSpPr/>
            <p:nvPr/>
          </p:nvSpPr>
          <p:spPr>
            <a:xfrm>
              <a:off x="-1" y="0"/>
              <a:ext cx="2044726" cy="1300189"/>
            </a:xfrm>
            <a:prstGeom prst="rect">
              <a:avLst/>
            </a:prstGeom>
            <a:solidFill>
              <a:srgbClr val="FFFFFF"/>
            </a:solidFill>
            <a:ln w="12700" cap="flat">
              <a:noFill/>
              <a:miter lim="400000"/>
            </a:ln>
            <a:effectLst/>
          </p:spPr>
          <p:txBody>
            <a:bodyPr wrap="square" lIns="45719" tIns="45719" rIns="45719" bIns="45719" numCol="1" anchor="t">
              <a:noAutofit/>
            </a:bodyPr>
            <a:lstStyle/>
            <a:p>
              <a:pPr>
                <a:spcBef>
                  <a:spcPts val="400"/>
                </a:spcBef>
                <a:defRPr>
                  <a:latin typeface="+mn-lt"/>
                  <a:ea typeface="+mn-ea"/>
                  <a:cs typeface="+mn-cs"/>
                  <a:sym typeface="Calibri"/>
                </a:defRPr>
              </a:pPr>
              <a:endParaRPr/>
            </a:p>
          </p:txBody>
        </p:sp>
        <p:sp>
          <p:nvSpPr>
            <p:cNvPr id="1906" name="GUIDE DE SOUTIEN PATIENT :…"/>
            <p:cNvSpPr txBox="1"/>
            <p:nvPr/>
          </p:nvSpPr>
          <p:spPr>
            <a:xfrm>
              <a:off x="-1" y="0"/>
              <a:ext cx="1907240" cy="125675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p>
              <a:pPr algn="just">
                <a:spcBef>
                  <a:spcPts val="400"/>
                </a:spcBef>
                <a:defRPr sz="900" b="1">
                  <a:solidFill>
                    <a:srgbClr val="002060"/>
                  </a:solidFill>
                </a:defRPr>
              </a:pPr>
              <a:r>
                <a:rPr lang="en-CA" dirty="0">
                  <a:hlinkClick r:id="rId48"/>
                </a:rPr>
                <a:t>PATIENT SUPPORT GUIDE</a:t>
              </a:r>
              <a:r>
                <a:rPr lang="en-CA" dirty="0"/>
                <a:t>:</a:t>
              </a:r>
              <a:endParaRPr lang="en-CA" dirty="0">
                <a:latin typeface="+mn-lt"/>
                <a:ea typeface="+mn-ea"/>
                <a:cs typeface="+mn-cs"/>
                <a:sym typeface="Calibri"/>
              </a:endParaRPr>
            </a:p>
            <a:p>
              <a:pPr marL="171450" indent="-171450" algn="just">
                <a:spcBef>
                  <a:spcPts val="400"/>
                </a:spcBef>
                <a:buSzPts val="900"/>
                <a:buFont typeface="Arial"/>
                <a:buChar char="•"/>
                <a:defRPr sz="900">
                  <a:solidFill>
                    <a:srgbClr val="002060"/>
                  </a:solidFill>
                </a:defRPr>
              </a:pPr>
              <a:r>
                <a:rPr lang="en-CA" sz="900" kern="1200" dirty="0">
                  <a:ln w="9525" cap="flat" cmpd="sng" algn="ctr">
                    <a:noFill/>
                    <a:prstDash val="solid"/>
                    <a:round/>
                    <a:headEnd type="none" w="med" len="med"/>
                    <a:tailEnd type="none" w="med" len="med"/>
                  </a:ln>
                  <a:solidFill>
                    <a:srgbClr val="002060"/>
                  </a:solidFill>
                </a:rPr>
                <a:t>Personalized document addressing</a:t>
              </a:r>
              <a:r>
                <a:rPr lang="en-CA" sz="900" dirty="0">
                  <a:solidFill>
                    <a:srgbClr val="002060"/>
                  </a:solidFill>
                </a:rPr>
                <a:t> </a:t>
              </a:r>
              <a:r>
                <a:rPr lang="en-CA" sz="900" kern="1200" dirty="0">
                  <a:ln w="9525" cap="flat" cmpd="sng" algn="ctr">
                    <a:noFill/>
                    <a:prstDash val="solid"/>
                    <a:round/>
                    <a:headEnd type="none" w="med" len="med"/>
                    <a:tailEnd type="none" w="med" len="med"/>
                  </a:ln>
                  <a:solidFill>
                    <a:srgbClr val="002060"/>
                  </a:solidFill>
                </a:rPr>
                <a:t>patient</a:t>
              </a:r>
              <a:r>
                <a:rPr lang="en-CA" sz="900" dirty="0">
                  <a:solidFill>
                    <a:srgbClr val="002060"/>
                  </a:solidFill>
                </a:rPr>
                <a:t> </a:t>
              </a:r>
              <a:r>
                <a:rPr lang="en-CA" sz="900" kern="1200" dirty="0">
                  <a:ln w="9525" cap="flat" cmpd="sng" algn="ctr">
                    <a:noFill/>
                    <a:prstDash val="solid"/>
                    <a:round/>
                    <a:headEnd type="none" w="med" len="med"/>
                    <a:tailEnd type="none" w="med" len="med"/>
                  </a:ln>
                  <a:solidFill>
                    <a:srgbClr val="002060"/>
                  </a:solidFill>
                </a:rPr>
                <a:t>concerns </a:t>
              </a:r>
              <a:endParaRPr lang="en-CA" sz="900" kern="1200" dirty="0">
                <a:ln w="9525" cap="flat" cmpd="sng" algn="ctr">
                  <a:noFill/>
                  <a:prstDash val="solid"/>
                  <a:round/>
                  <a:headEnd type="none" w="med" len="med"/>
                  <a:tailEnd type="none" w="med" len="med"/>
                </a:ln>
                <a:solidFill>
                  <a:srgbClr val="002060"/>
                </a:solidFill>
                <a:latin typeface="Arial" panose="020B0604020202020204" pitchFamily="34" charset="0"/>
                <a:cs typeface="Arial" panose="020B0604020202020204" pitchFamily="34" charset="0"/>
                <a:sym typeface="Calibri"/>
              </a:endParaRPr>
            </a:p>
            <a:p>
              <a:pPr marL="171450" indent="-171450" algn="just">
                <a:spcBef>
                  <a:spcPts val="400"/>
                </a:spcBef>
                <a:buSzPts val="900"/>
                <a:buFont typeface="Arial"/>
                <a:buChar char="•"/>
                <a:defRPr sz="900">
                  <a:solidFill>
                    <a:srgbClr val="002060"/>
                  </a:solidFill>
                </a:defRPr>
              </a:pPr>
              <a:r>
                <a:rPr lang="en-CA" sz="900" dirty="0">
                  <a:solidFill>
                    <a:srgbClr val="002060"/>
                  </a:solidFill>
                </a:rPr>
                <a:t>Content: resources, follow-up care plan, symptom management and prevention, access to educational tools</a:t>
              </a:r>
            </a:p>
          </p:txBody>
        </p:sp>
      </p:grpSp>
      <p:sp>
        <p:nvSpPr>
          <p:cNvPr id="1908" name="Rectangle 12"/>
          <p:cNvSpPr txBox="1"/>
          <p:nvPr>
            <p:custDataLst>
              <p:tags r:id="rId9"/>
            </p:custDataLst>
          </p:nvPr>
        </p:nvSpPr>
        <p:spPr>
          <a:xfrm>
            <a:off x="4590060" y="1139321"/>
            <a:ext cx="2903880" cy="7386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400" b="1">
                <a:solidFill>
                  <a:srgbClr val="002060"/>
                </a:solidFill>
                <a:latin typeface="+mn-lt"/>
                <a:ea typeface="+mn-ea"/>
                <a:cs typeface="+mn-cs"/>
                <a:sym typeface="Calibri"/>
              </a:defRPr>
            </a:lvl1pPr>
          </a:lstStyle>
          <a:p>
            <a:r>
              <a:rPr lang="en-CA">
                <a:solidFill>
                  <a:srgbClr val="373545"/>
                </a:solidFill>
              </a:rPr>
              <a:t>Personalized planning based on risk stratification and patient’s self-care capacity</a:t>
            </a:r>
            <a:endParaRPr lang="en-CA"/>
          </a:p>
        </p:txBody>
      </p:sp>
      <p:grpSp>
        <p:nvGrpSpPr>
          <p:cNvPr id="1911" name="Rectangle à coins arrondis 19"/>
          <p:cNvGrpSpPr/>
          <p:nvPr>
            <p:custDataLst>
              <p:tags r:id="rId10"/>
            </p:custDataLst>
          </p:nvPr>
        </p:nvGrpSpPr>
        <p:grpSpPr>
          <a:xfrm>
            <a:off x="216735" y="2912964"/>
            <a:ext cx="1602423" cy="1427768"/>
            <a:chOff x="0" y="0"/>
            <a:chExt cx="1602421" cy="1427767"/>
          </a:xfrm>
        </p:grpSpPr>
        <p:sp>
          <p:nvSpPr>
            <p:cNvPr id="1909" name="Rectangle aux angles arrondis"/>
            <p:cNvSpPr/>
            <p:nvPr/>
          </p:nvSpPr>
          <p:spPr>
            <a:xfrm>
              <a:off x="0" y="0"/>
              <a:ext cx="1602421" cy="1427767"/>
            </a:xfrm>
            <a:prstGeom prst="roundRect">
              <a:avLst>
                <a:gd name="adj" fmla="val 16667"/>
              </a:avLst>
            </a:prstGeom>
            <a:gradFill flip="none" rotWithShape="1">
              <a:gsLst>
                <a:gs pos="97000">
                  <a:srgbClr val="002060"/>
                </a:gs>
                <a:gs pos="100000">
                  <a:srgbClr val="A8A8A8"/>
                </a:gs>
              </a:gsLst>
              <a:lin ang="16200000" scaled="0"/>
            </a:gradFill>
            <a:ln w="66675" cap="flat">
              <a:solidFill>
                <a:srgbClr val="9C9C9C"/>
              </a:solidFill>
              <a:prstDash val="solid"/>
              <a:miter lim="800000"/>
            </a:ln>
            <a:effectLst/>
          </p:spPr>
          <p:txBody>
            <a:bodyPr wrap="square" lIns="45719" tIns="45719" rIns="45719" bIns="45719" numCol="1" anchor="ctr">
              <a:noAutofit/>
            </a:bodyPr>
            <a:lstStyle/>
            <a:p>
              <a:pPr algn="just">
                <a:spcBef>
                  <a:spcPts val="400"/>
                </a:spcBef>
                <a:defRPr sz="1400" b="1">
                  <a:latin typeface="+mn-lt"/>
                  <a:ea typeface="+mn-ea"/>
                  <a:cs typeface="+mn-cs"/>
                  <a:sym typeface="Calibri"/>
                </a:defRPr>
              </a:pPr>
              <a:endParaRPr/>
            </a:p>
          </p:txBody>
        </p:sp>
        <p:sp>
          <p:nvSpPr>
            <p:cNvPr id="1910" name="Investigation…"/>
            <p:cNvSpPr txBox="1"/>
            <p:nvPr/>
          </p:nvSpPr>
          <p:spPr>
            <a:xfrm>
              <a:off x="148755" y="193229"/>
              <a:ext cx="1304911" cy="104130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marL="179387" indent="-179387">
                <a:spcBef>
                  <a:spcPts val="400"/>
                </a:spcBef>
                <a:buSzPts val="1100"/>
                <a:buFont typeface="Arial"/>
                <a:buChar char="•"/>
                <a:defRPr sz="1100" b="1">
                  <a:solidFill>
                    <a:srgbClr val="FFFFFF"/>
                  </a:solidFill>
                  <a:latin typeface="+mn-lt"/>
                  <a:ea typeface="+mn-ea"/>
                  <a:cs typeface="+mn-cs"/>
                  <a:sym typeface="Calibri"/>
                </a:defRPr>
              </a:pPr>
              <a:r>
                <a:rPr lang="en-US">
                  <a:solidFill>
                    <a:schemeClr val="bg1"/>
                  </a:solidFill>
                </a:rPr>
                <a:t>Investigation</a:t>
              </a:r>
            </a:p>
            <a:p>
              <a:pPr marL="179387" indent="-179387">
                <a:spcBef>
                  <a:spcPts val="400"/>
                </a:spcBef>
                <a:buSzPts val="1100"/>
                <a:buFont typeface="Arial"/>
                <a:buChar char="•"/>
                <a:defRPr sz="1100" b="1">
                  <a:solidFill>
                    <a:srgbClr val="FFFFFF"/>
                  </a:solidFill>
                  <a:latin typeface="+mn-lt"/>
                  <a:ea typeface="+mn-ea"/>
                  <a:cs typeface="+mn-cs"/>
                  <a:sym typeface="Calibri"/>
                </a:defRPr>
              </a:pPr>
              <a:r>
                <a:rPr lang="en-US" sz="1100" b="1" kern="1200">
                  <a:ln w="9525" cap="flat" cmpd="sng" algn="ctr">
                    <a:noFill/>
                    <a:prstDash val="solid"/>
                    <a:round/>
                    <a:headEnd type="none" w="med" len="med"/>
                    <a:tailEnd type="none" w="med" len="med"/>
                  </a:ln>
                  <a:solidFill>
                    <a:schemeClr val="bg1"/>
                  </a:solidFill>
                </a:rPr>
                <a:t>Treatment and follow-up care</a:t>
              </a:r>
            </a:p>
            <a:p>
              <a:pPr marL="179387" indent="-179387">
                <a:spcBef>
                  <a:spcPts val="400"/>
                </a:spcBef>
                <a:buSzPts val="1100"/>
                <a:buFont typeface="Arial"/>
                <a:buChar char="•"/>
                <a:defRPr sz="1100" b="1">
                  <a:solidFill>
                    <a:srgbClr val="FFFFFF"/>
                  </a:solidFill>
                  <a:latin typeface="+mn-lt"/>
                  <a:ea typeface="+mn-ea"/>
                  <a:cs typeface="+mn-cs"/>
                  <a:sym typeface="Calibri"/>
                </a:defRPr>
              </a:pPr>
              <a:r>
                <a:rPr lang="en-US" sz="1100" b="1" kern="1200">
                  <a:ln w="9525" cap="flat" cmpd="sng" algn="ctr">
                    <a:noFill/>
                    <a:prstDash val="solid"/>
                    <a:round/>
                    <a:headEnd type="none" w="med" len="med"/>
                    <a:tailEnd type="none" w="med" len="med"/>
                  </a:ln>
                  <a:solidFill>
                    <a:schemeClr val="bg1"/>
                  </a:solidFill>
                </a:rPr>
                <a:t>Coordination of services </a:t>
              </a:r>
            </a:p>
          </p:txBody>
        </p:sp>
      </p:grpSp>
      <p:grpSp>
        <p:nvGrpSpPr>
          <p:cNvPr id="1914" name="Rectangle à coins arrondis 20"/>
          <p:cNvGrpSpPr/>
          <p:nvPr>
            <p:custDataLst>
              <p:tags r:id="rId11"/>
            </p:custDataLst>
          </p:nvPr>
        </p:nvGrpSpPr>
        <p:grpSpPr>
          <a:xfrm>
            <a:off x="2313959" y="2681543"/>
            <a:ext cx="2067164" cy="1682510"/>
            <a:chOff x="0" y="15931"/>
            <a:chExt cx="2067163" cy="1682508"/>
          </a:xfrm>
        </p:grpSpPr>
        <p:sp>
          <p:nvSpPr>
            <p:cNvPr id="1912" name="Rectangle aux angles arrondis"/>
            <p:cNvSpPr/>
            <p:nvPr/>
          </p:nvSpPr>
          <p:spPr>
            <a:xfrm>
              <a:off x="0" y="230356"/>
              <a:ext cx="2067163" cy="1456899"/>
            </a:xfrm>
            <a:prstGeom prst="roundRect">
              <a:avLst>
                <a:gd name="adj" fmla="val 16667"/>
              </a:avLst>
            </a:prstGeom>
            <a:gradFill flip="none" rotWithShape="1">
              <a:gsLst>
                <a:gs pos="97000">
                  <a:srgbClr val="002060"/>
                </a:gs>
                <a:gs pos="100000">
                  <a:srgbClr val="A8A8A8"/>
                </a:gs>
              </a:gsLst>
              <a:lin ang="16200000" scaled="0"/>
            </a:gradFill>
            <a:ln w="66675" cap="flat">
              <a:solidFill>
                <a:srgbClr val="9C9C9C"/>
              </a:solidFill>
              <a:prstDash val="solid"/>
              <a:miter lim="800000"/>
            </a:ln>
            <a:effectLst/>
          </p:spPr>
          <p:txBody>
            <a:bodyPr wrap="square" lIns="45719" tIns="45719" rIns="45719" bIns="45719" numCol="1" anchor="ctr">
              <a:noAutofit/>
            </a:bodyPr>
            <a:lstStyle/>
            <a:p>
              <a:pPr>
                <a:defRPr sz="1000">
                  <a:solidFill>
                    <a:srgbClr val="FFFFFF"/>
                  </a:solidFill>
                </a:defRPr>
              </a:pPr>
              <a:endParaRPr/>
            </a:p>
          </p:txBody>
        </p:sp>
        <p:sp>
          <p:nvSpPr>
            <p:cNvPr id="1913" name="Guide de soutien…"/>
            <p:cNvSpPr txBox="1"/>
            <p:nvPr/>
          </p:nvSpPr>
          <p:spPr>
            <a:xfrm>
              <a:off x="176466" y="15931"/>
              <a:ext cx="1766808" cy="168250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a:defRPr sz="1000">
                  <a:solidFill>
                    <a:srgbClr val="FFFFFF"/>
                  </a:solidFill>
                  <a:latin typeface="+mn-lt"/>
                  <a:ea typeface="+mn-ea"/>
                  <a:cs typeface="+mn-cs"/>
                  <a:sym typeface="Calibri"/>
                </a:defRPr>
              </a:pPr>
              <a:endParaRPr lang="en-CA" sz="1000"/>
            </a:p>
            <a:p>
              <a:pPr marL="171450" indent="-171450">
                <a:spcBef>
                  <a:spcPts val="400"/>
                </a:spcBef>
                <a:buSzPct val="100000"/>
                <a:buFont typeface="Arial"/>
                <a:buChar char="•"/>
                <a:defRPr sz="1000" b="1">
                  <a:solidFill>
                    <a:srgbClr val="FFFFFF"/>
                  </a:solidFill>
                  <a:latin typeface="+mn-lt"/>
                  <a:ea typeface="+mn-ea"/>
                  <a:cs typeface="+mn-cs"/>
                  <a:sym typeface="Calibri"/>
                </a:defRPr>
              </a:pPr>
              <a:r>
                <a:rPr lang="en-CA" sz="1000" b="1" kern="1200">
                  <a:ln w="9525" cap="flat" cmpd="sng" algn="ctr">
                    <a:noFill/>
                    <a:prstDash val="solid"/>
                    <a:round/>
                    <a:headEnd type="none" w="med" len="med"/>
                    <a:tailEnd type="none" w="med" len="med"/>
                  </a:ln>
                  <a:solidFill>
                    <a:schemeClr val="bg1"/>
                  </a:solidFill>
                  <a:latin typeface="+mn-lt"/>
                  <a:ea typeface="+mn-ea"/>
                  <a:cs typeface="+mn-cs"/>
                </a:rPr>
                <a:t>Support guide</a:t>
              </a:r>
            </a:p>
            <a:p>
              <a:pPr marL="171450" indent="-171450">
                <a:spcBef>
                  <a:spcPts val="400"/>
                </a:spcBef>
                <a:buSzPct val="100000"/>
                <a:buFont typeface="Arial"/>
                <a:buChar char="•"/>
                <a:defRPr sz="1000" b="1">
                  <a:solidFill>
                    <a:srgbClr val="FFFFFF"/>
                  </a:solidFill>
                  <a:latin typeface="+mn-lt"/>
                  <a:ea typeface="+mn-ea"/>
                  <a:cs typeface="+mn-cs"/>
                  <a:sym typeface="Calibri"/>
                </a:defRPr>
              </a:pPr>
              <a:r>
                <a:rPr lang="en-CA" sz="1000" kern="1200">
                  <a:ln w="9525" cap="flat" cmpd="sng" algn="ctr">
                    <a:noFill/>
                    <a:prstDash val="solid"/>
                    <a:round/>
                    <a:headEnd type="none" w="med" len="med"/>
                    <a:tailEnd type="none" w="med" len="med"/>
                  </a:ln>
                  <a:solidFill>
                    <a:schemeClr val="bg1"/>
                  </a:solidFill>
                  <a:latin typeface="+mn-lt"/>
                  <a:ea typeface="+mn-ea"/>
                  <a:cs typeface="+mn-cs"/>
                </a:rPr>
                <a:t>Medical and pharmaceutical transfer guide</a:t>
              </a:r>
            </a:p>
            <a:p>
              <a:pPr marL="171450" indent="-171450">
                <a:spcBef>
                  <a:spcPts val="400"/>
                </a:spcBef>
                <a:buSzPct val="100000"/>
                <a:buFont typeface="Arial"/>
                <a:buChar char="•"/>
                <a:defRPr sz="1000" b="1">
                  <a:solidFill>
                    <a:srgbClr val="FFFFFF"/>
                  </a:solidFill>
                  <a:latin typeface="+mn-lt"/>
                  <a:ea typeface="+mn-ea"/>
                  <a:cs typeface="+mn-cs"/>
                  <a:sym typeface="Calibri"/>
                </a:defRPr>
              </a:pPr>
              <a:r>
                <a:rPr lang="en-CA" sz="1000" kern="1200">
                  <a:ln w="9525" cap="flat" cmpd="sng" algn="ctr">
                    <a:noFill/>
                    <a:prstDash val="solid"/>
                    <a:round/>
                    <a:headEnd type="none" w="med" len="med"/>
                    <a:tailEnd type="none" w="med" len="med"/>
                  </a:ln>
                  <a:solidFill>
                    <a:schemeClr val="bg1"/>
                  </a:solidFill>
                  <a:latin typeface="+mn-lt"/>
                  <a:ea typeface="+mn-ea"/>
                  <a:cs typeface="+mn-cs"/>
                </a:rPr>
                <a:t>Follow-up care offered based on risk stratification and patient’s self-care capacity</a:t>
              </a:r>
            </a:p>
            <a:p>
              <a:pPr marL="171450" indent="-171450">
                <a:spcBef>
                  <a:spcPts val="400"/>
                </a:spcBef>
                <a:buSzPct val="100000"/>
                <a:buFont typeface="Arial"/>
                <a:buChar char="•"/>
                <a:defRPr sz="1000" b="1">
                  <a:solidFill>
                    <a:srgbClr val="FFFFFF"/>
                  </a:solidFill>
                  <a:latin typeface="+mn-lt"/>
                  <a:ea typeface="+mn-ea"/>
                  <a:cs typeface="+mn-cs"/>
                  <a:sym typeface="Calibri"/>
                </a:defRPr>
              </a:pPr>
              <a:r>
                <a:rPr lang="en-CA" sz="1000" kern="1200">
                  <a:ln w="9525" cap="flat" cmpd="sng" algn="ctr">
                    <a:noFill/>
                    <a:prstDash val="solid"/>
                    <a:round/>
                    <a:headEnd type="none" w="med" len="med"/>
                    <a:tailEnd type="none" w="med" len="med"/>
                  </a:ln>
                  <a:solidFill>
                    <a:schemeClr val="bg1"/>
                  </a:solidFill>
                  <a:latin typeface="+mn-lt"/>
                  <a:ea typeface="+mn-ea"/>
                  <a:cs typeface="+mn-cs"/>
                </a:rPr>
                <a:t>Educational tools</a:t>
              </a:r>
            </a:p>
          </p:txBody>
        </p:sp>
      </p:grpSp>
      <p:grpSp>
        <p:nvGrpSpPr>
          <p:cNvPr id="1917" name="Rectangle à coins arrondis 76"/>
          <p:cNvGrpSpPr/>
          <p:nvPr>
            <p:custDataLst>
              <p:tags r:id="rId12"/>
            </p:custDataLst>
          </p:nvPr>
        </p:nvGrpSpPr>
        <p:grpSpPr>
          <a:xfrm>
            <a:off x="5034555" y="1785273"/>
            <a:ext cx="2130006" cy="861772"/>
            <a:chOff x="0" y="-32573"/>
            <a:chExt cx="2130005" cy="861771"/>
          </a:xfrm>
        </p:grpSpPr>
        <p:sp>
          <p:nvSpPr>
            <p:cNvPr id="1915" name="Rectangle aux angles arrondis"/>
            <p:cNvSpPr/>
            <p:nvPr/>
          </p:nvSpPr>
          <p:spPr>
            <a:xfrm>
              <a:off x="0" y="0"/>
              <a:ext cx="2130005" cy="796625"/>
            </a:xfrm>
            <a:prstGeom prst="roundRect">
              <a:avLst>
                <a:gd name="adj" fmla="val 50000"/>
              </a:avLst>
            </a:prstGeom>
            <a:solidFill>
              <a:srgbClr val="8DBD98">
                <a:alpha val="55000"/>
              </a:srgbClr>
            </a:solidFill>
            <a:ln w="63500" cap="flat">
              <a:solidFill>
                <a:srgbClr val="AFABAB">
                  <a:alpha val="62000"/>
                </a:srgbClr>
              </a:solidFill>
              <a:prstDash val="solid"/>
              <a:miter lim="800000"/>
            </a:ln>
            <a:effectLst/>
          </p:spPr>
          <p:txBody>
            <a:bodyPr wrap="square" lIns="45719" tIns="45719" rIns="45719" bIns="45719" numCol="1" anchor="ctr">
              <a:noAutofit/>
            </a:bodyPr>
            <a:lstStyle/>
            <a:p>
              <a:pPr>
                <a:defRPr>
                  <a:solidFill>
                    <a:srgbClr val="FFFFFF"/>
                  </a:solidFill>
                  <a:latin typeface="+mn-lt"/>
                  <a:ea typeface="+mn-ea"/>
                  <a:cs typeface="+mn-cs"/>
                  <a:sym typeface="Calibri"/>
                </a:defRPr>
              </a:pPr>
              <a:endParaRPr/>
            </a:p>
          </p:txBody>
        </p:sp>
        <p:sp>
          <p:nvSpPr>
            <p:cNvPr id="1916" name="Capacité d’autosoins élevée…"/>
            <p:cNvSpPr txBox="1"/>
            <p:nvPr/>
          </p:nvSpPr>
          <p:spPr>
            <a:xfrm>
              <a:off x="194132" y="-32573"/>
              <a:ext cx="1741741" cy="86177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a:defRPr sz="1000" b="1">
                  <a:latin typeface="+mn-lt"/>
                  <a:ea typeface="+mn-ea"/>
                  <a:cs typeface="+mn-cs"/>
                  <a:sym typeface="Calibri"/>
                </a:defRPr>
              </a:pPr>
              <a:r>
                <a:rPr lang="en-CA" sz="1000" kern="1200">
                  <a:ln w="9525" cap="flat" cmpd="sng" algn="ctr">
                    <a:noFill/>
                    <a:prstDash val="solid"/>
                    <a:round/>
                    <a:headEnd type="none" w="med" len="med"/>
                    <a:tailEnd type="none" w="med" len="med"/>
                  </a:ln>
                  <a:solidFill>
                    <a:srgbClr val="373545"/>
                  </a:solidFill>
                  <a:latin typeface="+mn-lt"/>
                  <a:ea typeface="+mn-ea"/>
                  <a:cs typeface="+mn-cs"/>
                </a:rPr>
                <a:t>High self-care capacity</a:t>
              </a:r>
            </a:p>
            <a:p>
              <a:pPr marL="171450" indent="-171450">
                <a:buSzPct val="100000"/>
                <a:buFont typeface="Arial"/>
                <a:buChar char="•"/>
                <a:defRPr sz="1000">
                  <a:latin typeface="+mn-lt"/>
                  <a:ea typeface="+mn-ea"/>
                  <a:cs typeface="+mn-cs"/>
                  <a:sym typeface="Calibri"/>
                </a:defRPr>
              </a:pPr>
              <a:r>
                <a:rPr lang="en-CA" sz="1000" kern="1200">
                  <a:ln w="9525" cap="flat" cmpd="sng" algn="ctr">
                    <a:noFill/>
                    <a:prstDash val="solid"/>
                    <a:round/>
                    <a:headEnd type="none" w="med" len="med"/>
                    <a:tailEnd type="none" w="med" len="med"/>
                  </a:ln>
                  <a:solidFill>
                    <a:srgbClr val="373545"/>
                  </a:solidFill>
                  <a:latin typeface="+mn-lt"/>
                  <a:ea typeface="+mn-ea"/>
                  <a:cs typeface="+mn-cs"/>
                </a:rPr>
                <a:t>Shared follow-up care, mainly with primary care providers</a:t>
              </a:r>
            </a:p>
            <a:p>
              <a:pPr marL="171450" indent="-171450">
                <a:buSzPct val="100000"/>
                <a:buFont typeface="Arial"/>
                <a:buChar char="•"/>
                <a:defRPr sz="1000">
                  <a:latin typeface="+mn-lt"/>
                  <a:ea typeface="+mn-ea"/>
                  <a:cs typeface="+mn-cs"/>
                  <a:sym typeface="Calibri"/>
                </a:defRPr>
              </a:pPr>
              <a:r>
                <a:rPr lang="en-CA"/>
                <a:t>Self-care</a:t>
              </a:r>
            </a:p>
          </p:txBody>
        </p:sp>
      </p:grpSp>
      <p:grpSp>
        <p:nvGrpSpPr>
          <p:cNvPr id="1920" name="Rectangle à coins arrondis 76"/>
          <p:cNvGrpSpPr/>
          <p:nvPr>
            <p:custDataLst>
              <p:tags r:id="rId13"/>
            </p:custDataLst>
          </p:nvPr>
        </p:nvGrpSpPr>
        <p:grpSpPr>
          <a:xfrm>
            <a:off x="5034553" y="2763114"/>
            <a:ext cx="2175740" cy="1015661"/>
            <a:chOff x="0" y="19176"/>
            <a:chExt cx="2175738" cy="1015659"/>
          </a:xfrm>
        </p:grpSpPr>
        <p:sp>
          <p:nvSpPr>
            <p:cNvPr id="1918" name="Rectangle aux angles arrondis"/>
            <p:cNvSpPr/>
            <p:nvPr/>
          </p:nvSpPr>
          <p:spPr>
            <a:xfrm>
              <a:off x="0" y="20421"/>
              <a:ext cx="2175738" cy="1013169"/>
            </a:xfrm>
            <a:prstGeom prst="roundRect">
              <a:avLst>
                <a:gd name="adj" fmla="val 50000"/>
              </a:avLst>
            </a:prstGeom>
            <a:solidFill>
              <a:srgbClr val="E4E169">
                <a:alpha val="54902"/>
              </a:srgbClr>
            </a:solidFill>
            <a:ln w="57150" cap="flat">
              <a:solidFill>
                <a:srgbClr val="AFABAB">
                  <a:alpha val="78000"/>
                </a:srgbClr>
              </a:solidFill>
              <a:prstDash val="solid"/>
              <a:miter lim="800000"/>
            </a:ln>
            <a:effectLst/>
          </p:spPr>
          <p:txBody>
            <a:bodyPr wrap="square" lIns="45719" tIns="45719" rIns="45719" bIns="45719" numCol="1" anchor="ctr">
              <a:noAutofit/>
            </a:bodyPr>
            <a:lstStyle/>
            <a:p>
              <a:pPr>
                <a:defRPr>
                  <a:solidFill>
                    <a:srgbClr val="FFFFFF"/>
                  </a:solidFill>
                  <a:latin typeface="+mn-lt"/>
                  <a:ea typeface="+mn-ea"/>
                  <a:cs typeface="+mn-cs"/>
                  <a:sym typeface="Calibri"/>
                </a:defRPr>
              </a:pPr>
              <a:endParaRPr/>
            </a:p>
          </p:txBody>
        </p:sp>
        <p:sp>
          <p:nvSpPr>
            <p:cNvPr id="1919" name="Capacité d’autosoins modérée…"/>
            <p:cNvSpPr txBox="1"/>
            <p:nvPr/>
          </p:nvSpPr>
          <p:spPr>
            <a:xfrm>
              <a:off x="222666" y="19176"/>
              <a:ext cx="1781199" cy="101565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a:defRPr sz="1000" b="1">
                  <a:latin typeface="+mn-lt"/>
                  <a:ea typeface="+mn-ea"/>
                  <a:cs typeface="+mn-cs"/>
                  <a:sym typeface="Calibri"/>
                </a:defRPr>
              </a:pPr>
              <a:r>
                <a:rPr lang="en-CA" sz="1000" b="1" kern="1200">
                  <a:ln w="9525" cap="flat" cmpd="sng" algn="ctr">
                    <a:noFill/>
                    <a:prstDash val="solid"/>
                    <a:round/>
                    <a:headEnd type="none" w="med" len="med"/>
                    <a:tailEnd type="none" w="med" len="med"/>
                  </a:ln>
                  <a:solidFill>
                    <a:srgbClr val="373545"/>
                  </a:solidFill>
                  <a:latin typeface="+mn-lt"/>
                  <a:ea typeface="+mn-ea"/>
                  <a:cs typeface="+mn-cs"/>
                </a:rPr>
                <a:t>Moderate self-care capacity</a:t>
              </a:r>
            </a:p>
            <a:p>
              <a:pPr marL="171450" indent="-171450">
                <a:buSzPct val="100000"/>
                <a:buFont typeface="Arial"/>
                <a:buChar char="•"/>
                <a:defRPr sz="1000">
                  <a:latin typeface="+mn-lt"/>
                  <a:ea typeface="+mn-ea"/>
                  <a:cs typeface="+mn-cs"/>
                  <a:sym typeface="Calibri"/>
                </a:defRPr>
              </a:pPr>
              <a:r>
                <a:rPr lang="en-CA" sz="1000" kern="1200">
                  <a:ln w="9525" cap="flat" cmpd="sng" algn="ctr">
                    <a:noFill/>
                    <a:prstDash val="solid"/>
                    <a:round/>
                    <a:headEnd type="none" w="med" len="med"/>
                    <a:tailEnd type="none" w="med" len="med"/>
                  </a:ln>
                  <a:solidFill>
                    <a:srgbClr val="373545"/>
                  </a:solidFill>
                  <a:latin typeface="+mn-lt"/>
                  <a:ea typeface="+mn-ea"/>
                  <a:cs typeface="+mn-cs"/>
                </a:rPr>
                <a:t>Shared follow-up care, tailored to needs  </a:t>
              </a:r>
            </a:p>
            <a:p>
              <a:pPr marL="171450" indent="-171450">
                <a:buSzPct val="100000"/>
                <a:buFont typeface="Arial"/>
                <a:buChar char="•"/>
                <a:defRPr sz="1000">
                  <a:latin typeface="+mn-lt"/>
                  <a:ea typeface="+mn-ea"/>
                  <a:cs typeface="+mn-cs"/>
                  <a:sym typeface="Calibri"/>
                </a:defRPr>
              </a:pPr>
              <a:r>
                <a:rPr lang="en-CA"/>
                <a:t>Education about self-care</a:t>
              </a:r>
            </a:p>
            <a:p>
              <a:pPr marL="171450" indent="-171450">
                <a:buSzPct val="100000"/>
                <a:buFont typeface="Arial"/>
                <a:buChar char="•"/>
                <a:defRPr sz="1000">
                  <a:latin typeface="+mn-lt"/>
                  <a:ea typeface="+mn-ea"/>
                  <a:cs typeface="+mn-cs"/>
                  <a:sym typeface="Calibri"/>
                </a:defRPr>
              </a:pPr>
              <a:r>
                <a:rPr lang="en-CA"/>
                <a:t>Patients without a family physician</a:t>
              </a:r>
            </a:p>
          </p:txBody>
        </p:sp>
      </p:grpSp>
      <p:sp>
        <p:nvSpPr>
          <p:cNvPr id="1921" name="Rectangle 35"/>
          <p:cNvSpPr txBox="1"/>
          <p:nvPr>
            <p:custDataLst>
              <p:tags r:id="rId14"/>
            </p:custDataLst>
          </p:nvPr>
        </p:nvSpPr>
        <p:spPr>
          <a:xfrm>
            <a:off x="764740" y="1248836"/>
            <a:ext cx="1264500" cy="5232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400" b="1">
                <a:solidFill>
                  <a:srgbClr val="002060"/>
                </a:solidFill>
                <a:latin typeface="+mn-lt"/>
                <a:ea typeface="+mn-ea"/>
                <a:cs typeface="+mn-cs"/>
                <a:sym typeface="Calibri"/>
              </a:defRPr>
            </a:lvl1pPr>
          </a:lstStyle>
          <a:p>
            <a:r>
              <a:rPr lang="en-CA">
                <a:solidFill>
                  <a:srgbClr val="373545"/>
                </a:solidFill>
              </a:rPr>
              <a:t>Diagnosis and treatment</a:t>
            </a:r>
          </a:p>
        </p:txBody>
      </p:sp>
      <p:sp>
        <p:nvSpPr>
          <p:cNvPr id="1922" name="Rectangle 36"/>
          <p:cNvSpPr txBox="1"/>
          <p:nvPr>
            <p:custDataLst>
              <p:tags r:id="rId15"/>
            </p:custDataLst>
          </p:nvPr>
        </p:nvSpPr>
        <p:spPr>
          <a:xfrm>
            <a:off x="8194718" y="1144280"/>
            <a:ext cx="3360673" cy="7386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400" b="1">
                <a:solidFill>
                  <a:srgbClr val="002060"/>
                </a:solidFill>
                <a:latin typeface="+mn-lt"/>
                <a:ea typeface="+mn-ea"/>
                <a:cs typeface="+mn-cs"/>
                <a:sym typeface="Calibri"/>
              </a:defRPr>
            </a:lvl1pPr>
          </a:lstStyle>
          <a:p>
            <a:r>
              <a:rPr lang="en-US">
                <a:solidFill>
                  <a:srgbClr val="373545"/>
                </a:solidFill>
              </a:rPr>
              <a:t>Coordination to ensure continuity of services based on risk stratification with a focus on self-care</a:t>
            </a:r>
            <a:endParaRPr lang="fr-CA">
              <a:solidFill>
                <a:srgbClr val="373545"/>
              </a:solidFill>
            </a:endParaRPr>
          </a:p>
        </p:txBody>
      </p:sp>
      <p:grpSp>
        <p:nvGrpSpPr>
          <p:cNvPr id="1925" name="Ovale 61"/>
          <p:cNvGrpSpPr/>
          <p:nvPr>
            <p:custDataLst>
              <p:tags r:id="rId16"/>
            </p:custDataLst>
          </p:nvPr>
        </p:nvGrpSpPr>
        <p:grpSpPr>
          <a:xfrm>
            <a:off x="155770" y="1235560"/>
            <a:ext cx="572113" cy="572114"/>
            <a:chOff x="0" y="0"/>
            <a:chExt cx="572112" cy="572112"/>
          </a:xfrm>
        </p:grpSpPr>
        <p:sp>
          <p:nvSpPr>
            <p:cNvPr id="1923" name="Cercle"/>
            <p:cNvSpPr/>
            <p:nvPr/>
          </p:nvSpPr>
          <p:spPr>
            <a:xfrm>
              <a:off x="0" y="0"/>
              <a:ext cx="572112" cy="572112"/>
            </a:xfrm>
            <a:prstGeom prst="ellipse">
              <a:avLst/>
            </a:prstGeom>
            <a:solidFill>
              <a:srgbClr val="FFFFFF"/>
            </a:solidFill>
            <a:ln w="12700" cap="flat">
              <a:noFill/>
              <a:miter lim="400000"/>
            </a:ln>
            <a:effectLst>
              <a:outerShdw blurRad="50800" dist="38100" dir="2700000" rotWithShape="0">
                <a:srgbClr val="000000">
                  <a:alpha val="20000"/>
                </a:srgbClr>
              </a:outerShdw>
            </a:effectLst>
          </p:spPr>
          <p:txBody>
            <a:bodyPr wrap="square" lIns="45719" tIns="45719" rIns="45719" bIns="45719" numCol="1" anchor="ctr">
              <a:noAutofit/>
            </a:bodyPr>
            <a:lstStyle/>
            <a:p>
              <a:pPr>
                <a:defRPr sz="1600" b="1">
                  <a:solidFill>
                    <a:srgbClr val="002060"/>
                  </a:solidFill>
                  <a:latin typeface="+mn-lt"/>
                  <a:ea typeface="+mn-ea"/>
                  <a:cs typeface="+mn-cs"/>
                  <a:sym typeface="Calibri"/>
                </a:defRPr>
              </a:pPr>
              <a:endParaRPr/>
            </a:p>
          </p:txBody>
        </p:sp>
        <p:sp>
          <p:nvSpPr>
            <p:cNvPr id="1924" name="1"/>
            <p:cNvSpPr txBox="1"/>
            <p:nvPr/>
          </p:nvSpPr>
          <p:spPr>
            <a:xfrm>
              <a:off x="129504" y="135759"/>
              <a:ext cx="313104" cy="30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lvl1pPr>
                <a:defRPr sz="1600" b="1">
                  <a:solidFill>
                    <a:srgbClr val="002060"/>
                  </a:solidFill>
                  <a:latin typeface="+mn-lt"/>
                  <a:ea typeface="+mn-ea"/>
                  <a:cs typeface="+mn-cs"/>
                  <a:sym typeface="Calibri"/>
                </a:defRPr>
              </a:lvl1pPr>
            </a:lstStyle>
            <a:p>
              <a:r>
                <a:t> 1</a:t>
              </a:r>
            </a:p>
          </p:txBody>
        </p:sp>
      </p:grpSp>
      <p:sp>
        <p:nvSpPr>
          <p:cNvPr id="1926" name="ZoneTexte 2"/>
          <p:cNvSpPr txBox="1"/>
          <p:nvPr>
            <p:custDataLst>
              <p:tags r:id="rId17"/>
            </p:custDataLst>
          </p:nvPr>
        </p:nvSpPr>
        <p:spPr>
          <a:xfrm>
            <a:off x="7319180" y="81849"/>
            <a:ext cx="4859171" cy="1015663"/>
          </a:xfrm>
          <a:prstGeom prst="rect">
            <a:avLst/>
          </a:prstGeom>
          <a:solidFill>
            <a:srgbClr val="FFFFF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900" b="1">
                <a:solidFill>
                  <a:srgbClr val="002060"/>
                </a:solidFill>
              </a:defRPr>
            </a:pPr>
            <a:r>
              <a:rPr lang="en-CA"/>
              <a:t>OBJECTIVES</a:t>
            </a:r>
            <a:r>
              <a:rPr lang="en-CA" sz="1000"/>
              <a:t>:</a:t>
            </a:r>
          </a:p>
          <a:p>
            <a:pPr marL="171450" indent="-171450">
              <a:buSzPct val="100000"/>
              <a:buFont typeface="Arial"/>
              <a:buChar char="•"/>
              <a:defRPr sz="1000">
                <a:solidFill>
                  <a:srgbClr val="002060"/>
                </a:solidFill>
                <a:latin typeface="+mn-lt"/>
                <a:ea typeface="+mn-ea"/>
                <a:cs typeface="+mn-cs"/>
                <a:sym typeface="Calibri"/>
              </a:defRPr>
            </a:pPr>
            <a:r>
              <a:rPr lang="en-CA"/>
              <a:t>High-quality, accessible, coordinated and personalized services</a:t>
            </a:r>
          </a:p>
          <a:p>
            <a:pPr marL="171450" indent="-171450">
              <a:buSzPct val="100000"/>
              <a:buFont typeface="Arial"/>
              <a:buChar char="•"/>
              <a:defRPr sz="1000">
                <a:solidFill>
                  <a:srgbClr val="002060"/>
                </a:solidFill>
                <a:latin typeface="+mn-lt"/>
                <a:ea typeface="+mn-ea"/>
                <a:cs typeface="+mn-cs"/>
                <a:sym typeface="Calibri"/>
              </a:defRPr>
            </a:pPr>
            <a:r>
              <a:rPr lang="en-CA"/>
              <a:t>Continuity of primary care and community organization services</a:t>
            </a:r>
          </a:p>
          <a:p>
            <a:pPr marL="171450" indent="-171450">
              <a:buSzPct val="100000"/>
              <a:buFont typeface="Arial"/>
              <a:buChar char="•"/>
              <a:defRPr sz="1000">
                <a:solidFill>
                  <a:srgbClr val="002060"/>
                </a:solidFill>
                <a:latin typeface="+mn-lt"/>
                <a:ea typeface="+mn-ea"/>
                <a:cs typeface="+mn-cs"/>
                <a:sym typeface="Calibri"/>
              </a:defRPr>
            </a:pPr>
            <a:r>
              <a:rPr lang="en-CA"/>
              <a:t>Access to available information and resources, tailored to patient needs </a:t>
            </a:r>
          </a:p>
          <a:p>
            <a:pPr marL="171450" indent="-171450">
              <a:buSzPct val="100000"/>
              <a:buFont typeface="Arial"/>
              <a:buChar char="•"/>
              <a:defRPr sz="1000">
                <a:solidFill>
                  <a:srgbClr val="002060"/>
                </a:solidFill>
                <a:latin typeface="+mn-lt"/>
                <a:ea typeface="+mn-ea"/>
                <a:cs typeface="+mn-cs"/>
                <a:sym typeface="Calibri"/>
              </a:defRPr>
            </a:pPr>
            <a:r>
              <a:rPr lang="en-CA"/>
              <a:t>Service delivery to support self-care</a:t>
            </a:r>
            <a:r>
              <a:rPr lang="en-CA" b="1">
                <a:solidFill>
                  <a:srgbClr val="FFFFFF"/>
                </a:solidFill>
              </a:rPr>
              <a:t>;</a:t>
            </a:r>
          </a:p>
          <a:p>
            <a:pPr marL="171450" indent="-171450">
              <a:buSzPct val="100000"/>
              <a:buFont typeface="Arial"/>
              <a:buChar char="•"/>
              <a:defRPr sz="1000">
                <a:solidFill>
                  <a:srgbClr val="002060"/>
                </a:solidFill>
                <a:latin typeface="+mn-lt"/>
                <a:ea typeface="+mn-ea"/>
                <a:cs typeface="+mn-cs"/>
                <a:sym typeface="Calibri"/>
              </a:defRPr>
            </a:pPr>
            <a:r>
              <a:rPr lang="en-CA"/>
              <a:t>Improved overall experience and perceived quality of life</a:t>
            </a:r>
          </a:p>
        </p:txBody>
      </p:sp>
      <p:sp>
        <p:nvSpPr>
          <p:cNvPr id="1927" name="Connecteur droit 16"/>
          <p:cNvSpPr/>
          <p:nvPr>
            <p:custDataLst>
              <p:tags r:id="rId18"/>
            </p:custDataLst>
          </p:nvPr>
        </p:nvSpPr>
        <p:spPr>
          <a:xfrm>
            <a:off x="4613861" y="2236502"/>
            <a:ext cx="4691" cy="2160002"/>
          </a:xfrm>
          <a:prstGeom prst="line">
            <a:avLst/>
          </a:prstGeom>
          <a:ln w="76200">
            <a:solidFill>
              <a:srgbClr val="AFABAB"/>
            </a:solidFill>
            <a:miter/>
          </a:ln>
        </p:spPr>
        <p:txBody>
          <a:bodyPr lIns="45719" rIns="45719"/>
          <a:lstStyle/>
          <a:p>
            <a:endParaRPr/>
          </a:p>
        </p:txBody>
      </p:sp>
      <p:grpSp>
        <p:nvGrpSpPr>
          <p:cNvPr id="1930" name="Ovale 61"/>
          <p:cNvGrpSpPr/>
          <p:nvPr>
            <p:custDataLst>
              <p:tags r:id="rId19"/>
            </p:custDataLst>
          </p:nvPr>
        </p:nvGrpSpPr>
        <p:grpSpPr>
          <a:xfrm>
            <a:off x="2085539" y="1193507"/>
            <a:ext cx="572114" cy="572114"/>
            <a:chOff x="0" y="0"/>
            <a:chExt cx="572112" cy="572112"/>
          </a:xfrm>
        </p:grpSpPr>
        <p:sp>
          <p:nvSpPr>
            <p:cNvPr id="1928" name="Cercle"/>
            <p:cNvSpPr/>
            <p:nvPr/>
          </p:nvSpPr>
          <p:spPr>
            <a:xfrm>
              <a:off x="0" y="0"/>
              <a:ext cx="572112" cy="572112"/>
            </a:xfrm>
            <a:prstGeom prst="ellipse">
              <a:avLst/>
            </a:prstGeom>
            <a:solidFill>
              <a:srgbClr val="FFFFFF"/>
            </a:solidFill>
            <a:ln w="12700" cap="flat">
              <a:noFill/>
              <a:miter lim="400000"/>
            </a:ln>
            <a:effectLst>
              <a:outerShdw blurRad="50800" dist="38100" dir="2700000" rotWithShape="0">
                <a:srgbClr val="000000">
                  <a:alpha val="20000"/>
                </a:srgbClr>
              </a:outerShdw>
            </a:effectLst>
          </p:spPr>
          <p:txBody>
            <a:bodyPr wrap="square" lIns="45719" tIns="45719" rIns="45719" bIns="45719" numCol="1" anchor="ctr">
              <a:noAutofit/>
            </a:bodyPr>
            <a:lstStyle/>
            <a:p>
              <a:pPr>
                <a:defRPr sz="1600" b="1">
                  <a:solidFill>
                    <a:srgbClr val="002060"/>
                  </a:solidFill>
                  <a:latin typeface="+mn-lt"/>
                  <a:ea typeface="+mn-ea"/>
                  <a:cs typeface="+mn-cs"/>
                  <a:sym typeface="Calibri"/>
                </a:defRPr>
              </a:pPr>
              <a:endParaRPr/>
            </a:p>
          </p:txBody>
        </p:sp>
        <p:sp>
          <p:nvSpPr>
            <p:cNvPr id="1929" name="2"/>
            <p:cNvSpPr txBox="1"/>
            <p:nvPr/>
          </p:nvSpPr>
          <p:spPr>
            <a:xfrm>
              <a:off x="129504" y="135759"/>
              <a:ext cx="313104" cy="30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lvl1pPr>
                <a:defRPr sz="1600" b="1">
                  <a:solidFill>
                    <a:srgbClr val="002060"/>
                  </a:solidFill>
                  <a:latin typeface="+mn-lt"/>
                  <a:ea typeface="+mn-ea"/>
                  <a:cs typeface="+mn-cs"/>
                  <a:sym typeface="Calibri"/>
                </a:defRPr>
              </a:lvl1pPr>
            </a:lstStyle>
            <a:p>
              <a:r>
                <a:t> 2</a:t>
              </a:r>
            </a:p>
          </p:txBody>
        </p:sp>
      </p:grpSp>
      <p:grpSp>
        <p:nvGrpSpPr>
          <p:cNvPr id="1933" name="Ovale 61"/>
          <p:cNvGrpSpPr/>
          <p:nvPr>
            <p:custDataLst>
              <p:tags r:id="rId20"/>
            </p:custDataLst>
          </p:nvPr>
        </p:nvGrpSpPr>
        <p:grpSpPr>
          <a:xfrm>
            <a:off x="3980389" y="1218229"/>
            <a:ext cx="572114" cy="572114"/>
            <a:chOff x="0" y="0"/>
            <a:chExt cx="572112" cy="572112"/>
          </a:xfrm>
        </p:grpSpPr>
        <p:sp>
          <p:nvSpPr>
            <p:cNvPr id="1931" name="Cercle"/>
            <p:cNvSpPr/>
            <p:nvPr/>
          </p:nvSpPr>
          <p:spPr>
            <a:xfrm>
              <a:off x="0" y="0"/>
              <a:ext cx="572112" cy="572112"/>
            </a:xfrm>
            <a:prstGeom prst="ellipse">
              <a:avLst/>
            </a:prstGeom>
            <a:solidFill>
              <a:srgbClr val="FFFFFF"/>
            </a:solidFill>
            <a:ln w="12700" cap="flat">
              <a:noFill/>
              <a:miter lim="400000"/>
            </a:ln>
            <a:effectLst>
              <a:outerShdw blurRad="50800" dist="38100" dir="2700000" rotWithShape="0">
                <a:srgbClr val="000000">
                  <a:alpha val="20000"/>
                </a:srgbClr>
              </a:outerShdw>
            </a:effectLst>
          </p:spPr>
          <p:txBody>
            <a:bodyPr wrap="square" lIns="45719" tIns="45719" rIns="45719" bIns="45719" numCol="1" anchor="ctr">
              <a:noAutofit/>
            </a:bodyPr>
            <a:lstStyle/>
            <a:p>
              <a:pPr>
                <a:defRPr sz="1600" b="1">
                  <a:solidFill>
                    <a:srgbClr val="002060"/>
                  </a:solidFill>
                  <a:latin typeface="+mn-lt"/>
                  <a:ea typeface="+mn-ea"/>
                  <a:cs typeface="+mn-cs"/>
                  <a:sym typeface="Calibri"/>
                </a:defRPr>
              </a:pPr>
              <a:endParaRPr/>
            </a:p>
          </p:txBody>
        </p:sp>
        <p:sp>
          <p:nvSpPr>
            <p:cNvPr id="1932" name="3"/>
            <p:cNvSpPr txBox="1"/>
            <p:nvPr/>
          </p:nvSpPr>
          <p:spPr>
            <a:xfrm>
              <a:off x="129504" y="135759"/>
              <a:ext cx="313104" cy="30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lvl1pPr>
                <a:defRPr sz="1600" b="1">
                  <a:solidFill>
                    <a:srgbClr val="002060"/>
                  </a:solidFill>
                  <a:latin typeface="+mn-lt"/>
                  <a:ea typeface="+mn-ea"/>
                  <a:cs typeface="+mn-cs"/>
                  <a:sym typeface="Calibri"/>
                </a:defRPr>
              </a:lvl1pPr>
            </a:lstStyle>
            <a:p>
              <a:r>
                <a:t> 3</a:t>
              </a:r>
            </a:p>
          </p:txBody>
        </p:sp>
      </p:grpSp>
      <p:grpSp>
        <p:nvGrpSpPr>
          <p:cNvPr id="1936" name="Ovale 61"/>
          <p:cNvGrpSpPr/>
          <p:nvPr>
            <p:custDataLst>
              <p:tags r:id="rId21"/>
            </p:custDataLst>
          </p:nvPr>
        </p:nvGrpSpPr>
        <p:grpSpPr>
          <a:xfrm>
            <a:off x="7585747" y="1183469"/>
            <a:ext cx="572114" cy="572114"/>
            <a:chOff x="0" y="0"/>
            <a:chExt cx="572112" cy="572112"/>
          </a:xfrm>
        </p:grpSpPr>
        <p:sp>
          <p:nvSpPr>
            <p:cNvPr id="1934" name="Cercle"/>
            <p:cNvSpPr/>
            <p:nvPr/>
          </p:nvSpPr>
          <p:spPr>
            <a:xfrm>
              <a:off x="0" y="0"/>
              <a:ext cx="572112" cy="572112"/>
            </a:xfrm>
            <a:prstGeom prst="ellipse">
              <a:avLst/>
            </a:prstGeom>
            <a:solidFill>
              <a:srgbClr val="FFFFFF"/>
            </a:solidFill>
            <a:ln w="12700" cap="flat">
              <a:noFill/>
              <a:miter lim="400000"/>
            </a:ln>
            <a:effectLst>
              <a:outerShdw blurRad="50800" dist="38100" dir="2700000" rotWithShape="0">
                <a:srgbClr val="000000">
                  <a:alpha val="20000"/>
                </a:srgbClr>
              </a:outerShdw>
            </a:effectLst>
          </p:spPr>
          <p:txBody>
            <a:bodyPr wrap="square" lIns="45719" tIns="45719" rIns="45719" bIns="45719" numCol="1" anchor="ctr">
              <a:noAutofit/>
            </a:bodyPr>
            <a:lstStyle/>
            <a:p>
              <a:pPr>
                <a:defRPr sz="1600" b="1">
                  <a:solidFill>
                    <a:srgbClr val="002060"/>
                  </a:solidFill>
                  <a:latin typeface="+mn-lt"/>
                  <a:ea typeface="+mn-ea"/>
                  <a:cs typeface="+mn-cs"/>
                  <a:sym typeface="Calibri"/>
                </a:defRPr>
              </a:pPr>
              <a:endParaRPr/>
            </a:p>
          </p:txBody>
        </p:sp>
        <p:sp>
          <p:nvSpPr>
            <p:cNvPr id="1935" name="4"/>
            <p:cNvSpPr txBox="1"/>
            <p:nvPr/>
          </p:nvSpPr>
          <p:spPr>
            <a:xfrm>
              <a:off x="129504" y="135759"/>
              <a:ext cx="313104" cy="30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lvl1pPr>
                <a:defRPr sz="1600" b="1">
                  <a:solidFill>
                    <a:srgbClr val="002060"/>
                  </a:solidFill>
                  <a:latin typeface="+mn-lt"/>
                  <a:ea typeface="+mn-ea"/>
                  <a:cs typeface="+mn-cs"/>
                  <a:sym typeface="Calibri"/>
                </a:defRPr>
              </a:lvl1pPr>
            </a:lstStyle>
            <a:p>
              <a:r>
                <a:t> 4</a:t>
              </a:r>
            </a:p>
          </p:txBody>
        </p:sp>
      </p:grpSp>
      <p:sp>
        <p:nvSpPr>
          <p:cNvPr id="1937" name="Rectangle 99"/>
          <p:cNvSpPr txBox="1"/>
          <p:nvPr>
            <p:custDataLst>
              <p:tags r:id="rId22"/>
            </p:custDataLst>
          </p:nvPr>
        </p:nvSpPr>
        <p:spPr>
          <a:xfrm>
            <a:off x="2708521" y="1226477"/>
            <a:ext cx="1264500" cy="5232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400" b="1">
                <a:solidFill>
                  <a:srgbClr val="002060"/>
                </a:solidFill>
                <a:latin typeface="+mn-lt"/>
                <a:ea typeface="+mn-ea"/>
                <a:cs typeface="+mn-cs"/>
                <a:sym typeface="Calibri"/>
              </a:defRPr>
            </a:lvl1pPr>
          </a:lstStyle>
          <a:p>
            <a:r>
              <a:rPr lang="en-CA">
                <a:solidFill>
                  <a:srgbClr val="373545"/>
                </a:solidFill>
              </a:rPr>
              <a:t>Completion of treatment</a:t>
            </a:r>
            <a:endParaRPr>
              <a:solidFill>
                <a:srgbClr val="373545"/>
              </a:solidFill>
            </a:endParaRPr>
          </a:p>
        </p:txBody>
      </p:sp>
      <p:grpSp>
        <p:nvGrpSpPr>
          <p:cNvPr id="1940" name="Text Box 11"/>
          <p:cNvGrpSpPr/>
          <p:nvPr>
            <p:custDataLst>
              <p:tags r:id="rId23"/>
            </p:custDataLst>
          </p:nvPr>
        </p:nvGrpSpPr>
        <p:grpSpPr>
          <a:xfrm>
            <a:off x="2085539" y="5556776"/>
            <a:ext cx="2037485" cy="1300193"/>
            <a:chOff x="0" y="-1"/>
            <a:chExt cx="2037483" cy="1300192"/>
          </a:xfrm>
        </p:grpSpPr>
        <p:sp>
          <p:nvSpPr>
            <p:cNvPr id="1938" name="Rectangle"/>
            <p:cNvSpPr/>
            <p:nvPr/>
          </p:nvSpPr>
          <p:spPr>
            <a:xfrm>
              <a:off x="0" y="-1"/>
              <a:ext cx="2037483" cy="1300192"/>
            </a:xfrm>
            <a:prstGeom prst="rect">
              <a:avLst/>
            </a:prstGeom>
            <a:solidFill>
              <a:srgbClr val="FFFFFF"/>
            </a:solidFill>
            <a:ln w="12700" cap="flat">
              <a:noFill/>
              <a:miter lim="400000"/>
            </a:ln>
            <a:effectLst/>
          </p:spPr>
          <p:txBody>
            <a:bodyPr wrap="square" lIns="45719" tIns="45719" rIns="45719" bIns="45719" numCol="1" anchor="t">
              <a:noAutofit/>
            </a:bodyPr>
            <a:lstStyle/>
            <a:p>
              <a:pPr>
                <a:spcBef>
                  <a:spcPts val="400"/>
                </a:spcBef>
                <a:defRPr sz="900" b="1">
                  <a:solidFill>
                    <a:srgbClr val="002060"/>
                  </a:solidFill>
                </a:defRPr>
              </a:pPr>
              <a:endParaRPr/>
            </a:p>
          </p:txBody>
        </p:sp>
        <p:sp>
          <p:nvSpPr>
            <p:cNvPr id="1939" name="PLAN DE TRANSFERT MÉDICAL :…"/>
            <p:cNvSpPr txBox="1"/>
            <p:nvPr/>
          </p:nvSpPr>
          <p:spPr>
            <a:xfrm>
              <a:off x="1" y="-1"/>
              <a:ext cx="1894848" cy="111825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p>
              <a:pPr>
                <a:spcBef>
                  <a:spcPts val="400"/>
                </a:spcBef>
                <a:defRPr sz="900" b="1">
                  <a:solidFill>
                    <a:srgbClr val="002060"/>
                  </a:solidFill>
                </a:defRPr>
              </a:pPr>
              <a:r>
                <a:rPr lang="en-US" dirty="0">
                  <a:hlinkClick r:id="rId49"/>
                </a:rPr>
                <a:t>MEDICAL TRANSFER PLAN</a:t>
              </a:r>
              <a:r>
                <a:rPr dirty="0"/>
                <a:t>:</a:t>
              </a:r>
              <a:endParaRPr dirty="0">
                <a:latin typeface="+mn-lt"/>
                <a:ea typeface="+mn-ea"/>
                <a:cs typeface="+mn-cs"/>
                <a:sym typeface="Calibri"/>
              </a:endParaRPr>
            </a:p>
            <a:p>
              <a:pPr marL="171450" indent="-171450" algn="just">
                <a:spcBef>
                  <a:spcPts val="400"/>
                </a:spcBef>
                <a:buSzPts val="900"/>
                <a:buFont typeface="Arial"/>
                <a:buChar char="•"/>
                <a:defRPr sz="900">
                  <a:solidFill>
                    <a:srgbClr val="002060"/>
                  </a:solidFill>
                </a:defRPr>
              </a:pPr>
              <a:r>
                <a:rPr lang="en-US" sz="900" kern="1200" dirty="0">
                  <a:ln w="9525" cap="flat" cmpd="sng" algn="ctr">
                    <a:noFill/>
                    <a:prstDash val="solid"/>
                    <a:round/>
                    <a:headEnd type="none" w="med" len="med"/>
                    <a:tailEnd type="none" w="med" len="med"/>
                  </a:ln>
                  <a:solidFill>
                    <a:srgbClr val="002060"/>
                  </a:solidFill>
                </a:rPr>
                <a:t>Clinical training for</a:t>
              </a:r>
              <a:r>
                <a:rPr lang="en-US" sz="900" dirty="0">
                  <a:solidFill>
                    <a:srgbClr val="002060"/>
                  </a:solidFill>
                </a:rPr>
                <a:t> </a:t>
              </a:r>
              <a:r>
                <a:rPr lang="en-US" sz="900" kern="1200" dirty="0">
                  <a:ln w="9525" cap="flat" cmpd="sng" algn="ctr">
                    <a:noFill/>
                    <a:prstDash val="solid"/>
                    <a:round/>
                    <a:headEnd type="none" w="med" len="med"/>
                    <a:tailEnd type="none" w="med" len="med"/>
                  </a:ln>
                  <a:solidFill>
                    <a:srgbClr val="002060"/>
                  </a:solidFill>
                </a:rPr>
                <a:t>primary care professionals</a:t>
              </a:r>
            </a:p>
            <a:p>
              <a:pPr marL="171450" indent="-171450" algn="just">
                <a:spcBef>
                  <a:spcPts val="400"/>
                </a:spcBef>
                <a:buSzPts val="900"/>
                <a:buFont typeface="Arial"/>
                <a:buChar char="•"/>
                <a:defRPr sz="900">
                  <a:solidFill>
                    <a:srgbClr val="002060"/>
                  </a:solidFill>
                </a:defRPr>
              </a:pPr>
              <a:r>
                <a:rPr lang="en-US" sz="900" dirty="0">
                  <a:solidFill>
                    <a:srgbClr val="002060"/>
                  </a:solidFill>
                </a:rPr>
                <a:t>Content: oncology follow-up care plan, symptoms to watch for</a:t>
              </a:r>
              <a:endParaRPr lang="fr-CA" sz="900" dirty="0">
                <a:solidFill>
                  <a:srgbClr val="002060"/>
                </a:solidFill>
              </a:endParaRPr>
            </a:p>
          </p:txBody>
        </p:sp>
      </p:grpSp>
      <p:grpSp>
        <p:nvGrpSpPr>
          <p:cNvPr id="1943" name="Text Box 10"/>
          <p:cNvGrpSpPr/>
          <p:nvPr>
            <p:custDataLst>
              <p:tags r:id="rId24"/>
            </p:custDataLst>
          </p:nvPr>
        </p:nvGrpSpPr>
        <p:grpSpPr>
          <a:xfrm>
            <a:off x="8111513" y="5556776"/>
            <a:ext cx="2311235" cy="1359344"/>
            <a:chOff x="0" y="-9851"/>
            <a:chExt cx="2311233" cy="1359343"/>
          </a:xfrm>
        </p:grpSpPr>
        <p:sp>
          <p:nvSpPr>
            <p:cNvPr id="1941" name="Rectangle"/>
            <p:cNvSpPr/>
            <p:nvPr/>
          </p:nvSpPr>
          <p:spPr>
            <a:xfrm>
              <a:off x="0" y="0"/>
              <a:ext cx="2311233" cy="1295400"/>
            </a:xfrm>
            <a:prstGeom prst="rect">
              <a:avLst/>
            </a:prstGeom>
            <a:solidFill>
              <a:srgbClr val="FFFFFF"/>
            </a:solidFill>
            <a:ln w="12700" cap="flat">
              <a:noFill/>
              <a:miter lim="400000"/>
            </a:ln>
            <a:effectLst/>
          </p:spPr>
          <p:txBody>
            <a:bodyPr wrap="square" lIns="45719" tIns="45719" rIns="45719" bIns="45719" numCol="1" anchor="t">
              <a:noAutofit/>
            </a:bodyPr>
            <a:lstStyle/>
            <a:p>
              <a:pPr>
                <a:spcBef>
                  <a:spcPts val="400"/>
                </a:spcBef>
                <a:defRPr>
                  <a:latin typeface="+mn-lt"/>
                  <a:ea typeface="+mn-ea"/>
                  <a:cs typeface="+mn-cs"/>
                  <a:sym typeface="Calibri"/>
                </a:defRPr>
              </a:pPr>
              <a:endParaRPr/>
            </a:p>
          </p:txBody>
        </p:sp>
        <p:sp>
          <p:nvSpPr>
            <p:cNvPr id="1942" name="OUTILS ÉDUCATIFS :…"/>
            <p:cNvSpPr txBox="1"/>
            <p:nvPr/>
          </p:nvSpPr>
          <p:spPr>
            <a:xfrm>
              <a:off x="0" y="-9851"/>
              <a:ext cx="2311233" cy="135934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p>
              <a:pPr>
                <a:spcBef>
                  <a:spcPts val="400"/>
                </a:spcBef>
                <a:defRPr sz="900" b="1">
                  <a:solidFill>
                    <a:srgbClr val="002060"/>
                  </a:solidFill>
                </a:defRPr>
              </a:pPr>
              <a:r>
                <a:rPr lang="en-US" sz="900" b="1" kern="1200" dirty="0">
                  <a:ln w="9525" cap="flat" cmpd="sng" algn="ctr">
                    <a:noFill/>
                    <a:prstDash val="solid"/>
                    <a:round/>
                    <a:headEnd type="none" w="med" len="med"/>
                    <a:tailEnd type="none" w="med" len="med"/>
                  </a:ln>
                  <a:solidFill>
                    <a:srgbClr val="002060"/>
                  </a:solidFill>
                  <a:sym typeface="Arial" panose="020B0604020202020204" pitchFamily="34" charset="0"/>
                </a:rPr>
                <a:t>EDUCATIONAL TOOLS: </a:t>
              </a:r>
            </a:p>
            <a:p>
              <a:pPr marL="171450" indent="-171450" algn="just" eaLnBrk="0" fontAlgn="auto" hangingPunct="0">
                <a:spcBef>
                  <a:spcPts val="400"/>
                </a:spcBef>
                <a:buSzTx/>
                <a:buFont typeface="Arial"/>
                <a:buChar char="•"/>
              </a:pPr>
              <a:r>
                <a:rPr lang="en-US" sz="900" kern="1200" dirty="0">
                  <a:ln w="9525" cap="flat" cmpd="sng" algn="ctr">
                    <a:noFill/>
                    <a:prstDash val="solid"/>
                    <a:round/>
                    <a:headEnd type="none" w="med" len="med"/>
                    <a:tailEnd type="none" w="med" len="med"/>
                  </a:ln>
                  <a:solidFill>
                    <a:srgbClr val="002060"/>
                  </a:solidFill>
                  <a:sym typeface="Arial" panose="020B0604020202020204" pitchFamily="34" charset="0"/>
                  <a:hlinkClick r:id="rId50"/>
                </a:rPr>
                <a:t>Needs assessment tool</a:t>
              </a:r>
              <a:endParaRPr lang="en-US" sz="900" kern="1200" dirty="0">
                <a:ln w="9525" cap="flat" cmpd="sng" algn="ctr">
                  <a:noFill/>
                  <a:prstDash val="solid"/>
                  <a:round/>
                  <a:headEnd type="none" w="med" len="med"/>
                  <a:tailEnd type="none" w="med" len="med"/>
                </a:ln>
                <a:solidFill>
                  <a:srgbClr val="002060"/>
                </a:solidFill>
                <a:sym typeface="Arial" panose="020B0604020202020204" pitchFamily="34" charset="0"/>
              </a:endParaRPr>
            </a:p>
            <a:p>
              <a:pPr marL="171450" indent="-171450" algn="just" eaLnBrk="0">
                <a:spcBef>
                  <a:spcPts val="400"/>
                </a:spcBef>
                <a:buFont typeface="Arial"/>
                <a:buChar char="•"/>
              </a:pPr>
              <a:r>
                <a:rPr lang="en-US" sz="900" kern="1200" dirty="0">
                  <a:ln w="9525" cap="flat" cmpd="sng" algn="ctr">
                    <a:noFill/>
                    <a:prstDash val="solid"/>
                    <a:round/>
                    <a:headEnd type="none" w="med" len="med"/>
                    <a:tailEnd type="none" w="med" len="med"/>
                  </a:ln>
                  <a:solidFill>
                    <a:srgbClr val="002060"/>
                  </a:solidFill>
                  <a:sym typeface="Arial" panose="020B0604020202020204" pitchFamily="34" charset="0"/>
                </a:rPr>
                <a:t>Follow-up care plan (electronic)</a:t>
              </a:r>
              <a:endParaRPr lang="en-US" sz="900" kern="1200" dirty="0">
                <a:ln w="9525" cap="flat" cmpd="sng" algn="ctr">
                  <a:noFill/>
                  <a:prstDash val="solid"/>
                  <a:round/>
                  <a:headEnd type="none" w="med" len="med"/>
                  <a:tailEnd type="none" w="med" len="med"/>
                </a:ln>
                <a:solidFill>
                  <a:srgbClr val="002060"/>
                </a:solidFill>
              </a:endParaRPr>
            </a:p>
            <a:p>
              <a:pPr marL="171450" indent="-171450" algn="just" eaLnBrk="0" fontAlgn="auto" hangingPunct="0">
                <a:spcBef>
                  <a:spcPts val="400"/>
                </a:spcBef>
                <a:buSzTx/>
                <a:buFont typeface="Arial"/>
                <a:buChar char="•"/>
              </a:pPr>
              <a:r>
                <a:rPr lang="en-US" sz="900" dirty="0">
                  <a:ln w="9525" cap="flat" cmpd="sng" algn="ctr">
                    <a:noFill/>
                    <a:prstDash val="solid"/>
                    <a:round/>
                    <a:headEnd type="none" w="med" len="med"/>
                    <a:tailEnd type="none" w="med" len="med"/>
                  </a:ln>
                  <a:solidFill>
                    <a:srgbClr val="002060"/>
                  </a:solidFill>
                  <a:latin typeface="Arial"/>
                  <a:ea typeface="Arial"/>
                  <a:cs typeface="Arial"/>
                  <a:sym typeface="Arial"/>
                </a:rPr>
                <a:t>Directory of services offered (information and support)</a:t>
              </a:r>
              <a:endParaRPr lang="en-US" dirty="0">
                <a:latin typeface="+mn-lt"/>
                <a:cs typeface="+mn-cs"/>
                <a:sym typeface="Calibri"/>
              </a:endParaRPr>
            </a:p>
            <a:p>
              <a:pPr marL="171450" indent="-171450" algn="just">
                <a:spcBef>
                  <a:spcPts val="400"/>
                </a:spcBef>
                <a:buSzPct val="100000"/>
                <a:buFont typeface="Arial"/>
                <a:buChar char="•"/>
                <a:defRPr sz="900">
                  <a:solidFill>
                    <a:srgbClr val="002060"/>
                  </a:solidFill>
                </a:defRPr>
              </a:pPr>
              <a:r>
                <a:rPr lang="en-US" dirty="0"/>
                <a:t>Educational website / </a:t>
              </a:r>
              <a:r>
                <a:rPr lang="en-US" sz="900" kern="1200" dirty="0">
                  <a:ln w="9525" cap="flat" cmpd="sng" algn="ctr">
                    <a:noFill/>
                    <a:prstDash val="solid"/>
                    <a:round/>
                    <a:headEnd type="none" w="med" len="med"/>
                    <a:tailEnd type="none" w="med" len="med"/>
                  </a:ln>
                  <a:solidFill>
                    <a:srgbClr val="002060"/>
                  </a:solidFill>
                </a:rPr>
                <a:t>Referral pathway</a:t>
              </a:r>
              <a:r>
                <a:rPr lang="en-US" dirty="0"/>
                <a:t> / Telehealth tools</a:t>
              </a:r>
            </a:p>
          </p:txBody>
        </p:sp>
      </p:grpSp>
      <p:sp>
        <p:nvSpPr>
          <p:cNvPr id="1944" name="ZoneTexte 17"/>
          <p:cNvSpPr txBox="1"/>
          <p:nvPr>
            <p:custDataLst>
              <p:tags r:id="rId25"/>
            </p:custDataLst>
          </p:nvPr>
        </p:nvSpPr>
        <p:spPr>
          <a:xfrm>
            <a:off x="45720" y="5183139"/>
            <a:ext cx="3266721" cy="2616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100" i="1">
                <a:solidFill>
                  <a:srgbClr val="002060"/>
                </a:solidFill>
                <a:latin typeface="+mn-lt"/>
                <a:ea typeface="+mn-ea"/>
                <a:cs typeface="+mn-cs"/>
                <a:sym typeface="Calibri"/>
              </a:defRPr>
            </a:lvl1pPr>
          </a:lstStyle>
          <a:p>
            <a:r>
              <a:rPr lang="en-US">
                <a:solidFill>
                  <a:schemeClr val="tx1"/>
                </a:solidFill>
              </a:rPr>
              <a:t>Inspired by: NHS England 2020</a:t>
            </a:r>
          </a:p>
        </p:txBody>
      </p:sp>
      <p:sp>
        <p:nvSpPr>
          <p:cNvPr id="1945" name="Flèche droite 87"/>
          <p:cNvSpPr/>
          <p:nvPr>
            <p:custDataLst>
              <p:tags r:id="rId26"/>
            </p:custDataLst>
          </p:nvPr>
        </p:nvSpPr>
        <p:spPr>
          <a:xfrm>
            <a:off x="4640248" y="2198758"/>
            <a:ext cx="324001" cy="141900"/>
          </a:xfrm>
          <a:prstGeom prst="rightArrow">
            <a:avLst>
              <a:gd name="adj1" fmla="val 50000"/>
              <a:gd name="adj2" fmla="val 50000"/>
            </a:avLst>
          </a:prstGeom>
          <a:solidFill>
            <a:srgbClr val="A6A6A6"/>
          </a:solidFill>
          <a:ln w="12700">
            <a:solidFill>
              <a:srgbClr val="AFABAB"/>
            </a:solidFill>
            <a:miter/>
          </a:ln>
        </p:spPr>
        <p:txBody>
          <a:bodyPr lIns="45719" rIns="45719" anchor="ctr"/>
          <a:lstStyle/>
          <a:p>
            <a:pPr algn="ctr">
              <a:defRPr>
                <a:solidFill>
                  <a:srgbClr val="FFFFFF"/>
                </a:solidFill>
                <a:latin typeface="+mn-lt"/>
                <a:ea typeface="+mn-ea"/>
                <a:cs typeface="+mn-cs"/>
                <a:sym typeface="Calibri"/>
              </a:defRPr>
            </a:pPr>
            <a:endParaRPr/>
          </a:p>
        </p:txBody>
      </p:sp>
      <p:sp>
        <p:nvSpPr>
          <p:cNvPr id="1946" name="Flèche droite 87"/>
          <p:cNvSpPr/>
          <p:nvPr>
            <p:custDataLst>
              <p:tags r:id="rId27"/>
            </p:custDataLst>
          </p:nvPr>
        </p:nvSpPr>
        <p:spPr>
          <a:xfrm>
            <a:off x="4633347" y="3191210"/>
            <a:ext cx="324001" cy="141900"/>
          </a:xfrm>
          <a:prstGeom prst="rightArrow">
            <a:avLst>
              <a:gd name="adj1" fmla="val 50000"/>
              <a:gd name="adj2" fmla="val 50000"/>
            </a:avLst>
          </a:prstGeom>
          <a:solidFill>
            <a:srgbClr val="A6A6A6"/>
          </a:solidFill>
          <a:ln w="12700">
            <a:solidFill>
              <a:srgbClr val="AFABAB"/>
            </a:solidFill>
            <a:miter/>
          </a:ln>
        </p:spPr>
        <p:txBody>
          <a:bodyPr lIns="45719" rIns="45719" anchor="ctr"/>
          <a:lstStyle/>
          <a:p>
            <a:pPr algn="ctr">
              <a:defRPr>
                <a:solidFill>
                  <a:srgbClr val="FFFFFF"/>
                </a:solidFill>
                <a:latin typeface="+mn-lt"/>
                <a:ea typeface="+mn-ea"/>
                <a:cs typeface="+mn-cs"/>
                <a:sym typeface="Calibri"/>
              </a:defRPr>
            </a:pPr>
            <a:endParaRPr/>
          </a:p>
        </p:txBody>
      </p:sp>
      <p:sp>
        <p:nvSpPr>
          <p:cNvPr id="1947" name="Flèche droite 87"/>
          <p:cNvSpPr/>
          <p:nvPr>
            <p:custDataLst>
              <p:tags r:id="rId28"/>
            </p:custDataLst>
          </p:nvPr>
        </p:nvSpPr>
        <p:spPr>
          <a:xfrm>
            <a:off x="4647860" y="4281916"/>
            <a:ext cx="324001" cy="141900"/>
          </a:xfrm>
          <a:prstGeom prst="rightArrow">
            <a:avLst>
              <a:gd name="adj1" fmla="val 50000"/>
              <a:gd name="adj2" fmla="val 50000"/>
            </a:avLst>
          </a:prstGeom>
          <a:solidFill>
            <a:srgbClr val="A6A6A6"/>
          </a:solidFill>
          <a:ln w="12700">
            <a:solidFill>
              <a:srgbClr val="AFABAB"/>
            </a:solidFill>
            <a:miter/>
          </a:ln>
        </p:spPr>
        <p:txBody>
          <a:bodyPr lIns="45719" rIns="45719" anchor="ctr"/>
          <a:lstStyle/>
          <a:p>
            <a:pPr algn="ctr">
              <a:defRPr>
                <a:solidFill>
                  <a:srgbClr val="FFFFFF"/>
                </a:solidFill>
                <a:latin typeface="+mn-lt"/>
                <a:ea typeface="+mn-ea"/>
                <a:cs typeface="+mn-cs"/>
                <a:sym typeface="Calibri"/>
              </a:defRPr>
            </a:pPr>
            <a:endParaRPr/>
          </a:p>
        </p:txBody>
      </p:sp>
      <p:sp>
        <p:nvSpPr>
          <p:cNvPr id="1948" name="Flèche droite 87"/>
          <p:cNvSpPr/>
          <p:nvPr>
            <p:custDataLst>
              <p:tags r:id="rId29"/>
            </p:custDataLst>
          </p:nvPr>
        </p:nvSpPr>
        <p:spPr>
          <a:xfrm>
            <a:off x="1907241" y="3522798"/>
            <a:ext cx="324001" cy="141900"/>
          </a:xfrm>
          <a:prstGeom prst="rightArrow">
            <a:avLst>
              <a:gd name="adj1" fmla="val 50000"/>
              <a:gd name="adj2" fmla="val 50000"/>
            </a:avLst>
          </a:prstGeom>
          <a:solidFill>
            <a:srgbClr val="A6A6A6"/>
          </a:solidFill>
          <a:ln w="12700">
            <a:solidFill>
              <a:srgbClr val="AFABAB"/>
            </a:solidFill>
            <a:miter/>
          </a:ln>
        </p:spPr>
        <p:txBody>
          <a:bodyPr lIns="45719" rIns="45719" anchor="ctr"/>
          <a:lstStyle/>
          <a:p>
            <a:pPr algn="ctr">
              <a:defRPr>
                <a:solidFill>
                  <a:srgbClr val="FFFFFF"/>
                </a:solidFill>
                <a:latin typeface="+mn-lt"/>
                <a:ea typeface="+mn-ea"/>
                <a:cs typeface="+mn-cs"/>
                <a:sym typeface="Calibri"/>
              </a:defRPr>
            </a:pPr>
            <a:endParaRPr/>
          </a:p>
        </p:txBody>
      </p:sp>
      <p:sp>
        <p:nvSpPr>
          <p:cNvPr id="1949" name="Flèche droite 87"/>
          <p:cNvSpPr/>
          <p:nvPr>
            <p:custDataLst>
              <p:tags r:id="rId30"/>
            </p:custDataLst>
          </p:nvPr>
        </p:nvSpPr>
        <p:spPr>
          <a:xfrm>
            <a:off x="7408271" y="4429131"/>
            <a:ext cx="324001" cy="141900"/>
          </a:xfrm>
          <a:prstGeom prst="rightArrow">
            <a:avLst>
              <a:gd name="adj1" fmla="val 50000"/>
              <a:gd name="adj2" fmla="val 50000"/>
            </a:avLst>
          </a:prstGeom>
          <a:solidFill>
            <a:srgbClr val="A6A6A6"/>
          </a:solidFill>
          <a:ln w="12700">
            <a:solidFill>
              <a:srgbClr val="AFABAB"/>
            </a:solidFill>
            <a:miter/>
          </a:ln>
        </p:spPr>
        <p:txBody>
          <a:bodyPr lIns="45719" rIns="45719" anchor="ctr"/>
          <a:lstStyle/>
          <a:p>
            <a:pPr algn="ctr">
              <a:defRPr>
                <a:solidFill>
                  <a:srgbClr val="FFFFFF"/>
                </a:solidFill>
                <a:latin typeface="+mn-lt"/>
                <a:ea typeface="+mn-ea"/>
                <a:cs typeface="+mn-cs"/>
                <a:sym typeface="Calibri"/>
              </a:defRPr>
            </a:pPr>
            <a:endParaRPr/>
          </a:p>
        </p:txBody>
      </p:sp>
      <p:sp>
        <p:nvSpPr>
          <p:cNvPr id="1950" name="Connecteur droit 123"/>
          <p:cNvSpPr/>
          <p:nvPr>
            <p:custDataLst>
              <p:tags r:id="rId31"/>
            </p:custDataLst>
          </p:nvPr>
        </p:nvSpPr>
        <p:spPr>
          <a:xfrm flipH="1">
            <a:off x="7371303" y="3179275"/>
            <a:ext cx="251" cy="1355887"/>
          </a:xfrm>
          <a:prstGeom prst="line">
            <a:avLst/>
          </a:prstGeom>
          <a:ln w="76200">
            <a:solidFill>
              <a:srgbClr val="AFABAB"/>
            </a:solidFill>
            <a:miter/>
          </a:ln>
        </p:spPr>
        <p:txBody>
          <a:bodyPr lIns="45719" rIns="45719"/>
          <a:lstStyle/>
          <a:p>
            <a:endParaRPr/>
          </a:p>
        </p:txBody>
      </p:sp>
      <p:sp>
        <p:nvSpPr>
          <p:cNvPr id="1951" name="Flèche droite 87"/>
          <p:cNvSpPr/>
          <p:nvPr>
            <p:custDataLst>
              <p:tags r:id="rId32"/>
            </p:custDataLst>
          </p:nvPr>
        </p:nvSpPr>
        <p:spPr>
          <a:xfrm>
            <a:off x="7407709" y="3157048"/>
            <a:ext cx="324001" cy="141900"/>
          </a:xfrm>
          <a:prstGeom prst="rightArrow">
            <a:avLst>
              <a:gd name="adj1" fmla="val 50000"/>
              <a:gd name="adj2" fmla="val 50000"/>
            </a:avLst>
          </a:prstGeom>
          <a:solidFill>
            <a:srgbClr val="A6A6A6"/>
          </a:solidFill>
          <a:ln w="12700">
            <a:solidFill>
              <a:srgbClr val="AFABAB"/>
            </a:solidFill>
            <a:miter/>
          </a:ln>
        </p:spPr>
        <p:txBody>
          <a:bodyPr lIns="45719" rIns="45719" anchor="ctr"/>
          <a:lstStyle/>
          <a:p>
            <a:pPr algn="ctr">
              <a:defRPr>
                <a:solidFill>
                  <a:srgbClr val="FFFFFF"/>
                </a:solidFill>
                <a:latin typeface="+mn-lt"/>
                <a:ea typeface="+mn-ea"/>
                <a:cs typeface="+mn-cs"/>
                <a:sym typeface="Calibri"/>
              </a:defRPr>
            </a:pPr>
            <a:endParaRPr/>
          </a:p>
        </p:txBody>
      </p:sp>
      <p:sp>
        <p:nvSpPr>
          <p:cNvPr id="1952" name="Flèche droite 87"/>
          <p:cNvSpPr/>
          <p:nvPr>
            <p:custDataLst>
              <p:tags r:id="rId33"/>
            </p:custDataLst>
          </p:nvPr>
        </p:nvSpPr>
        <p:spPr>
          <a:xfrm rot="5400000">
            <a:off x="5950949" y="4832948"/>
            <a:ext cx="216001" cy="141900"/>
          </a:xfrm>
          <a:prstGeom prst="rightArrow">
            <a:avLst>
              <a:gd name="adj1" fmla="val 50000"/>
              <a:gd name="adj2" fmla="val 50000"/>
            </a:avLst>
          </a:prstGeom>
          <a:solidFill>
            <a:srgbClr val="A6A6A6"/>
          </a:solidFill>
          <a:ln w="12700">
            <a:solidFill>
              <a:srgbClr val="AFABAB"/>
            </a:solidFill>
            <a:miter/>
          </a:ln>
        </p:spPr>
        <p:txBody>
          <a:bodyPr lIns="45719" rIns="45719" anchor="ctr"/>
          <a:lstStyle/>
          <a:p>
            <a:pPr algn="ctr">
              <a:defRPr>
                <a:solidFill>
                  <a:srgbClr val="FFFFFF"/>
                </a:solidFill>
                <a:latin typeface="+mn-lt"/>
                <a:ea typeface="+mn-ea"/>
                <a:cs typeface="+mn-cs"/>
                <a:sym typeface="Calibri"/>
              </a:defRPr>
            </a:pPr>
            <a:endParaRPr/>
          </a:p>
        </p:txBody>
      </p:sp>
      <p:sp>
        <p:nvSpPr>
          <p:cNvPr id="1953" name="Double flèche verticale 57"/>
          <p:cNvSpPr/>
          <p:nvPr>
            <p:custDataLst>
              <p:tags r:id="rId34"/>
            </p:custDataLst>
          </p:nvPr>
        </p:nvSpPr>
        <p:spPr>
          <a:xfrm>
            <a:off x="5988000" y="3717854"/>
            <a:ext cx="108000" cy="2160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16200"/>
                </a:lnTo>
                <a:lnTo>
                  <a:pt x="21600" y="16200"/>
                </a:lnTo>
                <a:lnTo>
                  <a:pt x="10800" y="21600"/>
                </a:lnTo>
                <a:lnTo>
                  <a:pt x="0" y="16200"/>
                </a:lnTo>
                <a:lnTo>
                  <a:pt x="5400" y="16200"/>
                </a:lnTo>
                <a:lnTo>
                  <a:pt x="5400" y="5400"/>
                </a:lnTo>
                <a:close/>
              </a:path>
            </a:pathLst>
          </a:custGeom>
          <a:solidFill>
            <a:srgbClr val="A6A6A6"/>
          </a:solidFill>
          <a:ln w="28575">
            <a:solidFill>
              <a:srgbClr val="002060"/>
            </a:solidFill>
            <a:miter/>
          </a:ln>
        </p:spPr>
        <p:txBody>
          <a:bodyPr lIns="45719" rIns="45719" anchor="ctr"/>
          <a:lstStyle/>
          <a:p>
            <a:pPr algn="ctr">
              <a:defRPr>
                <a:solidFill>
                  <a:srgbClr val="FFFFFF"/>
                </a:solidFill>
                <a:latin typeface="+mn-lt"/>
                <a:ea typeface="+mn-ea"/>
                <a:cs typeface="+mn-cs"/>
                <a:sym typeface="Calibri"/>
              </a:defRPr>
            </a:pPr>
            <a:endParaRPr/>
          </a:p>
        </p:txBody>
      </p:sp>
      <p:sp>
        <p:nvSpPr>
          <p:cNvPr id="1958" name="Titre 31"/>
          <p:cNvSpPr txBox="1">
            <a:spLocks noGrp="1"/>
          </p:cNvSpPr>
          <p:nvPr>
            <p:ph type="title" idx="4294967295"/>
            <p:custDataLst>
              <p:tags r:id="rId35"/>
            </p:custDataLst>
          </p:nvPr>
        </p:nvSpPr>
        <p:spPr>
          <a:xfrm>
            <a:off x="441826" y="27471"/>
            <a:ext cx="5119612" cy="1108304"/>
          </a:xfrm>
          <a:prstGeom prst="rect">
            <a:avLst/>
          </a:prstGeom>
        </p:spPr>
        <p:txBody>
          <a:bodyPr/>
          <a:lstStyle/>
          <a:p>
            <a:pPr algn="ctr">
              <a:lnSpc>
                <a:spcPct val="100000"/>
              </a:lnSpc>
              <a:spcBef>
                <a:spcPts val="400"/>
              </a:spcBef>
              <a:defRPr sz="2500" b="0" spc="0">
                <a:solidFill>
                  <a:srgbClr val="002060"/>
                </a:solidFill>
                <a:effectLst>
                  <a:outerShdw blurRad="38100" dist="38100" dir="2700000" rotWithShape="0">
                    <a:srgbClr val="000000">
                      <a:alpha val="43137"/>
                    </a:srgbClr>
                  </a:outerShdw>
                </a:effectLst>
                <a:latin typeface="Calibri Light"/>
                <a:ea typeface="Calibri Light"/>
                <a:cs typeface="Calibri Light"/>
                <a:sym typeface="Calibri Light"/>
              </a:defRPr>
            </a:pPr>
            <a:r>
              <a:rPr lang="en-CA" sz="2500" kern="1200" spc="0">
                <a:ln w="9525" cap="flat" cmpd="sng" algn="ctr">
                  <a:noFill/>
                  <a:prstDash val="solid"/>
                  <a:round/>
                  <a:headEnd type="none" w="med" len="med"/>
                  <a:tailEnd type="none" w="med" len="med"/>
                </a:ln>
                <a:solidFill>
                  <a:srgbClr val="002060"/>
                </a:solidFill>
                <a:latin typeface="Calibri Light" panose="020F0302020204030204" pitchFamily="34" charset="0"/>
                <a:cs typeface="Calibri Light" panose="020F0302020204030204" pitchFamily="34" charset="0"/>
                <a:sym typeface="Arial"/>
              </a:rPr>
              <a:t>Care and services pathway</a:t>
            </a:r>
            <a:br>
              <a:rPr lang="en-CA"/>
            </a:br>
            <a:r>
              <a:rPr lang="en-CA" sz="2500" b="0" kern="1200" spc="0">
                <a:ln w="9525" cap="flat" cmpd="sng" algn="ctr">
                  <a:noFill/>
                  <a:prstDash val="solid"/>
                  <a:round/>
                  <a:headEnd type="none" w="med" len="med"/>
                  <a:tailEnd type="none" w="med" len="med"/>
                </a:ln>
                <a:latin typeface="Calibri Light"/>
                <a:cs typeface="Calibri Light"/>
                <a:sym typeface="Arial"/>
              </a:rPr>
              <a:t>after cancer treatment</a:t>
            </a:r>
          </a:p>
        </p:txBody>
      </p:sp>
      <p:sp>
        <p:nvSpPr>
          <p:cNvPr id="1959" name="Double flèche verticale 57"/>
          <p:cNvSpPr/>
          <p:nvPr>
            <p:custDataLst>
              <p:tags r:id="rId36"/>
            </p:custDataLst>
          </p:nvPr>
        </p:nvSpPr>
        <p:spPr>
          <a:xfrm>
            <a:off x="5961979" y="2566460"/>
            <a:ext cx="108001" cy="2160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16200"/>
                </a:lnTo>
                <a:lnTo>
                  <a:pt x="21600" y="16200"/>
                </a:lnTo>
                <a:lnTo>
                  <a:pt x="10800" y="21600"/>
                </a:lnTo>
                <a:lnTo>
                  <a:pt x="0" y="16200"/>
                </a:lnTo>
                <a:lnTo>
                  <a:pt x="5400" y="16200"/>
                </a:lnTo>
                <a:lnTo>
                  <a:pt x="5400" y="5400"/>
                </a:lnTo>
                <a:close/>
              </a:path>
            </a:pathLst>
          </a:custGeom>
          <a:solidFill>
            <a:srgbClr val="A6A6A6"/>
          </a:solidFill>
          <a:ln w="28575">
            <a:solidFill>
              <a:srgbClr val="002060"/>
            </a:solidFill>
            <a:miter/>
          </a:ln>
        </p:spPr>
        <p:txBody>
          <a:bodyPr lIns="45719" rIns="45719" anchor="ctr"/>
          <a:lstStyle/>
          <a:p>
            <a:pPr algn="ctr">
              <a:defRPr>
                <a:solidFill>
                  <a:srgbClr val="FFFFFF"/>
                </a:solidFill>
                <a:latin typeface="+mn-lt"/>
                <a:ea typeface="+mn-ea"/>
                <a:cs typeface="+mn-cs"/>
                <a:sym typeface="Calibri"/>
              </a:defRPr>
            </a:pPr>
            <a:endParaRPr/>
          </a:p>
        </p:txBody>
      </p:sp>
      <p:grpSp>
        <p:nvGrpSpPr>
          <p:cNvPr id="1962" name="Rectangle à coins arrondis 76"/>
          <p:cNvGrpSpPr/>
          <p:nvPr>
            <p:custDataLst>
              <p:tags r:id="rId37"/>
            </p:custDataLst>
          </p:nvPr>
        </p:nvGrpSpPr>
        <p:grpSpPr>
          <a:xfrm>
            <a:off x="10014336" y="2954745"/>
            <a:ext cx="1968161" cy="1263533"/>
            <a:chOff x="0" y="0"/>
            <a:chExt cx="1968159" cy="1263532"/>
          </a:xfrm>
        </p:grpSpPr>
        <p:sp>
          <p:nvSpPr>
            <p:cNvPr id="1960" name="Rectangle aux angles arrondis"/>
            <p:cNvSpPr/>
            <p:nvPr/>
          </p:nvSpPr>
          <p:spPr>
            <a:xfrm>
              <a:off x="0" y="0"/>
              <a:ext cx="1968159" cy="1263532"/>
            </a:xfrm>
            <a:prstGeom prst="roundRect">
              <a:avLst>
                <a:gd name="adj" fmla="val 50000"/>
              </a:avLst>
            </a:prstGeom>
            <a:gradFill flip="none" rotWithShape="1">
              <a:gsLst>
                <a:gs pos="0">
                  <a:srgbClr val="8DBD98">
                    <a:alpha val="62000"/>
                  </a:srgbClr>
                </a:gs>
                <a:gs pos="58999">
                  <a:srgbClr val="E4E169">
                    <a:alpha val="78000"/>
                  </a:srgbClr>
                </a:gs>
                <a:gs pos="100000">
                  <a:srgbClr val="FF0000">
                    <a:alpha val="60000"/>
                  </a:srgbClr>
                </a:gs>
              </a:gsLst>
              <a:lin ang="5400000" scaled="0"/>
            </a:gradFill>
            <a:ln w="60325" cap="flat">
              <a:solidFill>
                <a:srgbClr val="C9C8C8"/>
              </a:solidFill>
              <a:prstDash val="solid"/>
              <a:miter lim="800000"/>
            </a:ln>
            <a:effectLst/>
          </p:spPr>
          <p:txBody>
            <a:bodyPr wrap="square" lIns="45719" tIns="45719" rIns="45719" bIns="45719" numCol="1" anchor="ctr">
              <a:noAutofit/>
            </a:bodyPr>
            <a:lstStyle/>
            <a:p>
              <a:pPr>
                <a:defRPr sz="1000">
                  <a:latin typeface="+mn-lt"/>
                  <a:ea typeface="+mn-ea"/>
                  <a:cs typeface="+mn-cs"/>
                  <a:sym typeface="Calibri"/>
                </a:defRPr>
              </a:pPr>
              <a:endParaRPr/>
            </a:p>
          </p:txBody>
        </p:sp>
        <p:sp>
          <p:nvSpPr>
            <p:cNvPr id="1961" name="Soutien informationnel Ressources offrant de l’information : site Web, professionnels, organismes communautaires, outils  éducatifs"/>
            <p:cNvSpPr txBox="1"/>
            <p:nvPr/>
          </p:nvSpPr>
          <p:spPr>
            <a:xfrm>
              <a:off x="260920" y="123935"/>
              <a:ext cx="1446318" cy="101566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a:defRPr sz="1000" b="1">
                  <a:latin typeface="+mn-lt"/>
                  <a:ea typeface="+mn-ea"/>
                  <a:cs typeface="+mn-cs"/>
                  <a:sym typeface="Calibri"/>
                </a:defRPr>
              </a:pPr>
              <a:r>
                <a:rPr lang="en-CA"/>
                <a:t>Informational support</a:t>
              </a:r>
              <a:br>
                <a:rPr lang="en-CA"/>
              </a:br>
              <a:r>
                <a:rPr lang="en-CA" b="0"/>
                <a:t>Informational resources: websites, professionals, CLSCs, community organizations, educational tools</a:t>
              </a:r>
            </a:p>
          </p:txBody>
        </p:sp>
      </p:grpSp>
      <p:grpSp>
        <p:nvGrpSpPr>
          <p:cNvPr id="1965" name="Rectangle à coins arrondis 76"/>
          <p:cNvGrpSpPr/>
          <p:nvPr>
            <p:custDataLst>
              <p:tags r:id="rId38"/>
            </p:custDataLst>
          </p:nvPr>
        </p:nvGrpSpPr>
        <p:grpSpPr>
          <a:xfrm>
            <a:off x="10063666" y="4318104"/>
            <a:ext cx="1853516" cy="1202277"/>
            <a:chOff x="0" y="8418"/>
            <a:chExt cx="1853514" cy="1202275"/>
          </a:xfrm>
        </p:grpSpPr>
        <p:sp>
          <p:nvSpPr>
            <p:cNvPr id="1963" name="Rectangle aux angles arrondis"/>
            <p:cNvSpPr/>
            <p:nvPr/>
          </p:nvSpPr>
          <p:spPr>
            <a:xfrm>
              <a:off x="0" y="8418"/>
              <a:ext cx="1853514" cy="1202275"/>
            </a:xfrm>
            <a:prstGeom prst="roundRect">
              <a:avLst>
                <a:gd name="adj" fmla="val 50000"/>
              </a:avLst>
            </a:prstGeom>
            <a:gradFill flip="none" rotWithShape="1">
              <a:gsLst>
                <a:gs pos="0">
                  <a:srgbClr val="8DBD98">
                    <a:alpha val="62000"/>
                  </a:srgbClr>
                </a:gs>
                <a:gs pos="58999">
                  <a:srgbClr val="E4E169">
                    <a:alpha val="78000"/>
                  </a:srgbClr>
                </a:gs>
                <a:gs pos="100000">
                  <a:srgbClr val="FF0000">
                    <a:alpha val="60000"/>
                  </a:srgbClr>
                </a:gs>
              </a:gsLst>
              <a:lin ang="5400000" scaled="0"/>
            </a:gradFill>
            <a:ln w="60325" cap="flat">
              <a:solidFill>
                <a:srgbClr val="C9C8C8"/>
              </a:solidFill>
              <a:prstDash val="solid"/>
              <a:miter lim="800000"/>
            </a:ln>
            <a:effectLst/>
          </p:spPr>
          <p:txBody>
            <a:bodyPr wrap="square" lIns="45719" tIns="45719" rIns="45719" bIns="45719" numCol="1" anchor="ctr">
              <a:noAutofit/>
            </a:bodyPr>
            <a:lstStyle/>
            <a:p>
              <a:pPr>
                <a:defRPr sz="1000">
                  <a:latin typeface="+mn-lt"/>
                  <a:ea typeface="+mn-ea"/>
                  <a:cs typeface="+mn-cs"/>
                  <a:sym typeface="Calibri"/>
                </a:defRPr>
              </a:pPr>
              <a:endParaRPr/>
            </a:p>
          </p:txBody>
        </p:sp>
        <p:sp>
          <p:nvSpPr>
            <p:cNvPr id="1964" name="Soutien relationnel dans la communauté Organismes communautaires, soutien par les pairs, soutien par des groupes, CLSC"/>
            <p:cNvSpPr txBox="1"/>
            <p:nvPr/>
          </p:nvSpPr>
          <p:spPr>
            <a:xfrm>
              <a:off x="367613" y="85362"/>
              <a:ext cx="1349616" cy="101565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a:defRPr sz="1000" b="1">
                  <a:latin typeface="+mn-lt"/>
                  <a:ea typeface="+mn-ea"/>
                  <a:cs typeface="+mn-cs"/>
                  <a:sym typeface="Calibri"/>
                </a:defRPr>
              </a:pPr>
              <a:r>
                <a:rPr lang="en-US"/>
                <a:t>Peer-to-peer community support</a:t>
              </a:r>
              <a:br>
                <a:rPr lang="en-US"/>
              </a:br>
              <a:r>
                <a:rPr lang="en-US" b="0"/>
                <a:t>Community organizations, peer support, support groups, CLSCs </a:t>
              </a:r>
            </a:p>
          </p:txBody>
        </p:sp>
      </p:grpSp>
      <p:sp>
        <p:nvSpPr>
          <p:cNvPr id="1966" name="Connecteur droit 53"/>
          <p:cNvSpPr/>
          <p:nvPr>
            <p:custDataLst>
              <p:tags r:id="rId39"/>
            </p:custDataLst>
          </p:nvPr>
        </p:nvSpPr>
        <p:spPr>
          <a:xfrm>
            <a:off x="9656729" y="2164944"/>
            <a:ext cx="24725" cy="2844254"/>
          </a:xfrm>
          <a:prstGeom prst="line">
            <a:avLst/>
          </a:prstGeom>
          <a:ln w="76200">
            <a:solidFill>
              <a:srgbClr val="AFABAB"/>
            </a:solidFill>
            <a:miter/>
          </a:ln>
        </p:spPr>
        <p:txBody>
          <a:bodyPr lIns="45719" rIns="45719"/>
          <a:lstStyle/>
          <a:p>
            <a:endParaRPr/>
          </a:p>
        </p:txBody>
      </p:sp>
      <p:sp>
        <p:nvSpPr>
          <p:cNvPr id="1967" name="Flèche droite 87"/>
          <p:cNvSpPr/>
          <p:nvPr>
            <p:custDataLst>
              <p:tags r:id="rId40"/>
            </p:custDataLst>
          </p:nvPr>
        </p:nvSpPr>
        <p:spPr>
          <a:xfrm>
            <a:off x="9640905" y="2131635"/>
            <a:ext cx="324001" cy="141900"/>
          </a:xfrm>
          <a:prstGeom prst="rightArrow">
            <a:avLst>
              <a:gd name="adj1" fmla="val 50000"/>
              <a:gd name="adj2" fmla="val 50000"/>
            </a:avLst>
          </a:prstGeom>
          <a:solidFill>
            <a:srgbClr val="A6A6A6"/>
          </a:solidFill>
          <a:ln w="12700">
            <a:solidFill>
              <a:srgbClr val="AFABAB"/>
            </a:solidFill>
            <a:miter/>
          </a:ln>
        </p:spPr>
        <p:txBody>
          <a:bodyPr lIns="45719" rIns="45719" anchor="ctr"/>
          <a:lstStyle/>
          <a:p>
            <a:pPr algn="ctr">
              <a:defRPr>
                <a:solidFill>
                  <a:srgbClr val="FFFFFF"/>
                </a:solidFill>
                <a:latin typeface="+mn-lt"/>
                <a:ea typeface="+mn-ea"/>
                <a:cs typeface="+mn-cs"/>
                <a:sym typeface="Calibri"/>
              </a:defRPr>
            </a:pPr>
            <a:endParaRPr/>
          </a:p>
        </p:txBody>
      </p:sp>
      <p:sp>
        <p:nvSpPr>
          <p:cNvPr id="1968" name="Flèche droite 87"/>
          <p:cNvSpPr/>
          <p:nvPr>
            <p:custDataLst>
              <p:tags r:id="rId41"/>
            </p:custDataLst>
          </p:nvPr>
        </p:nvSpPr>
        <p:spPr>
          <a:xfrm>
            <a:off x="9683005" y="3485974"/>
            <a:ext cx="324001" cy="141900"/>
          </a:xfrm>
          <a:prstGeom prst="rightArrow">
            <a:avLst>
              <a:gd name="adj1" fmla="val 50000"/>
              <a:gd name="adj2" fmla="val 50000"/>
            </a:avLst>
          </a:prstGeom>
          <a:solidFill>
            <a:srgbClr val="A6A6A6"/>
          </a:solidFill>
          <a:ln w="12700">
            <a:solidFill>
              <a:srgbClr val="AFABAB"/>
            </a:solidFill>
            <a:miter/>
          </a:ln>
        </p:spPr>
        <p:txBody>
          <a:bodyPr lIns="45719" rIns="45719" anchor="ctr"/>
          <a:lstStyle/>
          <a:p>
            <a:pPr algn="ctr">
              <a:defRPr>
                <a:solidFill>
                  <a:srgbClr val="FFFFFF"/>
                </a:solidFill>
                <a:latin typeface="+mn-lt"/>
                <a:ea typeface="+mn-ea"/>
                <a:cs typeface="+mn-cs"/>
                <a:sym typeface="Calibri"/>
              </a:defRPr>
            </a:pPr>
            <a:endParaRPr/>
          </a:p>
        </p:txBody>
      </p:sp>
      <p:sp>
        <p:nvSpPr>
          <p:cNvPr id="1969" name="Flèche droite 87"/>
          <p:cNvSpPr/>
          <p:nvPr>
            <p:custDataLst>
              <p:tags r:id="rId42"/>
            </p:custDataLst>
          </p:nvPr>
        </p:nvSpPr>
        <p:spPr>
          <a:xfrm>
            <a:off x="9713055" y="4898080"/>
            <a:ext cx="324001" cy="141900"/>
          </a:xfrm>
          <a:prstGeom prst="rightArrow">
            <a:avLst>
              <a:gd name="adj1" fmla="val 50000"/>
              <a:gd name="adj2" fmla="val 50000"/>
            </a:avLst>
          </a:prstGeom>
          <a:solidFill>
            <a:srgbClr val="A6A6A6"/>
          </a:solidFill>
          <a:ln w="12700">
            <a:solidFill>
              <a:srgbClr val="AFABAB"/>
            </a:solidFill>
            <a:miter/>
          </a:ln>
        </p:spPr>
        <p:txBody>
          <a:bodyPr lIns="45719" rIns="45719" anchor="ctr"/>
          <a:lstStyle/>
          <a:p>
            <a:pPr algn="ctr">
              <a:defRPr>
                <a:solidFill>
                  <a:srgbClr val="FFFFFF"/>
                </a:solidFill>
                <a:latin typeface="+mn-lt"/>
                <a:ea typeface="+mn-ea"/>
                <a:cs typeface="+mn-cs"/>
                <a:sym typeface="Calibri"/>
              </a:defRPr>
            </a:pPr>
            <a:endParaRPr/>
          </a:p>
        </p:txBody>
      </p:sp>
      <p:sp>
        <p:nvSpPr>
          <p:cNvPr id="1970" name="Flèche droite 87"/>
          <p:cNvSpPr/>
          <p:nvPr>
            <p:custDataLst>
              <p:tags r:id="rId43"/>
            </p:custDataLst>
          </p:nvPr>
        </p:nvSpPr>
        <p:spPr>
          <a:xfrm>
            <a:off x="7319180" y="2082612"/>
            <a:ext cx="2141813" cy="262033"/>
          </a:xfrm>
          <a:prstGeom prst="rightArrow">
            <a:avLst>
              <a:gd name="adj1" fmla="val 50000"/>
              <a:gd name="adj2" fmla="val 50000"/>
            </a:avLst>
          </a:prstGeom>
          <a:solidFill>
            <a:srgbClr val="A6A6A6"/>
          </a:solidFill>
          <a:ln w="12700">
            <a:solidFill>
              <a:srgbClr val="AFABAB"/>
            </a:solidFill>
            <a:miter/>
          </a:ln>
        </p:spPr>
        <p:txBody>
          <a:bodyPr lIns="45719" rIns="45719" anchor="ctr"/>
          <a:lstStyle/>
          <a:p>
            <a:pPr algn="ctr">
              <a:defRPr>
                <a:solidFill>
                  <a:srgbClr val="FFFFFF"/>
                </a:solidFill>
                <a:latin typeface="+mn-lt"/>
                <a:ea typeface="+mn-ea"/>
                <a:cs typeface="+mn-cs"/>
                <a:sym typeface="Calibri"/>
              </a:defRPr>
            </a:pPr>
            <a:endParaRPr/>
          </a:p>
        </p:txBody>
      </p:sp>
      <p:sp>
        <p:nvSpPr>
          <p:cNvPr id="1971" name="Rectangle"/>
          <p:cNvSpPr/>
          <p:nvPr/>
        </p:nvSpPr>
        <p:spPr>
          <a:xfrm>
            <a:off x="4180850" y="5572548"/>
            <a:ext cx="3873288" cy="1291637"/>
          </a:xfrm>
          <a:prstGeom prst="rect">
            <a:avLst/>
          </a:prstGeom>
          <a:solidFill>
            <a:srgbClr val="FFFFFF"/>
          </a:solidFill>
          <a:ln w="12700" cap="flat">
            <a:noFill/>
            <a:miter lim="400000"/>
          </a:ln>
          <a:effectLst/>
        </p:spPr>
        <p:txBody>
          <a:bodyPr wrap="square" lIns="45719" tIns="45719" rIns="45719" bIns="45719" numCol="1" anchor="t">
            <a:noAutofit/>
          </a:bodyPr>
          <a:lstStyle/>
          <a:p>
            <a:pPr>
              <a:spcBef>
                <a:spcPts val="400"/>
              </a:spcBef>
              <a:defRPr sz="900">
                <a:solidFill>
                  <a:srgbClr val="FFFFFF"/>
                </a:solidFill>
              </a:defRPr>
            </a:pPr>
            <a:endParaRPr/>
          </a:p>
        </p:txBody>
      </p:sp>
      <p:sp>
        <p:nvSpPr>
          <p:cNvPr id="2" name="Numéro de diapositive">
            <a:extLst>
              <a:ext uri="{FF2B5EF4-FFF2-40B4-BE49-F238E27FC236}">
                <a16:creationId xmlns:a16="http://schemas.microsoft.com/office/drawing/2014/main" id="{B5CD3EE0-0559-3577-1E62-F8FB9CEFAE5F}"/>
              </a:ext>
            </a:extLst>
          </p:cNvPr>
          <p:cNvSpPr txBox="1">
            <a:spLocks/>
          </p:cNvSpPr>
          <p:nvPr>
            <p:custDataLst>
              <p:tags r:id="rId44"/>
            </p:custDataLst>
          </p:nvPr>
        </p:nvSpPr>
        <p:spPr>
          <a:xfrm>
            <a:off x="9000000" y="6480000"/>
            <a:ext cx="2844801" cy="368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14</a:t>
            </a:fld>
            <a:endParaRPr lang="fr-CA"/>
          </a:p>
        </p:txBody>
      </p:sp>
      <p:sp>
        <p:nvSpPr>
          <p:cNvPr id="3" name="TextBox 2">
            <a:extLst>
              <a:ext uri="{FF2B5EF4-FFF2-40B4-BE49-F238E27FC236}">
                <a16:creationId xmlns:a16="http://schemas.microsoft.com/office/drawing/2014/main" id="{0B775974-572C-030B-42AD-B5245C034BD6}"/>
              </a:ext>
            </a:extLst>
          </p:cNvPr>
          <p:cNvSpPr txBox="1"/>
          <p:nvPr/>
        </p:nvSpPr>
        <p:spPr>
          <a:xfrm>
            <a:off x="10225825" y="1880630"/>
            <a:ext cx="1520341"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CA" sz="1000" b="1">
                <a:latin typeface="+mn-lt"/>
                <a:ea typeface="+mn-ea"/>
                <a:cs typeface="+mn-cs"/>
              </a:rPr>
              <a:t>Shared medical follow-up care</a:t>
            </a:r>
            <a:br>
              <a:rPr lang="en-CA" sz="1000">
                <a:latin typeface="+mn-lt"/>
                <a:ea typeface="+mn-ea"/>
                <a:cs typeface="+mn-cs"/>
              </a:rPr>
            </a:br>
            <a:r>
              <a:rPr lang="en-CA" sz="1000">
                <a:latin typeface="+mn-lt"/>
                <a:ea typeface="+mn-ea"/>
                <a:cs typeface="+mn-cs"/>
              </a:rPr>
              <a:t>Family physicians, SNPs, community pharmacists, oncology team</a:t>
            </a:r>
          </a:p>
          <a:p>
            <a:pPr marL="0" marR="0" indent="0" algn="l" defTabSz="914400" rtl="0" fontAlgn="auto" latinLnBrk="0"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latin typeface="Arial"/>
              <a:ea typeface="Arial"/>
              <a:cs typeface="Arial"/>
              <a:sym typeface="Arial"/>
            </a:endParaRPr>
          </a:p>
        </p:txBody>
      </p:sp>
      <p:grpSp>
        <p:nvGrpSpPr>
          <p:cNvPr id="8" name="Text Box 11">
            <a:extLst>
              <a:ext uri="{FF2B5EF4-FFF2-40B4-BE49-F238E27FC236}">
                <a16:creationId xmlns:a16="http://schemas.microsoft.com/office/drawing/2014/main" id="{C8459449-5F21-8EF4-6B91-2C673EFEF6CF}"/>
              </a:ext>
            </a:extLst>
          </p:cNvPr>
          <p:cNvGrpSpPr/>
          <p:nvPr>
            <p:custDataLst>
              <p:tags r:id="rId45"/>
            </p:custDataLst>
          </p:nvPr>
        </p:nvGrpSpPr>
        <p:grpSpPr>
          <a:xfrm>
            <a:off x="4180850" y="5559941"/>
            <a:ext cx="3915837" cy="1687640"/>
            <a:chOff x="0" y="-12607"/>
            <a:chExt cx="3915836" cy="1687637"/>
          </a:xfrm>
        </p:grpSpPr>
        <p:sp>
          <p:nvSpPr>
            <p:cNvPr id="9" name="Rectangle">
              <a:extLst>
                <a:ext uri="{FF2B5EF4-FFF2-40B4-BE49-F238E27FC236}">
                  <a16:creationId xmlns:a16="http://schemas.microsoft.com/office/drawing/2014/main" id="{20806245-BB86-AAFA-67F3-063F8F3514C9}"/>
                </a:ext>
              </a:extLst>
            </p:cNvPr>
            <p:cNvSpPr/>
            <p:nvPr/>
          </p:nvSpPr>
          <p:spPr>
            <a:xfrm>
              <a:off x="0" y="0"/>
              <a:ext cx="3873287" cy="1291635"/>
            </a:xfrm>
            <a:prstGeom prst="rect">
              <a:avLst/>
            </a:prstGeom>
            <a:solidFill>
              <a:srgbClr val="FFFFFF"/>
            </a:solidFill>
            <a:ln w="12700" cap="flat">
              <a:noFill/>
              <a:miter lim="400000"/>
            </a:ln>
            <a:effectLst/>
          </p:spPr>
          <p:txBody>
            <a:bodyPr wrap="square" lIns="45719" tIns="45719" rIns="45719" bIns="45719" numCol="1" anchor="t">
              <a:noAutofit/>
            </a:bodyPr>
            <a:lstStyle/>
            <a:p>
              <a:pPr>
                <a:spcBef>
                  <a:spcPts val="400"/>
                </a:spcBef>
                <a:defRPr sz="900">
                  <a:solidFill>
                    <a:srgbClr val="FFFFFF"/>
                  </a:solidFill>
                </a:defRPr>
              </a:pPr>
              <a:endParaRPr/>
            </a:p>
          </p:txBody>
        </p:sp>
        <p:sp>
          <p:nvSpPr>
            <p:cNvPr id="10" name="STRATIFICATION DU RISQUE ET CAPACITÉS D’AUTOSOINS :…">
              <a:extLst>
                <a:ext uri="{FF2B5EF4-FFF2-40B4-BE49-F238E27FC236}">
                  <a16:creationId xmlns:a16="http://schemas.microsoft.com/office/drawing/2014/main" id="{2D43E616-ED9E-3EA2-3CB7-E565DEF8278E}"/>
                </a:ext>
              </a:extLst>
            </p:cNvPr>
            <p:cNvSpPr txBox="1"/>
            <p:nvPr/>
          </p:nvSpPr>
          <p:spPr>
            <a:xfrm>
              <a:off x="11003" y="-12607"/>
              <a:ext cx="3904833" cy="168763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p>
              <a:pPr>
                <a:spcBef>
                  <a:spcPts val="400"/>
                </a:spcBef>
                <a:defRPr sz="900" b="1">
                  <a:solidFill>
                    <a:srgbClr val="002060"/>
                  </a:solidFill>
                </a:defRPr>
              </a:pPr>
              <a:r>
                <a:rPr lang="en-CA" dirty="0">
                  <a:hlinkClick r:id="rId51"/>
                </a:rPr>
                <a:t>RISK STRATIFICATION AND SELF-CARE CAPACITY:</a:t>
              </a:r>
              <a:endParaRPr lang="en-CA" dirty="0">
                <a:latin typeface="+mn-lt"/>
                <a:ea typeface="+mn-ea"/>
                <a:cs typeface="+mn-cs"/>
                <a:sym typeface="Calibri"/>
              </a:endParaRPr>
            </a:p>
            <a:p>
              <a:pPr algn="just">
                <a:spcBef>
                  <a:spcPts val="400"/>
                </a:spcBef>
                <a:defRPr sz="900">
                  <a:solidFill>
                    <a:srgbClr val="002060"/>
                  </a:solidFill>
                </a:defRPr>
              </a:pPr>
              <a:r>
                <a:rPr lang="en-CA" dirty="0"/>
                <a:t>Planning is determined in partnership with the patient and professional</a:t>
              </a:r>
              <a:endParaRPr lang="en-CA" dirty="0">
                <a:latin typeface="+mn-lt"/>
                <a:ea typeface="+mn-ea"/>
                <a:cs typeface="+mn-cs"/>
                <a:sym typeface="Calibri"/>
              </a:endParaRPr>
            </a:p>
            <a:p>
              <a:pPr marL="171450" indent="-171450" algn="just">
                <a:spcBef>
                  <a:spcPts val="400"/>
                </a:spcBef>
                <a:buSzPct val="100000"/>
                <a:buFont typeface="Arial"/>
                <a:buChar char="•"/>
                <a:defRPr sz="900">
                  <a:solidFill>
                    <a:srgbClr val="002060"/>
                  </a:solidFill>
                </a:defRPr>
              </a:pPr>
              <a:r>
                <a:rPr lang="en-CA" dirty="0"/>
                <a:t>Risk stratification includes: 1) health status, 2) cancer type, </a:t>
              </a:r>
              <a:br>
                <a:rPr lang="en-CA" dirty="0"/>
              </a:br>
              <a:r>
                <a:rPr lang="en-CA" dirty="0"/>
                <a:t>3) treatment and 4) specific patient needs</a:t>
              </a:r>
              <a:endParaRPr lang="en-CA" dirty="0">
                <a:latin typeface="+mn-lt"/>
                <a:ea typeface="+mn-ea"/>
                <a:cs typeface="+mn-cs"/>
                <a:sym typeface="Calibri"/>
              </a:endParaRPr>
            </a:p>
            <a:p>
              <a:pPr marL="171450" indent="-171450" algn="just">
                <a:spcBef>
                  <a:spcPts val="400"/>
                </a:spcBef>
                <a:buSzPct val="100000"/>
                <a:buFont typeface="Arial"/>
                <a:buChar char="•"/>
                <a:defRPr sz="900">
                  <a:solidFill>
                    <a:srgbClr val="002060"/>
                  </a:solidFill>
                </a:defRPr>
              </a:pPr>
              <a:r>
                <a:rPr lang="en-CA" dirty="0"/>
                <a:t>Self-care capacity encompasses: 1) self-concept, 2) initiative and responsibility, 3) knowledge and information seeking and 4) active participation vs. passivity (Kearney and Fleischer, 1979)</a:t>
              </a:r>
              <a:endParaRPr lang="en-CA" sz="800" baseline="30000" dirty="0">
                <a:latin typeface="+mn-lt"/>
                <a:ea typeface="+mn-ea"/>
                <a:cs typeface="+mn-cs"/>
                <a:sym typeface="Calibri"/>
              </a:endParaRPr>
            </a:p>
            <a:p>
              <a:pPr algn="just">
                <a:spcBef>
                  <a:spcPts val="400"/>
                </a:spcBef>
                <a:defRPr sz="900">
                  <a:solidFill>
                    <a:srgbClr val="FFFFFF"/>
                  </a:solidFill>
                </a:defRPr>
              </a:pPr>
              <a:endParaRPr lang="fr-CA" dirty="0">
                <a:latin typeface="+mn-lt"/>
                <a:ea typeface="+mn-ea"/>
                <a:cs typeface="+mn-cs"/>
                <a:sym typeface="Calibri"/>
              </a:endParaRPr>
            </a:p>
            <a:p>
              <a:pPr>
                <a:spcBef>
                  <a:spcPts val="400"/>
                </a:spcBef>
                <a:defRPr sz="900">
                  <a:solidFill>
                    <a:srgbClr val="FFFFFF"/>
                  </a:solidFill>
                </a:defRPr>
              </a:pPr>
              <a:endParaRPr dirty="0"/>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 name="ZoneTexte 7"/>
          <p:cNvSpPr txBox="1"/>
          <p:nvPr>
            <p:custDataLst>
              <p:tags r:id="rId1"/>
            </p:custDataLst>
          </p:nvPr>
        </p:nvSpPr>
        <p:spPr>
          <a:xfrm>
            <a:off x="569821" y="911979"/>
            <a:ext cx="10723555" cy="3539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1600"/>
            </a:pPr>
            <a:r>
              <a:rPr lang="en-CA"/>
              <a:t>The goal of this implementation toolkit is not to provide a step-by-step guide, but </a:t>
            </a:r>
            <a:r>
              <a:rPr lang="en-CA" b="1"/>
              <a:t>a space to learn</a:t>
            </a:r>
            <a:r>
              <a:rPr lang="en-CA"/>
              <a:t>.</a:t>
            </a:r>
          </a:p>
          <a:p>
            <a:pPr algn="just">
              <a:defRPr sz="1600"/>
            </a:pPr>
            <a:endParaRPr lang="en-CA" sz="1200"/>
          </a:p>
          <a:p>
            <a:pPr algn="just">
              <a:defRPr sz="1600"/>
            </a:pPr>
            <a:r>
              <a:rPr lang="en-CA"/>
              <a:t>In this toolkit, you will find tools from the Accreditation Canada required organizational practice (ROP) for “Information transfer at care transitions” to </a:t>
            </a:r>
            <a:r>
              <a:rPr lang="en-CA" b="1"/>
              <a:t>help you meet the standards for transitions.</a:t>
            </a:r>
          </a:p>
          <a:p>
            <a:pPr algn="just">
              <a:defRPr sz="1600"/>
            </a:pPr>
            <a:endParaRPr lang="en-CA" sz="1200" b="1"/>
          </a:p>
          <a:p>
            <a:pPr algn="just">
              <a:defRPr sz="1600"/>
            </a:pPr>
            <a:r>
              <a:rPr lang="en-CA"/>
              <a:t>A post-treatment transition model should be designed as a collaborative learning process. To get the ball rolling, we recommend working with</a:t>
            </a:r>
            <a:r>
              <a:rPr lang="en-CA">
                <a:solidFill>
                  <a:schemeClr val="tx1"/>
                </a:solidFill>
              </a:rPr>
              <a:t> your institution’s </a:t>
            </a:r>
            <a:r>
              <a:rPr lang="en-CA"/>
              <a:t>Quality, Evaluation, Performance and Ethics Department (QEPED), partnership offices, patient partners, community organizations, clinical advisors and providers.</a:t>
            </a:r>
          </a:p>
          <a:p>
            <a:pPr algn="just">
              <a:defRPr sz="1600"/>
            </a:pPr>
            <a:endParaRPr lang="en-CA" sz="1200"/>
          </a:p>
          <a:p>
            <a:pPr algn="just">
              <a:defRPr sz="1600" b="1"/>
            </a:pPr>
            <a:r>
              <a:rPr lang="en-CA"/>
              <a:t>Begin where your </a:t>
            </a:r>
            <a:r>
              <a:rPr lang="en-CA" b="1"/>
              <a:t>teams currently stand</a:t>
            </a:r>
            <a:r>
              <a:rPr lang="en-CA" b="0"/>
              <a:t> and </a:t>
            </a:r>
            <a:r>
              <a:rPr lang="en-CA"/>
              <a:t>capitalize on what you do best</a:t>
            </a:r>
            <a:r>
              <a:rPr lang="en-CA" b="0"/>
              <a:t>. Experiment with implementing one or more tools and adapt them to your needs. </a:t>
            </a:r>
          </a:p>
          <a:p>
            <a:pPr algn="just">
              <a:defRPr sz="1600"/>
            </a:pPr>
            <a:endParaRPr lang="en-CA" sz="1200" b="0"/>
          </a:p>
          <a:p>
            <a:pPr algn="just">
              <a:defRPr sz="1600"/>
            </a:pPr>
            <a:r>
              <a:rPr lang="en-CA"/>
              <a:t>The goal is to </a:t>
            </a:r>
            <a:r>
              <a:rPr lang="en-CA" b="1"/>
              <a:t>constantly improve </a:t>
            </a:r>
            <a:r>
              <a:rPr lang="en-CA"/>
              <a:t>with an eye to provide high-quality, accessible, personalized services that </a:t>
            </a:r>
            <a:r>
              <a:rPr lang="en-CA" sz="1600"/>
              <a:t>will ensure </a:t>
            </a:r>
            <a:r>
              <a:rPr lang="en-CA"/>
              <a:t>patients and their loved ones have a positive experience as they transition to l</a:t>
            </a:r>
            <a:r>
              <a:rPr lang="en-CA" b="1"/>
              <a:t>ife after cancer.  </a:t>
            </a:r>
          </a:p>
          <a:p>
            <a:pPr algn="just">
              <a:defRPr sz="1600"/>
            </a:pPr>
            <a:endParaRPr lang="en-CA" b="1"/>
          </a:p>
        </p:txBody>
      </p:sp>
      <p:grpSp>
        <p:nvGrpSpPr>
          <p:cNvPr id="1979" name="Snip Diagonal Corner Rectangle 10"/>
          <p:cNvGrpSpPr/>
          <p:nvPr>
            <p:custDataLst>
              <p:tags r:id="rId2"/>
            </p:custDataLst>
          </p:nvPr>
        </p:nvGrpSpPr>
        <p:grpSpPr>
          <a:xfrm>
            <a:off x="276571" y="5195241"/>
            <a:ext cx="11179704" cy="1406119"/>
            <a:chOff x="0" y="-1"/>
            <a:chExt cx="11179703" cy="1406118"/>
          </a:xfrm>
        </p:grpSpPr>
        <p:sp>
          <p:nvSpPr>
            <p:cNvPr id="1977" name="Forme"/>
            <p:cNvSpPr/>
            <p:nvPr/>
          </p:nvSpPr>
          <p:spPr>
            <a:xfrm>
              <a:off x="0" y="-1"/>
              <a:ext cx="11179703" cy="14061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47" y="0"/>
                  </a:lnTo>
                  <a:lnTo>
                    <a:pt x="21600" y="3600"/>
                  </a:lnTo>
                  <a:lnTo>
                    <a:pt x="21600" y="21600"/>
                  </a:lnTo>
                  <a:lnTo>
                    <a:pt x="453" y="21600"/>
                  </a:lnTo>
                  <a:lnTo>
                    <a:pt x="0" y="18000"/>
                  </a:lnTo>
                  <a:lnTo>
                    <a:pt x="0" y="0"/>
                  </a:lnTo>
                  <a:close/>
                </a:path>
              </a:pathLst>
            </a:custGeom>
            <a:solidFill>
              <a:srgbClr val="266066"/>
            </a:solidFill>
            <a:ln w="12700" cap="flat">
              <a:noFill/>
              <a:miter lim="400000"/>
            </a:ln>
            <a:effectLst/>
          </p:spPr>
          <p:txBody>
            <a:bodyPr wrap="square" lIns="45719" tIns="45719" rIns="45719" bIns="45719" numCol="1" anchor="ctr">
              <a:noAutofit/>
            </a:bodyPr>
            <a:lstStyle/>
            <a:p>
              <a:pPr algn="just">
                <a:defRPr sz="1200" i="1">
                  <a:solidFill>
                    <a:srgbClr val="FFFFFF"/>
                  </a:solidFill>
                  <a:latin typeface="Calibri Light"/>
                  <a:ea typeface="Calibri Light"/>
                  <a:cs typeface="Calibri Light"/>
                  <a:sym typeface="Calibri Light"/>
                </a:defRPr>
              </a:pPr>
              <a:endParaRPr/>
            </a:p>
          </p:txBody>
        </p:sp>
        <p:sp>
          <p:nvSpPr>
            <p:cNvPr id="1978" name="Le « après-cancer »  vient avec un diagnostic de cancer. Cette étape est pourtant souvent oubliée. Il est primordial dès la prise en charge du patient de l’informer des étapes à venir, des services disponibles et ce durant tout le parcours de services. J"/>
            <p:cNvSpPr txBox="1"/>
            <p:nvPr/>
          </p:nvSpPr>
          <p:spPr>
            <a:xfrm>
              <a:off x="1803562" y="118284"/>
              <a:ext cx="9111030" cy="11695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indent="2238375" algn="just" defTabSz="777875">
                <a:defRPr sz="1400" b="1" i="1">
                  <a:solidFill>
                    <a:srgbClr val="FFFFFF"/>
                  </a:solidFill>
                  <a:latin typeface="+mn-lt"/>
                  <a:ea typeface="+mn-ea"/>
                  <a:cs typeface="+mn-cs"/>
                  <a:sym typeface="Calibri"/>
                </a:defRPr>
              </a:pPr>
              <a:endParaRPr lang="en-CA"/>
            </a:p>
            <a:p>
              <a:pPr marL="85725" algn="just" defTabSz="777875">
                <a:defRPr sz="1400" b="1" i="1">
                  <a:solidFill>
                    <a:srgbClr val="FFFFFF"/>
                  </a:solidFill>
                  <a:latin typeface="+mn-lt"/>
                  <a:ea typeface="+mn-ea"/>
                  <a:cs typeface="+mn-cs"/>
                  <a:sym typeface="Calibri"/>
                </a:defRPr>
              </a:pPr>
              <a:r>
                <a:rPr lang="en-CA"/>
                <a:t>What folks often forget is that “life after cancer” comes with a cancer diagnosis</a:t>
              </a:r>
              <a:r>
                <a:rPr lang="en-CA" b="0"/>
                <a:t>. W</a:t>
              </a:r>
              <a:r>
                <a:rPr lang="en-CA"/>
                <a:t>hen you start working with a patient, it is essential to inform them of what will happen and what services are available to them throughout the entire pathway. I am so</a:t>
              </a:r>
              <a:r>
                <a:rPr lang="en-CA" sz="1400" b="1" i="1">
                  <a:solidFill>
                    <a:srgbClr val="FFFFFF"/>
                  </a:solidFill>
                  <a:latin typeface="+mn-lt"/>
                  <a:ea typeface="+mn-ea"/>
                  <a:cs typeface="+mn-cs"/>
                </a:rPr>
                <a:t> proud to have </a:t>
              </a:r>
              <a:r>
                <a:rPr lang="en-CA"/>
                <a:t>been a patient partner on the team that developed the “Life after cancer” project</a:t>
              </a:r>
              <a:r>
                <a:rPr lang="en-CA" i="0"/>
                <a:t>. </a:t>
              </a:r>
            </a:p>
            <a:p>
              <a:pPr indent="2690813" algn="just">
                <a:defRPr sz="1400" i="1">
                  <a:solidFill>
                    <a:srgbClr val="FFFFFF"/>
                  </a:solidFill>
                  <a:latin typeface="Calibri Light"/>
                  <a:ea typeface="Calibri Light"/>
                  <a:cs typeface="Calibri Light"/>
                  <a:sym typeface="Calibri Light"/>
                </a:defRPr>
              </a:pPr>
              <a:r>
                <a:rPr lang="en-CA"/>
                <a:t>				 Danny Wade, patient partner, Montréal</a:t>
              </a:r>
            </a:p>
          </p:txBody>
        </p:sp>
      </p:grpSp>
      <p:pic>
        <p:nvPicPr>
          <p:cNvPr id="1980" name="Image 6" descr="Image 6"/>
          <p:cNvPicPr>
            <a:picLocks noChangeAspect="1"/>
          </p:cNvPicPr>
          <p:nvPr>
            <p:custDataLst>
              <p:tags r:id="rId3"/>
            </p:custDataLst>
          </p:nvPr>
        </p:nvPicPr>
        <p:blipFill>
          <a:blip r:embed="rId7"/>
          <a:stretch>
            <a:fillRect/>
          </a:stretch>
        </p:blipFill>
        <p:spPr>
          <a:xfrm>
            <a:off x="729621" y="5049835"/>
            <a:ext cx="1256490" cy="1674149"/>
          </a:xfrm>
          <a:prstGeom prst="rect">
            <a:avLst/>
          </a:prstGeom>
          <a:ln w="12700">
            <a:miter lim="400000"/>
          </a:ln>
        </p:spPr>
      </p:pic>
      <p:sp>
        <p:nvSpPr>
          <p:cNvPr id="1981" name="Titre 8"/>
          <p:cNvSpPr txBox="1">
            <a:spLocks noGrp="1"/>
          </p:cNvSpPr>
          <p:nvPr>
            <p:ph type="title"/>
            <p:custDataLst>
              <p:tags r:id="rId4"/>
            </p:custDataLst>
          </p:nvPr>
        </p:nvSpPr>
        <p:spPr>
          <a:xfrm>
            <a:off x="448202" y="247483"/>
            <a:ext cx="2759748" cy="653933"/>
          </a:xfrm>
          <a:prstGeom prst="rect">
            <a:avLst/>
          </a:prstGeom>
        </p:spPr>
        <p:txBody>
          <a:bodyPr/>
          <a:lstStyle>
            <a:lvl1pPr>
              <a:defRPr sz="2800" spc="-175"/>
            </a:lvl1pPr>
          </a:lstStyle>
          <a:p>
            <a:r>
              <a:rPr lang="en-CA"/>
              <a:t>Before  you begin</a:t>
            </a:r>
            <a:endParaRPr/>
          </a:p>
        </p:txBody>
      </p:sp>
      <p:sp>
        <p:nvSpPr>
          <p:cNvPr id="2" name="Numéro de diapositive">
            <a:extLst>
              <a:ext uri="{FF2B5EF4-FFF2-40B4-BE49-F238E27FC236}">
                <a16:creationId xmlns:a16="http://schemas.microsoft.com/office/drawing/2014/main" id="{2245ABB7-1801-2B04-4BCF-698489C8E85B}"/>
              </a:ext>
            </a:extLst>
          </p:cNvPr>
          <p:cNvSpPr txBox="1">
            <a:spLocks/>
          </p:cNvSpPr>
          <p:nvPr>
            <p:custDataLst>
              <p:tags r:id="rId5"/>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15</a:t>
            </a:fld>
            <a:endParaRPr lang="fr-CA"/>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4" name="Titre 3"/>
          <p:cNvSpPr/>
          <p:nvPr>
            <p:custDataLst>
              <p:tags r:id="rId1"/>
            </p:custDataLst>
          </p:nvPr>
        </p:nvSpPr>
        <p:spPr>
          <a:xfrm>
            <a:off x="0" y="5935598"/>
            <a:ext cx="12192000" cy="944894"/>
          </a:xfrm>
          <a:prstGeom prst="rect">
            <a:avLst/>
          </a:prstGeom>
          <a:solidFill>
            <a:srgbClr val="FFFFFF"/>
          </a:solidFill>
          <a:ln w="12700">
            <a:miter lim="400000"/>
          </a:ln>
        </p:spPr>
        <p:txBody>
          <a:bodyPr lIns="45719" rIns="45719" anchor="ctr"/>
          <a:lstStyle/>
          <a:p>
            <a:pPr algn="ctr">
              <a:lnSpc>
                <a:spcPct val="90000"/>
              </a:lnSpc>
              <a:defRPr sz="2000" spc="-150">
                <a:latin typeface="Corbel"/>
                <a:ea typeface="Corbel"/>
                <a:cs typeface="Corbel"/>
                <a:sym typeface="Corbel"/>
              </a:defRPr>
            </a:pPr>
            <a:endParaRPr/>
          </a:p>
        </p:txBody>
      </p:sp>
      <p:grpSp>
        <p:nvGrpSpPr>
          <p:cNvPr id="1987" name="Rectangle 1"/>
          <p:cNvGrpSpPr/>
          <p:nvPr>
            <p:custDataLst>
              <p:tags r:id="rId2"/>
            </p:custDataLst>
          </p:nvPr>
        </p:nvGrpSpPr>
        <p:grpSpPr>
          <a:xfrm>
            <a:off x="8246788" y="5802878"/>
            <a:ext cx="2946401" cy="916555"/>
            <a:chOff x="0" y="-1"/>
            <a:chExt cx="2946400" cy="916554"/>
          </a:xfrm>
        </p:grpSpPr>
        <p:sp>
          <p:nvSpPr>
            <p:cNvPr id="1985" name="Rectangle"/>
            <p:cNvSpPr/>
            <p:nvPr/>
          </p:nvSpPr>
          <p:spPr>
            <a:xfrm>
              <a:off x="0" y="-1"/>
              <a:ext cx="2946400" cy="916554"/>
            </a:xfrm>
            <a:prstGeom prst="rect">
              <a:avLst/>
            </a:prstGeom>
            <a:solidFill>
              <a:srgbClr val="8F1AC4"/>
            </a:solidFill>
            <a:ln w="12700" cap="flat">
              <a:noFill/>
              <a:miter lim="400000"/>
            </a:ln>
            <a:effectLst/>
          </p:spPr>
          <p:txBody>
            <a:bodyPr wrap="square" lIns="45719" tIns="45719" rIns="45719" bIns="45719" numCol="1" anchor="ctr">
              <a:noAutofit/>
            </a:bodyPr>
            <a:lstStyle/>
            <a:p>
              <a:pPr algn="ctr">
                <a:defRPr>
                  <a:solidFill>
                    <a:srgbClr val="FFFFFF"/>
                  </a:solidFill>
                  <a:latin typeface="Candara"/>
                  <a:ea typeface="Candara"/>
                  <a:cs typeface="Candara"/>
                  <a:sym typeface="Candara"/>
                </a:defRPr>
              </a:pPr>
              <a:endParaRPr/>
            </a:p>
          </p:txBody>
        </p:sp>
        <p:sp>
          <p:nvSpPr>
            <p:cNvPr id="1986" name="7. Évaluer l’expérience patient"/>
            <p:cNvSpPr txBox="1"/>
            <p:nvPr/>
          </p:nvSpPr>
          <p:spPr>
            <a:xfrm>
              <a:off x="45719" y="104335"/>
              <a:ext cx="2854962" cy="70788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sz="2000">
                  <a:solidFill>
                    <a:srgbClr val="FFFFFF"/>
                  </a:solidFill>
                  <a:latin typeface="Corbel"/>
                  <a:ea typeface="Corbel"/>
                  <a:cs typeface="Corbel"/>
                  <a:sym typeface="Corbel"/>
                </a:defRPr>
              </a:lvl1pPr>
            </a:lstStyle>
            <a:p>
              <a:r>
                <a:rPr lang="en-CA"/>
                <a:t>7. Assess patient experience</a:t>
              </a:r>
            </a:p>
          </p:txBody>
        </p:sp>
      </p:grpSp>
      <p:sp>
        <p:nvSpPr>
          <p:cNvPr id="1988" name="Espace réservé du texte 129"/>
          <p:cNvSpPr/>
          <p:nvPr>
            <p:custDataLst>
              <p:tags r:id="rId3"/>
            </p:custDataLst>
          </p:nvPr>
        </p:nvSpPr>
        <p:spPr>
          <a:xfrm rot="209042">
            <a:off x="4149005" y="1602124"/>
            <a:ext cx="1864134" cy="9787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lgn="ctr">
              <a:lnSpc>
                <a:spcPct val="90000"/>
              </a:lnSpc>
              <a:spcBef>
                <a:spcPts val="1000"/>
              </a:spcBef>
              <a:defRPr sz="2000">
                <a:latin typeface="Corbel"/>
                <a:ea typeface="Corbel"/>
                <a:cs typeface="Corbel"/>
                <a:sym typeface="Corbel"/>
              </a:defRPr>
            </a:lvl1pPr>
          </a:lstStyle>
          <a:p>
            <a:r>
              <a:rPr lang="en-CA"/>
              <a:t>3. Prepare patients for self</a:t>
            </a:r>
            <a:r>
              <a:rPr lang="en-US"/>
              <a:t>‑</a:t>
            </a:r>
            <a:r>
              <a:rPr lang="en-CA"/>
              <a:t>care</a:t>
            </a:r>
          </a:p>
        </p:txBody>
      </p:sp>
      <p:sp>
        <p:nvSpPr>
          <p:cNvPr id="1989" name="Espace réservé du texte 130"/>
          <p:cNvSpPr>
            <a:spLocks noGrp="1"/>
          </p:cNvSpPr>
          <p:nvPr>
            <p:ph type="body" idx="23"/>
            <p:custDataLst>
              <p:tags r:id="rId4"/>
            </p:custDataLst>
          </p:nvPr>
        </p:nvSpPr>
        <p:spPr>
          <a:xfrm>
            <a:off x="6148573" y="1238140"/>
            <a:ext cx="1889587" cy="944893"/>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Autofit/>
          </a:bodyPr>
          <a:lstStyle/>
          <a:p>
            <a:pPr defTabSz="905255">
              <a:spcBef>
                <a:spcPts val="900"/>
              </a:spcBef>
              <a:defRPr sz="1979">
                <a:solidFill>
                  <a:srgbClr val="000000"/>
                </a:solidFill>
              </a:defRPr>
            </a:pPr>
            <a:r>
              <a:rPr lang="en-CA" sz="2000"/>
              <a:t>4. Personalize follow-up care: risk stratification</a:t>
            </a:r>
          </a:p>
        </p:txBody>
      </p:sp>
      <p:sp>
        <p:nvSpPr>
          <p:cNvPr id="1990" name="Espace réservé du texte 131"/>
          <p:cNvSpPr>
            <a:spLocks noGrp="1"/>
          </p:cNvSpPr>
          <p:nvPr>
            <p:ph type="body" idx="24"/>
            <p:custDataLst>
              <p:tags r:id="rId5"/>
            </p:custDataLst>
          </p:nvPr>
        </p:nvSpPr>
        <p:spPr>
          <a:xfrm rot="21396341">
            <a:off x="8203520" y="1395892"/>
            <a:ext cx="1698297" cy="117452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pPr defTabSz="914400">
              <a:spcBef>
                <a:spcPts val="1000"/>
              </a:spcBef>
              <a:defRPr sz="2000">
                <a:solidFill>
                  <a:srgbClr val="FFFFFF"/>
                </a:solidFill>
              </a:defRPr>
            </a:pPr>
            <a:r>
              <a:rPr lang="en-CA"/>
              <a:t>5. Develop the support guide</a:t>
            </a:r>
          </a:p>
        </p:txBody>
      </p:sp>
      <p:sp>
        <p:nvSpPr>
          <p:cNvPr id="1991" name="Espace réservé du texte 132"/>
          <p:cNvSpPr>
            <a:spLocks noGrp="1"/>
          </p:cNvSpPr>
          <p:nvPr>
            <p:ph type="body" idx="25"/>
            <p:custDataLst>
              <p:tags r:id="rId6"/>
            </p:custDataLst>
          </p:nvPr>
        </p:nvSpPr>
        <p:spPr>
          <a:xfrm rot="216273">
            <a:off x="10186806" y="1439500"/>
            <a:ext cx="1822520" cy="1230398"/>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a:bodyPr>
          <a:lstStyle>
            <a:lvl1pPr defTabSz="914400">
              <a:spcBef>
                <a:spcPts val="1000"/>
              </a:spcBef>
              <a:defRPr sz="2000">
                <a:solidFill>
                  <a:srgbClr val="000000"/>
                </a:solidFill>
              </a:defRPr>
            </a:lvl1pPr>
          </a:lstStyle>
          <a:p>
            <a:r>
              <a:rPr lang="en-CA"/>
              <a:t>6. Roll out the medical and pharmaceutical transfer plan</a:t>
            </a:r>
          </a:p>
        </p:txBody>
      </p:sp>
      <p:sp>
        <p:nvSpPr>
          <p:cNvPr id="1992" name="icône représentant une fuséeForme libre : Forme 31"/>
          <p:cNvSpPr/>
          <p:nvPr>
            <p:custDataLst>
              <p:tags r:id="rId7"/>
            </p:custDataLst>
          </p:nvPr>
        </p:nvSpPr>
        <p:spPr>
          <a:xfrm rot="5212377">
            <a:off x="7687762" y="4344380"/>
            <a:ext cx="373095" cy="856958"/>
          </a:xfrm>
          <a:custGeom>
            <a:avLst/>
            <a:gdLst/>
            <a:ahLst/>
            <a:cxnLst>
              <a:cxn ang="0">
                <a:pos x="wd2" y="hd2"/>
              </a:cxn>
              <a:cxn ang="5400000">
                <a:pos x="wd2" y="hd2"/>
              </a:cxn>
              <a:cxn ang="10800000">
                <a:pos x="wd2" y="hd2"/>
              </a:cxn>
              <a:cxn ang="16200000">
                <a:pos x="wd2" y="hd2"/>
              </a:cxn>
            </a:cxnLst>
            <a:rect l="0" t="0" r="r" b="b"/>
            <a:pathLst>
              <a:path w="21600" h="21600" extrusionOk="0">
                <a:moveTo>
                  <a:pt x="10907" y="0"/>
                </a:moveTo>
                <a:lnTo>
                  <a:pt x="10394" y="242"/>
                </a:lnTo>
                <a:cubicBezTo>
                  <a:pt x="10394" y="242"/>
                  <a:pt x="6715" y="1879"/>
                  <a:pt x="4919" y="4223"/>
                </a:cubicBezTo>
                <a:cubicBezTo>
                  <a:pt x="4320" y="4967"/>
                  <a:pt x="3978" y="5823"/>
                  <a:pt x="3978" y="6735"/>
                </a:cubicBezTo>
                <a:cubicBezTo>
                  <a:pt x="3978" y="7851"/>
                  <a:pt x="4277" y="9563"/>
                  <a:pt x="4619" y="11144"/>
                </a:cubicBezTo>
                <a:lnTo>
                  <a:pt x="0" y="13135"/>
                </a:lnTo>
                <a:lnTo>
                  <a:pt x="642" y="16186"/>
                </a:lnTo>
                <a:lnTo>
                  <a:pt x="5475" y="14921"/>
                </a:lnTo>
                <a:cubicBezTo>
                  <a:pt x="5475" y="14940"/>
                  <a:pt x="5518" y="15088"/>
                  <a:pt x="5518" y="15088"/>
                </a:cubicBezTo>
                <a:lnTo>
                  <a:pt x="5518" y="15144"/>
                </a:lnTo>
                <a:lnTo>
                  <a:pt x="5560" y="15200"/>
                </a:lnTo>
                <a:cubicBezTo>
                  <a:pt x="5560" y="15200"/>
                  <a:pt x="5689" y="15293"/>
                  <a:pt x="5860" y="15367"/>
                </a:cubicBezTo>
                <a:cubicBezTo>
                  <a:pt x="5945" y="15386"/>
                  <a:pt x="6031" y="15423"/>
                  <a:pt x="6116" y="15442"/>
                </a:cubicBezTo>
                <a:lnTo>
                  <a:pt x="6844" y="16726"/>
                </a:lnTo>
                <a:cubicBezTo>
                  <a:pt x="6844" y="16726"/>
                  <a:pt x="6886" y="16781"/>
                  <a:pt x="6929" y="16819"/>
                </a:cubicBezTo>
                <a:cubicBezTo>
                  <a:pt x="6972" y="16856"/>
                  <a:pt x="7057" y="16874"/>
                  <a:pt x="7100" y="16912"/>
                </a:cubicBezTo>
                <a:cubicBezTo>
                  <a:pt x="7271" y="16967"/>
                  <a:pt x="7442" y="17023"/>
                  <a:pt x="7742" y="17079"/>
                </a:cubicBezTo>
                <a:cubicBezTo>
                  <a:pt x="8298" y="17172"/>
                  <a:pt x="9196" y="17247"/>
                  <a:pt x="10779" y="17247"/>
                </a:cubicBezTo>
                <a:cubicBezTo>
                  <a:pt x="12361" y="17247"/>
                  <a:pt x="13259" y="17191"/>
                  <a:pt x="13815" y="17079"/>
                </a:cubicBezTo>
                <a:cubicBezTo>
                  <a:pt x="14115" y="17023"/>
                  <a:pt x="14286" y="16967"/>
                  <a:pt x="14457" y="16912"/>
                </a:cubicBezTo>
                <a:cubicBezTo>
                  <a:pt x="14543" y="16874"/>
                  <a:pt x="14585" y="16856"/>
                  <a:pt x="14628" y="16819"/>
                </a:cubicBezTo>
                <a:cubicBezTo>
                  <a:pt x="14671" y="16781"/>
                  <a:pt x="14714" y="16726"/>
                  <a:pt x="14714" y="16726"/>
                </a:cubicBezTo>
                <a:lnTo>
                  <a:pt x="15484" y="15442"/>
                </a:lnTo>
                <a:cubicBezTo>
                  <a:pt x="15569" y="15423"/>
                  <a:pt x="15655" y="15386"/>
                  <a:pt x="15740" y="15367"/>
                </a:cubicBezTo>
                <a:cubicBezTo>
                  <a:pt x="15911" y="15293"/>
                  <a:pt x="16040" y="15200"/>
                  <a:pt x="16040" y="15200"/>
                </a:cubicBezTo>
                <a:lnTo>
                  <a:pt x="16082" y="15144"/>
                </a:lnTo>
                <a:lnTo>
                  <a:pt x="16082" y="15088"/>
                </a:lnTo>
                <a:cubicBezTo>
                  <a:pt x="16082" y="15088"/>
                  <a:pt x="16125" y="14958"/>
                  <a:pt x="16125" y="14921"/>
                </a:cubicBezTo>
                <a:lnTo>
                  <a:pt x="20916" y="16167"/>
                </a:lnTo>
                <a:lnTo>
                  <a:pt x="21600" y="13116"/>
                </a:lnTo>
                <a:lnTo>
                  <a:pt x="17023" y="11126"/>
                </a:lnTo>
                <a:cubicBezTo>
                  <a:pt x="17366" y="9526"/>
                  <a:pt x="17665" y="7814"/>
                  <a:pt x="17665" y="6716"/>
                </a:cubicBezTo>
                <a:cubicBezTo>
                  <a:pt x="17665" y="5805"/>
                  <a:pt x="17280" y="4967"/>
                  <a:pt x="16681" y="4223"/>
                </a:cubicBezTo>
                <a:cubicBezTo>
                  <a:pt x="14885" y="1898"/>
                  <a:pt x="11206" y="242"/>
                  <a:pt x="11206" y="242"/>
                </a:cubicBezTo>
                <a:lnTo>
                  <a:pt x="10907" y="0"/>
                </a:lnTo>
                <a:close/>
                <a:moveTo>
                  <a:pt x="10907" y="949"/>
                </a:moveTo>
                <a:cubicBezTo>
                  <a:pt x="11634" y="1302"/>
                  <a:pt x="14072" y="2549"/>
                  <a:pt x="15526" y="4428"/>
                </a:cubicBezTo>
                <a:cubicBezTo>
                  <a:pt x="16082" y="5135"/>
                  <a:pt x="16425" y="5898"/>
                  <a:pt x="16425" y="6735"/>
                </a:cubicBezTo>
                <a:cubicBezTo>
                  <a:pt x="16425" y="7814"/>
                  <a:pt x="16125" y="9563"/>
                  <a:pt x="15740" y="11163"/>
                </a:cubicBezTo>
                <a:cubicBezTo>
                  <a:pt x="15740" y="11200"/>
                  <a:pt x="15740" y="11219"/>
                  <a:pt x="15740" y="11256"/>
                </a:cubicBezTo>
                <a:cubicBezTo>
                  <a:pt x="15355" y="13135"/>
                  <a:pt x="14885" y="14809"/>
                  <a:pt x="14885" y="14921"/>
                </a:cubicBezTo>
                <a:cubicBezTo>
                  <a:pt x="14799" y="14940"/>
                  <a:pt x="14714" y="14977"/>
                  <a:pt x="14500" y="15033"/>
                </a:cubicBezTo>
                <a:cubicBezTo>
                  <a:pt x="13987" y="15126"/>
                  <a:pt x="12917" y="15237"/>
                  <a:pt x="10950" y="15237"/>
                </a:cubicBezTo>
                <a:cubicBezTo>
                  <a:pt x="8982" y="15237"/>
                  <a:pt x="7870" y="15126"/>
                  <a:pt x="7357" y="15033"/>
                </a:cubicBezTo>
                <a:cubicBezTo>
                  <a:pt x="7143" y="14995"/>
                  <a:pt x="7015" y="14958"/>
                  <a:pt x="6972" y="14921"/>
                </a:cubicBezTo>
                <a:cubicBezTo>
                  <a:pt x="6929" y="14809"/>
                  <a:pt x="6501" y="13172"/>
                  <a:pt x="6116" y="11293"/>
                </a:cubicBezTo>
                <a:cubicBezTo>
                  <a:pt x="6116" y="11256"/>
                  <a:pt x="6116" y="11219"/>
                  <a:pt x="6074" y="11163"/>
                </a:cubicBezTo>
                <a:cubicBezTo>
                  <a:pt x="5731" y="9563"/>
                  <a:pt x="5432" y="7833"/>
                  <a:pt x="5432" y="6735"/>
                </a:cubicBezTo>
                <a:cubicBezTo>
                  <a:pt x="5432" y="5898"/>
                  <a:pt x="5774" y="5135"/>
                  <a:pt x="6330" y="4428"/>
                </a:cubicBezTo>
                <a:cubicBezTo>
                  <a:pt x="7742" y="2549"/>
                  <a:pt x="10180" y="1302"/>
                  <a:pt x="10907" y="949"/>
                </a:cubicBezTo>
                <a:close/>
                <a:moveTo>
                  <a:pt x="8383" y="5526"/>
                </a:moveTo>
                <a:cubicBezTo>
                  <a:pt x="6972" y="6140"/>
                  <a:pt x="6972" y="7126"/>
                  <a:pt x="8383" y="7721"/>
                </a:cubicBezTo>
                <a:cubicBezTo>
                  <a:pt x="9795" y="8335"/>
                  <a:pt x="12062" y="8335"/>
                  <a:pt x="13430" y="7721"/>
                </a:cubicBezTo>
                <a:cubicBezTo>
                  <a:pt x="14842" y="7107"/>
                  <a:pt x="14842" y="6121"/>
                  <a:pt x="13430" y="5526"/>
                </a:cubicBezTo>
                <a:cubicBezTo>
                  <a:pt x="12062" y="4912"/>
                  <a:pt x="9752" y="4912"/>
                  <a:pt x="8383" y="5526"/>
                </a:cubicBezTo>
                <a:close/>
                <a:moveTo>
                  <a:pt x="9367" y="5972"/>
                </a:moveTo>
                <a:cubicBezTo>
                  <a:pt x="10223" y="5600"/>
                  <a:pt x="11549" y="5600"/>
                  <a:pt x="12404" y="5972"/>
                </a:cubicBezTo>
                <a:cubicBezTo>
                  <a:pt x="13259" y="6344"/>
                  <a:pt x="13259" y="6921"/>
                  <a:pt x="12404" y="7293"/>
                </a:cubicBezTo>
                <a:cubicBezTo>
                  <a:pt x="11549" y="7665"/>
                  <a:pt x="10223" y="7665"/>
                  <a:pt x="9367" y="7293"/>
                </a:cubicBezTo>
                <a:cubicBezTo>
                  <a:pt x="8512" y="6921"/>
                  <a:pt x="8554" y="6326"/>
                  <a:pt x="9367" y="5972"/>
                </a:cubicBezTo>
                <a:close/>
                <a:moveTo>
                  <a:pt x="1497" y="13358"/>
                </a:moveTo>
                <a:lnTo>
                  <a:pt x="4748" y="11944"/>
                </a:lnTo>
                <a:cubicBezTo>
                  <a:pt x="4962" y="12874"/>
                  <a:pt x="5175" y="13674"/>
                  <a:pt x="5304" y="14251"/>
                </a:cubicBezTo>
                <a:lnTo>
                  <a:pt x="1839" y="15144"/>
                </a:lnTo>
                <a:lnTo>
                  <a:pt x="1497" y="13358"/>
                </a:lnTo>
                <a:close/>
                <a:moveTo>
                  <a:pt x="7827" y="15721"/>
                </a:moveTo>
                <a:cubicBezTo>
                  <a:pt x="8597" y="15795"/>
                  <a:pt x="9538" y="15851"/>
                  <a:pt x="10907" y="15851"/>
                </a:cubicBezTo>
                <a:cubicBezTo>
                  <a:pt x="12276" y="15851"/>
                  <a:pt x="13259" y="15795"/>
                  <a:pt x="13987" y="15721"/>
                </a:cubicBezTo>
                <a:lnTo>
                  <a:pt x="13559" y="16484"/>
                </a:lnTo>
                <a:cubicBezTo>
                  <a:pt x="13559" y="16484"/>
                  <a:pt x="13559" y="16484"/>
                  <a:pt x="13430" y="16502"/>
                </a:cubicBezTo>
                <a:cubicBezTo>
                  <a:pt x="13131" y="16558"/>
                  <a:pt x="12404" y="16633"/>
                  <a:pt x="10907" y="16633"/>
                </a:cubicBezTo>
                <a:cubicBezTo>
                  <a:pt x="9410" y="16633"/>
                  <a:pt x="8683" y="16558"/>
                  <a:pt x="8383" y="16502"/>
                </a:cubicBezTo>
                <a:cubicBezTo>
                  <a:pt x="8298" y="16484"/>
                  <a:pt x="8298" y="16484"/>
                  <a:pt x="8255" y="16484"/>
                </a:cubicBezTo>
                <a:lnTo>
                  <a:pt x="7827" y="15721"/>
                </a:lnTo>
                <a:close/>
                <a:moveTo>
                  <a:pt x="17066" y="11944"/>
                </a:moveTo>
                <a:lnTo>
                  <a:pt x="20317" y="13358"/>
                </a:lnTo>
                <a:lnTo>
                  <a:pt x="19932" y="15144"/>
                </a:lnTo>
                <a:lnTo>
                  <a:pt x="16510" y="14251"/>
                </a:lnTo>
                <a:cubicBezTo>
                  <a:pt x="16638" y="13674"/>
                  <a:pt x="16852" y="12893"/>
                  <a:pt x="17066" y="11944"/>
                </a:cubicBezTo>
                <a:close/>
                <a:moveTo>
                  <a:pt x="8169" y="17600"/>
                </a:moveTo>
                <a:cubicBezTo>
                  <a:pt x="7998" y="18233"/>
                  <a:pt x="7314" y="18605"/>
                  <a:pt x="7314" y="19181"/>
                </a:cubicBezTo>
                <a:cubicBezTo>
                  <a:pt x="7314" y="19479"/>
                  <a:pt x="7528" y="19795"/>
                  <a:pt x="7998" y="20130"/>
                </a:cubicBezTo>
                <a:cubicBezTo>
                  <a:pt x="8469" y="20484"/>
                  <a:pt x="9239" y="20874"/>
                  <a:pt x="10394" y="21377"/>
                </a:cubicBezTo>
                <a:lnTo>
                  <a:pt x="10907" y="21600"/>
                </a:lnTo>
                <a:lnTo>
                  <a:pt x="11420" y="21377"/>
                </a:lnTo>
                <a:cubicBezTo>
                  <a:pt x="13730" y="20372"/>
                  <a:pt x="14500" y="19702"/>
                  <a:pt x="14500" y="19107"/>
                </a:cubicBezTo>
                <a:cubicBezTo>
                  <a:pt x="14500" y="18512"/>
                  <a:pt x="13815" y="18121"/>
                  <a:pt x="13644" y="17600"/>
                </a:cubicBezTo>
                <a:lnTo>
                  <a:pt x="12233" y="17693"/>
                </a:lnTo>
                <a:cubicBezTo>
                  <a:pt x="12489" y="18363"/>
                  <a:pt x="13046" y="18753"/>
                  <a:pt x="13088" y="19126"/>
                </a:cubicBezTo>
                <a:cubicBezTo>
                  <a:pt x="13088" y="19442"/>
                  <a:pt x="12532" y="19926"/>
                  <a:pt x="10950" y="20688"/>
                </a:cubicBezTo>
                <a:cubicBezTo>
                  <a:pt x="10223" y="20353"/>
                  <a:pt x="9581" y="20037"/>
                  <a:pt x="9282" y="19814"/>
                </a:cubicBezTo>
                <a:cubicBezTo>
                  <a:pt x="8897" y="19535"/>
                  <a:pt x="8811" y="19367"/>
                  <a:pt x="8811" y="19200"/>
                </a:cubicBezTo>
                <a:cubicBezTo>
                  <a:pt x="8811" y="18865"/>
                  <a:pt x="9410" y="18456"/>
                  <a:pt x="9624" y="17693"/>
                </a:cubicBezTo>
                <a:lnTo>
                  <a:pt x="8169" y="17600"/>
                </a:lnTo>
                <a:close/>
                <a:moveTo>
                  <a:pt x="13516" y="16540"/>
                </a:moveTo>
                <a:lnTo>
                  <a:pt x="13516" y="16577"/>
                </a:lnTo>
                <a:cubicBezTo>
                  <a:pt x="13473" y="16558"/>
                  <a:pt x="13516" y="16558"/>
                  <a:pt x="13516" y="16540"/>
                </a:cubicBezTo>
                <a:close/>
              </a:path>
            </a:pathLst>
          </a:custGeom>
          <a:solidFill>
            <a:srgbClr val="000000"/>
          </a:solidFill>
          <a:ln w="12700">
            <a:miter lim="400000"/>
          </a:ln>
        </p:spPr>
        <p:txBody>
          <a:bodyPr lIns="45719" rIns="45719" anchor="ctr"/>
          <a:lstStyle/>
          <a:p>
            <a:pPr>
              <a:defRPr>
                <a:latin typeface="Candara"/>
                <a:ea typeface="Candara"/>
                <a:cs typeface="Candara"/>
                <a:sym typeface="Candara"/>
              </a:defRPr>
            </a:pPr>
            <a:endParaRPr/>
          </a:p>
        </p:txBody>
      </p:sp>
      <p:grpSp>
        <p:nvGrpSpPr>
          <p:cNvPr id="1997" name="icône représentant une poubelleGroupe 61"/>
          <p:cNvGrpSpPr/>
          <p:nvPr>
            <p:custDataLst>
              <p:tags r:id="rId8"/>
            </p:custDataLst>
          </p:nvPr>
        </p:nvGrpSpPr>
        <p:grpSpPr>
          <a:xfrm>
            <a:off x="828225" y="3934226"/>
            <a:ext cx="394035" cy="544461"/>
            <a:chOff x="0" y="0"/>
            <a:chExt cx="394034" cy="544460"/>
          </a:xfrm>
        </p:grpSpPr>
        <p:sp>
          <p:nvSpPr>
            <p:cNvPr id="1993" name="Forme libre : Forme 37"/>
            <p:cNvSpPr/>
            <p:nvPr/>
          </p:nvSpPr>
          <p:spPr>
            <a:xfrm>
              <a:off x="0" y="0"/>
              <a:ext cx="394035" cy="95778"/>
            </a:xfrm>
            <a:custGeom>
              <a:avLst/>
              <a:gdLst/>
              <a:ahLst/>
              <a:cxnLst>
                <a:cxn ang="0">
                  <a:pos x="wd2" y="hd2"/>
                </a:cxn>
                <a:cxn ang="5400000">
                  <a:pos x="wd2" y="hd2"/>
                </a:cxn>
                <a:cxn ang="10800000">
                  <a:pos x="wd2" y="hd2"/>
                </a:cxn>
                <a:cxn ang="16200000">
                  <a:pos x="wd2" y="hd2"/>
                </a:cxn>
              </a:cxnLst>
              <a:rect l="0" t="0" r="r" b="b"/>
              <a:pathLst>
                <a:path w="21600" h="21600" extrusionOk="0">
                  <a:moveTo>
                    <a:pt x="16665" y="14954"/>
                  </a:moveTo>
                  <a:lnTo>
                    <a:pt x="14764" y="0"/>
                  </a:lnTo>
                  <a:lnTo>
                    <a:pt x="6836" y="0"/>
                  </a:lnTo>
                  <a:lnTo>
                    <a:pt x="4894" y="14954"/>
                  </a:lnTo>
                  <a:lnTo>
                    <a:pt x="0" y="14954"/>
                  </a:lnTo>
                  <a:lnTo>
                    <a:pt x="0" y="21600"/>
                  </a:lnTo>
                  <a:lnTo>
                    <a:pt x="21600" y="21600"/>
                  </a:lnTo>
                  <a:lnTo>
                    <a:pt x="21600" y="14954"/>
                  </a:lnTo>
                  <a:lnTo>
                    <a:pt x="16665" y="14954"/>
                  </a:lnTo>
                  <a:close/>
                  <a:moveTo>
                    <a:pt x="7807" y="6646"/>
                  </a:moveTo>
                  <a:lnTo>
                    <a:pt x="13793" y="6646"/>
                  </a:lnTo>
                  <a:lnTo>
                    <a:pt x="14845" y="14954"/>
                  </a:lnTo>
                  <a:lnTo>
                    <a:pt x="6715" y="14954"/>
                  </a:lnTo>
                  <a:lnTo>
                    <a:pt x="7807" y="6646"/>
                  </a:lnTo>
                  <a:close/>
                </a:path>
              </a:pathLst>
            </a:custGeom>
            <a:solidFill>
              <a:srgbClr val="000000"/>
            </a:solidFill>
            <a:ln w="12700" cap="flat">
              <a:noFill/>
              <a:miter lim="400000"/>
            </a:ln>
            <a:effectLst/>
          </p:spPr>
          <p:txBody>
            <a:bodyPr wrap="square" lIns="45719" tIns="45719" rIns="45719" bIns="45719" numCol="1" anchor="ctr">
              <a:noAutofit/>
            </a:bodyPr>
            <a:lstStyle/>
            <a:p>
              <a:pPr>
                <a:defRPr>
                  <a:latin typeface="Candara"/>
                  <a:ea typeface="Candara"/>
                  <a:cs typeface="Candara"/>
                  <a:sym typeface="Candara"/>
                </a:defRPr>
              </a:pPr>
              <a:endParaRPr/>
            </a:p>
          </p:txBody>
        </p:sp>
        <p:sp>
          <p:nvSpPr>
            <p:cNvPr id="1994" name="Forme libre : Forme 38"/>
            <p:cNvSpPr/>
            <p:nvPr/>
          </p:nvSpPr>
          <p:spPr>
            <a:xfrm>
              <a:off x="224116" y="127209"/>
              <a:ext cx="35697" cy="351881"/>
            </a:xfrm>
            <a:custGeom>
              <a:avLst/>
              <a:gdLst/>
              <a:ahLst/>
              <a:cxnLst>
                <a:cxn ang="0">
                  <a:pos x="wd2" y="hd2"/>
                </a:cxn>
                <a:cxn ang="5400000">
                  <a:pos x="wd2" y="hd2"/>
                </a:cxn>
                <a:cxn ang="10800000">
                  <a:pos x="wd2" y="hd2"/>
                </a:cxn>
                <a:cxn ang="16200000">
                  <a:pos x="wd2" y="hd2"/>
                </a:cxn>
              </a:cxnLst>
              <a:rect l="0" t="0" r="r" b="b"/>
              <a:pathLst>
                <a:path w="21600" h="21600" extrusionOk="0">
                  <a:moveTo>
                    <a:pt x="0" y="21568"/>
                  </a:moveTo>
                  <a:lnTo>
                    <a:pt x="3743" y="0"/>
                  </a:lnTo>
                  <a:lnTo>
                    <a:pt x="21600" y="32"/>
                  </a:lnTo>
                  <a:lnTo>
                    <a:pt x="17857" y="21600"/>
                  </a:lnTo>
                  <a:lnTo>
                    <a:pt x="0" y="21568"/>
                  </a:lnTo>
                  <a:close/>
                </a:path>
              </a:pathLst>
            </a:custGeom>
            <a:solidFill>
              <a:srgbClr val="000000"/>
            </a:solidFill>
            <a:ln w="12700" cap="flat">
              <a:noFill/>
              <a:miter lim="400000"/>
            </a:ln>
            <a:effectLst/>
          </p:spPr>
          <p:txBody>
            <a:bodyPr wrap="square" lIns="45719" tIns="45719" rIns="45719" bIns="45719" numCol="1" anchor="ctr">
              <a:noAutofit/>
            </a:bodyPr>
            <a:lstStyle/>
            <a:p>
              <a:pPr>
                <a:defRPr>
                  <a:latin typeface="Candara"/>
                  <a:ea typeface="Candara"/>
                  <a:cs typeface="Candara"/>
                  <a:sym typeface="Candara"/>
                </a:defRPr>
              </a:pPr>
              <a:endParaRPr/>
            </a:p>
          </p:txBody>
        </p:sp>
        <p:sp>
          <p:nvSpPr>
            <p:cNvPr id="1995" name="Forme libre : Forme 39"/>
            <p:cNvSpPr/>
            <p:nvPr/>
          </p:nvSpPr>
          <p:spPr>
            <a:xfrm>
              <a:off x="133932" y="126411"/>
              <a:ext cx="35702" cy="351881"/>
            </a:xfrm>
            <a:custGeom>
              <a:avLst/>
              <a:gdLst/>
              <a:ahLst/>
              <a:cxnLst>
                <a:cxn ang="0">
                  <a:pos x="wd2" y="hd2"/>
                </a:cxn>
                <a:cxn ang="5400000">
                  <a:pos x="wd2" y="hd2"/>
                </a:cxn>
                <a:cxn ang="10800000">
                  <a:pos x="wd2" y="hd2"/>
                </a:cxn>
                <a:cxn ang="16200000">
                  <a:pos x="wd2" y="hd2"/>
                </a:cxn>
              </a:cxnLst>
              <a:rect l="0" t="0" r="r" b="b"/>
              <a:pathLst>
                <a:path w="21600" h="21600" extrusionOk="0">
                  <a:moveTo>
                    <a:pt x="0" y="32"/>
                  </a:moveTo>
                  <a:lnTo>
                    <a:pt x="17854" y="0"/>
                  </a:lnTo>
                  <a:lnTo>
                    <a:pt x="21600" y="21568"/>
                  </a:lnTo>
                  <a:lnTo>
                    <a:pt x="3746" y="21600"/>
                  </a:lnTo>
                  <a:lnTo>
                    <a:pt x="0" y="32"/>
                  </a:lnTo>
                  <a:close/>
                </a:path>
              </a:pathLst>
            </a:custGeom>
            <a:solidFill>
              <a:srgbClr val="000000"/>
            </a:solidFill>
            <a:ln w="12700" cap="flat">
              <a:noFill/>
              <a:miter lim="400000"/>
            </a:ln>
            <a:effectLst/>
          </p:spPr>
          <p:txBody>
            <a:bodyPr wrap="square" lIns="45719" tIns="45719" rIns="45719" bIns="45719" numCol="1" anchor="ctr">
              <a:noAutofit/>
            </a:bodyPr>
            <a:lstStyle/>
            <a:p>
              <a:pPr>
                <a:defRPr>
                  <a:latin typeface="Candara"/>
                  <a:ea typeface="Candara"/>
                  <a:cs typeface="Candara"/>
                  <a:sym typeface="Candara"/>
                </a:defRPr>
              </a:pPr>
              <a:endParaRPr/>
            </a:p>
          </p:txBody>
        </p:sp>
        <p:sp>
          <p:nvSpPr>
            <p:cNvPr id="1996" name="Forme libre : Forme 40"/>
            <p:cNvSpPr/>
            <p:nvPr/>
          </p:nvSpPr>
          <p:spPr>
            <a:xfrm>
              <a:off x="26564" y="126721"/>
              <a:ext cx="341645" cy="41774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lnTo>
                    <a:pt x="933" y="21600"/>
                  </a:lnTo>
                  <a:lnTo>
                    <a:pt x="0" y="38"/>
                  </a:lnTo>
                  <a:lnTo>
                    <a:pt x="1866" y="0"/>
                  </a:lnTo>
                  <a:lnTo>
                    <a:pt x="2706" y="20076"/>
                  </a:lnTo>
                  <a:lnTo>
                    <a:pt x="18848" y="20076"/>
                  </a:lnTo>
                  <a:lnTo>
                    <a:pt x="19734" y="0"/>
                  </a:lnTo>
                  <a:lnTo>
                    <a:pt x="21600" y="38"/>
                  </a:lnTo>
                  <a:lnTo>
                    <a:pt x="20667" y="21600"/>
                  </a:lnTo>
                  <a:close/>
                </a:path>
              </a:pathLst>
            </a:custGeom>
            <a:solidFill>
              <a:srgbClr val="000000"/>
            </a:solidFill>
            <a:ln w="12700" cap="flat">
              <a:noFill/>
              <a:miter lim="400000"/>
            </a:ln>
            <a:effectLst/>
          </p:spPr>
          <p:txBody>
            <a:bodyPr wrap="square" lIns="45719" tIns="45719" rIns="45719" bIns="45719" numCol="1" anchor="ctr">
              <a:noAutofit/>
            </a:bodyPr>
            <a:lstStyle/>
            <a:p>
              <a:pPr>
                <a:defRPr>
                  <a:latin typeface="Candara"/>
                  <a:ea typeface="Candara"/>
                  <a:cs typeface="Candara"/>
                  <a:sym typeface="Candara"/>
                </a:defRPr>
              </a:pPr>
              <a:endParaRPr/>
            </a:p>
          </p:txBody>
        </p:sp>
      </p:grpSp>
      <p:pic>
        <p:nvPicPr>
          <p:cNvPr id="1998" name="Espace réservé pour une image  7" descr="Espace réservé pour une image  7"/>
          <p:cNvPicPr>
            <a:picLocks noChangeAspect="1"/>
          </p:cNvPicPr>
          <p:nvPr>
            <p:custDataLst>
              <p:tags r:id="rId9"/>
            </p:custDataLst>
          </p:nvPr>
        </p:nvPicPr>
        <p:blipFill>
          <a:blip r:embed="rId23"/>
          <a:srcRect l="22228" t="3587" r="4320" b="3590"/>
          <a:stretch>
            <a:fillRect/>
          </a:stretch>
        </p:blipFill>
        <p:spPr>
          <a:xfrm>
            <a:off x="348229" y="3713679"/>
            <a:ext cx="1244997" cy="996157"/>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5"/>
                  <a:pt x="0" y="10800"/>
                </a:cubicBezTo>
                <a:cubicBezTo>
                  <a:pt x="0" y="16765"/>
                  <a:pt x="4838" y="21600"/>
                  <a:pt x="10803" y="21600"/>
                </a:cubicBezTo>
                <a:cubicBezTo>
                  <a:pt x="16769" y="21600"/>
                  <a:pt x="21600" y="16765"/>
                  <a:pt x="21600" y="10800"/>
                </a:cubicBezTo>
                <a:cubicBezTo>
                  <a:pt x="21600" y="4835"/>
                  <a:pt x="16769" y="0"/>
                  <a:pt x="10803" y="0"/>
                </a:cubicBezTo>
                <a:close/>
              </a:path>
            </a:pathLst>
          </a:custGeom>
          <a:ln w="63500" cap="rnd">
            <a:solidFill>
              <a:srgbClr val="333333"/>
            </a:solidFill>
          </a:ln>
          <a:effectLst>
            <a:outerShdw blurRad="381000" dist="292100" dir="5400000" rotWithShape="0">
              <a:srgbClr val="000000">
                <a:alpha val="22000"/>
              </a:srgbClr>
            </a:outerShdw>
          </a:effectLst>
        </p:spPr>
      </p:pic>
      <p:pic>
        <p:nvPicPr>
          <p:cNvPr id="1999" name="Espace réservé pour une image  7" descr="Espace réservé pour une image  7"/>
          <p:cNvPicPr>
            <a:picLocks noChangeAspect="1"/>
          </p:cNvPicPr>
          <p:nvPr>
            <p:custDataLst>
              <p:tags r:id="rId10"/>
            </p:custDataLst>
          </p:nvPr>
        </p:nvPicPr>
        <p:blipFill>
          <a:blip r:embed="rId24"/>
          <a:srcRect t="1120" b="1119"/>
          <a:stretch>
            <a:fillRect/>
          </a:stretch>
        </p:blipFill>
        <p:spPr>
          <a:xfrm>
            <a:off x="1583862" y="4293087"/>
            <a:ext cx="1439367" cy="1210866"/>
          </a:xfrm>
          <a:custGeom>
            <a:avLst/>
            <a:gdLst/>
            <a:ahLst/>
            <a:cxnLst>
              <a:cxn ang="0">
                <a:pos x="wd2" y="hd2"/>
              </a:cxn>
              <a:cxn ang="5400000">
                <a:pos x="wd2" y="hd2"/>
              </a:cxn>
              <a:cxn ang="10800000">
                <a:pos x="wd2" y="hd2"/>
              </a:cxn>
              <a:cxn ang="16200000">
                <a:pos x="wd2" y="hd2"/>
              </a:cxn>
            </a:cxnLst>
            <a:rect l="0" t="0" r="r" b="b"/>
            <a:pathLst>
              <a:path w="21600" h="21600" extrusionOk="0">
                <a:moveTo>
                  <a:pt x="10797" y="0"/>
                </a:moveTo>
                <a:cubicBezTo>
                  <a:pt x="4833" y="0"/>
                  <a:pt x="0" y="4832"/>
                  <a:pt x="0" y="10796"/>
                </a:cubicBezTo>
                <a:cubicBezTo>
                  <a:pt x="0" y="16761"/>
                  <a:pt x="4833" y="21600"/>
                  <a:pt x="10797" y="21600"/>
                </a:cubicBezTo>
                <a:cubicBezTo>
                  <a:pt x="16761" y="21600"/>
                  <a:pt x="21600" y="16761"/>
                  <a:pt x="21600" y="10796"/>
                </a:cubicBezTo>
                <a:cubicBezTo>
                  <a:pt x="21600" y="4832"/>
                  <a:pt x="16761" y="0"/>
                  <a:pt x="10797" y="0"/>
                </a:cubicBezTo>
                <a:close/>
              </a:path>
            </a:pathLst>
          </a:custGeom>
          <a:ln w="63500" cap="rnd">
            <a:solidFill>
              <a:srgbClr val="333333"/>
            </a:solidFill>
          </a:ln>
          <a:effectLst>
            <a:outerShdw blurRad="381000" dist="292100" dir="5400000" rotWithShape="0">
              <a:srgbClr val="000000">
                <a:alpha val="22000"/>
              </a:srgbClr>
            </a:outerShdw>
          </a:effectLst>
        </p:spPr>
      </p:pic>
      <p:pic>
        <p:nvPicPr>
          <p:cNvPr id="2000" name="Image 78" descr="Image 78"/>
          <p:cNvPicPr>
            <a:picLocks noChangeAspect="1"/>
          </p:cNvPicPr>
          <p:nvPr>
            <p:custDataLst>
              <p:tags r:id="rId11"/>
            </p:custDataLst>
          </p:nvPr>
        </p:nvPicPr>
        <p:blipFill>
          <a:blip r:embed="rId25"/>
          <a:srcRect l="18166" t="82" r="18338" b="1227"/>
          <a:stretch>
            <a:fillRect/>
          </a:stretch>
        </p:blipFill>
        <p:spPr>
          <a:xfrm rot="21003732">
            <a:off x="10330615" y="4160195"/>
            <a:ext cx="1333898" cy="1322389"/>
          </a:xfrm>
          <a:custGeom>
            <a:avLst/>
            <a:gdLst/>
            <a:ahLst/>
            <a:cxnLst>
              <a:cxn ang="0">
                <a:pos x="wd2" y="hd2"/>
              </a:cxn>
              <a:cxn ang="5400000">
                <a:pos x="wd2" y="hd2"/>
              </a:cxn>
              <a:cxn ang="10800000">
                <a:pos x="wd2" y="hd2"/>
              </a:cxn>
              <a:cxn ang="16200000">
                <a:pos x="wd2" y="hd2"/>
              </a:cxn>
            </a:cxnLst>
            <a:rect l="0" t="0" r="r" b="b"/>
            <a:pathLst>
              <a:path w="21600" h="21600" extrusionOk="0">
                <a:moveTo>
                  <a:pt x="10797" y="0"/>
                </a:moveTo>
                <a:cubicBezTo>
                  <a:pt x="4832" y="0"/>
                  <a:pt x="0" y="4835"/>
                  <a:pt x="0" y="10800"/>
                </a:cubicBezTo>
                <a:cubicBezTo>
                  <a:pt x="0" y="16765"/>
                  <a:pt x="4832" y="21600"/>
                  <a:pt x="10797" y="21600"/>
                </a:cubicBezTo>
                <a:cubicBezTo>
                  <a:pt x="16761" y="21600"/>
                  <a:pt x="21600" y="16765"/>
                  <a:pt x="21600" y="10800"/>
                </a:cubicBezTo>
                <a:cubicBezTo>
                  <a:pt x="21600" y="4835"/>
                  <a:pt x="16761" y="0"/>
                  <a:pt x="10797" y="0"/>
                </a:cubicBezTo>
                <a:close/>
              </a:path>
            </a:pathLst>
          </a:custGeom>
          <a:ln w="63500" cap="rnd">
            <a:solidFill>
              <a:srgbClr val="333333"/>
            </a:solidFill>
          </a:ln>
          <a:effectLst>
            <a:outerShdw blurRad="381000" dist="292100" dir="5400000" rotWithShape="0">
              <a:srgbClr val="000000">
                <a:alpha val="22000"/>
              </a:srgbClr>
            </a:outerShdw>
          </a:effectLst>
        </p:spPr>
      </p:pic>
      <p:pic>
        <p:nvPicPr>
          <p:cNvPr id="2001" name="Espace réservé pour une image  5" descr="Espace réservé pour une image  5"/>
          <p:cNvPicPr>
            <a:picLocks noChangeAspect="1"/>
          </p:cNvPicPr>
          <p:nvPr>
            <p:custDataLst>
              <p:tags r:id="rId12"/>
            </p:custDataLst>
          </p:nvPr>
        </p:nvPicPr>
        <p:blipFill>
          <a:blip r:embed="rId26"/>
          <a:srcRect t="3326" r="6" b="3328"/>
          <a:stretch>
            <a:fillRect/>
          </a:stretch>
        </p:blipFill>
        <p:spPr>
          <a:xfrm>
            <a:off x="2972592" y="3670922"/>
            <a:ext cx="1341836" cy="1299370"/>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5"/>
                  <a:pt x="0" y="10800"/>
                </a:cubicBezTo>
                <a:cubicBezTo>
                  <a:pt x="0" y="16765"/>
                  <a:pt x="4838" y="21600"/>
                  <a:pt x="10803" y="21600"/>
                </a:cubicBezTo>
                <a:cubicBezTo>
                  <a:pt x="16768" y="21600"/>
                  <a:pt x="21600" y="16765"/>
                  <a:pt x="21600" y="10800"/>
                </a:cubicBezTo>
                <a:cubicBezTo>
                  <a:pt x="21600" y="4835"/>
                  <a:pt x="16768" y="0"/>
                  <a:pt x="10803" y="0"/>
                </a:cubicBezTo>
                <a:close/>
              </a:path>
            </a:pathLst>
          </a:custGeom>
          <a:ln w="63500" cap="rnd">
            <a:solidFill>
              <a:srgbClr val="333333"/>
            </a:solidFill>
          </a:ln>
          <a:effectLst>
            <a:outerShdw blurRad="381000" dist="292100" dir="5400000" rotWithShape="0">
              <a:srgbClr val="000000">
                <a:alpha val="22000"/>
              </a:srgbClr>
            </a:outerShdw>
          </a:effectLst>
        </p:spPr>
      </p:pic>
      <p:sp>
        <p:nvSpPr>
          <p:cNvPr id="2002" name="Espace réservé du texte 129"/>
          <p:cNvSpPr>
            <a:spLocks noGrp="1"/>
          </p:cNvSpPr>
          <p:nvPr>
            <p:ph type="body" idx="22"/>
            <p:custDataLst>
              <p:tags r:id="rId13"/>
            </p:custDataLst>
          </p:nvPr>
        </p:nvSpPr>
        <p:spPr>
          <a:xfrm rot="209042">
            <a:off x="2150469" y="1401529"/>
            <a:ext cx="1836290" cy="103861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a:bodyPr>
          <a:lstStyle/>
          <a:p>
            <a:pPr defTabSz="914400">
              <a:spcBef>
                <a:spcPts val="1000"/>
              </a:spcBef>
              <a:defRPr sz="2000">
                <a:solidFill>
                  <a:srgbClr val="FFFFFF"/>
                </a:solidFill>
              </a:defRPr>
            </a:pPr>
            <a:r>
              <a:rPr lang="en-CA"/>
              <a:t>2. Set up a project team</a:t>
            </a:r>
          </a:p>
        </p:txBody>
      </p:sp>
      <p:grpSp>
        <p:nvGrpSpPr>
          <p:cNvPr id="2005" name="Espace réservé du contenu 3"/>
          <p:cNvGrpSpPr/>
          <p:nvPr>
            <p:custDataLst>
              <p:tags r:id="rId14"/>
            </p:custDataLst>
          </p:nvPr>
        </p:nvGrpSpPr>
        <p:grpSpPr>
          <a:xfrm>
            <a:off x="4431525" y="4206792"/>
            <a:ext cx="1564880" cy="1527065"/>
            <a:chOff x="0" y="0"/>
            <a:chExt cx="1564878" cy="1527064"/>
          </a:xfrm>
        </p:grpSpPr>
        <p:pic>
          <p:nvPicPr>
            <p:cNvPr id="2003" name="image14.tif" descr="image14.tif"/>
            <p:cNvPicPr>
              <a:picLocks noChangeAspect="1"/>
            </p:cNvPicPr>
            <p:nvPr/>
          </p:nvPicPr>
          <p:blipFill>
            <a:blip r:embed="rId27"/>
            <a:srcRect l="7841" t="1464" r="19442" b="10"/>
            <a:stretch>
              <a:fillRect/>
            </a:stretch>
          </p:blipFill>
          <p:spPr>
            <a:xfrm>
              <a:off x="-1" y="0"/>
              <a:ext cx="1564880" cy="1504554"/>
            </a:xfrm>
            <a:custGeom>
              <a:avLst/>
              <a:gdLst/>
              <a:ahLst/>
              <a:cxnLst>
                <a:cxn ang="0">
                  <a:pos x="wd2" y="hd2"/>
                </a:cxn>
                <a:cxn ang="5400000">
                  <a:pos x="wd2" y="hd2"/>
                </a:cxn>
                <a:cxn ang="10800000">
                  <a:pos x="wd2" y="hd2"/>
                </a:cxn>
                <a:cxn ang="16200000">
                  <a:pos x="wd2" y="hd2"/>
                </a:cxn>
              </a:cxnLst>
              <a:rect l="0" t="0" r="r" b="b"/>
              <a:pathLst>
                <a:path w="21600" h="21600" extrusionOk="0">
                  <a:moveTo>
                    <a:pt x="10797" y="0"/>
                  </a:moveTo>
                  <a:cubicBezTo>
                    <a:pt x="4833" y="0"/>
                    <a:pt x="0" y="4908"/>
                    <a:pt x="0" y="10962"/>
                  </a:cubicBezTo>
                  <a:cubicBezTo>
                    <a:pt x="0" y="16117"/>
                    <a:pt x="3510" y="20430"/>
                    <a:pt x="8234" y="21600"/>
                  </a:cubicBezTo>
                  <a:lnTo>
                    <a:pt x="13366" y="21600"/>
                  </a:lnTo>
                  <a:cubicBezTo>
                    <a:pt x="18089" y="20429"/>
                    <a:pt x="21600" y="16117"/>
                    <a:pt x="21600" y="10962"/>
                  </a:cubicBezTo>
                  <a:cubicBezTo>
                    <a:pt x="21600" y="4908"/>
                    <a:pt x="16761" y="0"/>
                    <a:pt x="10797" y="0"/>
                  </a:cubicBezTo>
                  <a:close/>
                </a:path>
              </a:pathLst>
            </a:custGeom>
            <a:ln w="12700" cap="flat">
              <a:noFill/>
              <a:miter lim="400000"/>
            </a:ln>
            <a:effectLst>
              <a:outerShdw blurRad="381000" dist="292100" dir="5400000" rotWithShape="0">
                <a:srgbClr val="000000">
                  <a:alpha val="22000"/>
                </a:srgbClr>
              </a:outerShdw>
            </a:effectLst>
          </p:spPr>
        </p:pic>
        <p:sp>
          <p:nvSpPr>
            <p:cNvPr id="2004" name="Forme"/>
            <p:cNvSpPr/>
            <p:nvPr/>
          </p:nvSpPr>
          <p:spPr>
            <a:xfrm>
              <a:off x="0" y="0"/>
              <a:ext cx="1564686" cy="152706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63500" cap="rnd">
              <a:solidFill>
                <a:srgbClr val="333333"/>
              </a:solidFill>
              <a:prstDash val="solid"/>
              <a:round/>
            </a:ln>
            <a:effectLst/>
          </p:spPr>
          <p:txBody>
            <a:bodyPr wrap="square" lIns="45719" tIns="45719" rIns="45719" bIns="45719" numCol="1" anchor="ctr">
              <a:noAutofit/>
            </a:bodyPr>
            <a:lstStyle/>
            <a:p>
              <a:endParaRPr/>
            </a:p>
          </p:txBody>
        </p:sp>
      </p:grpSp>
      <p:pic>
        <p:nvPicPr>
          <p:cNvPr id="2006" name="Image 4" descr="Image 4"/>
          <p:cNvPicPr>
            <a:picLocks noChangeAspect="1"/>
          </p:cNvPicPr>
          <p:nvPr>
            <p:custDataLst>
              <p:tags r:id="rId15"/>
            </p:custDataLst>
          </p:nvPr>
        </p:nvPicPr>
        <p:blipFill>
          <a:blip r:embed="rId28"/>
          <a:srcRect t="1188" r="5" b="1203"/>
          <a:stretch>
            <a:fillRect/>
          </a:stretch>
        </p:blipFill>
        <p:spPr>
          <a:xfrm>
            <a:off x="5916841" y="3698756"/>
            <a:ext cx="1321991" cy="1108869"/>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4"/>
                  <a:pt x="0" y="10800"/>
                </a:cubicBezTo>
                <a:cubicBezTo>
                  <a:pt x="0" y="16766"/>
                  <a:pt x="4838" y="21600"/>
                  <a:pt x="10803" y="21600"/>
                </a:cubicBezTo>
                <a:cubicBezTo>
                  <a:pt x="16768" y="21600"/>
                  <a:pt x="21600" y="16766"/>
                  <a:pt x="21600" y="10800"/>
                </a:cubicBezTo>
                <a:cubicBezTo>
                  <a:pt x="21600" y="4834"/>
                  <a:pt x="16768" y="0"/>
                  <a:pt x="10803" y="0"/>
                </a:cubicBezTo>
                <a:close/>
              </a:path>
            </a:pathLst>
          </a:custGeom>
          <a:ln w="63500" cap="rnd">
            <a:solidFill>
              <a:srgbClr val="333333"/>
            </a:solidFill>
          </a:ln>
          <a:effectLst>
            <a:outerShdw blurRad="381000" dist="292100" dir="5400000" rotWithShape="0">
              <a:srgbClr val="000000">
                <a:alpha val="22000"/>
              </a:srgbClr>
            </a:outerShdw>
          </a:effectLst>
        </p:spPr>
      </p:pic>
      <p:pic>
        <p:nvPicPr>
          <p:cNvPr id="2007" name="Espace réservé pour une image  5" descr="Espace réservé pour une image  5"/>
          <p:cNvPicPr>
            <a:picLocks noChangeAspect="1"/>
          </p:cNvPicPr>
          <p:nvPr>
            <p:custDataLst>
              <p:tags r:id="rId16"/>
            </p:custDataLst>
          </p:nvPr>
        </p:nvPicPr>
        <p:blipFill>
          <a:blip r:embed="rId29"/>
          <a:srcRect l="15798" t="4540" r="28141" b="8153"/>
          <a:stretch>
            <a:fillRect/>
          </a:stretch>
        </p:blipFill>
        <p:spPr>
          <a:xfrm>
            <a:off x="7259583" y="4012402"/>
            <a:ext cx="1495823" cy="1459707"/>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5"/>
                  <a:pt x="0" y="10800"/>
                </a:cubicBezTo>
                <a:cubicBezTo>
                  <a:pt x="0" y="16765"/>
                  <a:pt x="4838" y="21600"/>
                  <a:pt x="10803" y="21600"/>
                </a:cubicBezTo>
                <a:cubicBezTo>
                  <a:pt x="16768" y="21600"/>
                  <a:pt x="21600" y="16765"/>
                  <a:pt x="21600" y="10800"/>
                </a:cubicBezTo>
                <a:cubicBezTo>
                  <a:pt x="21600" y="4835"/>
                  <a:pt x="16768" y="0"/>
                  <a:pt x="10803" y="0"/>
                </a:cubicBezTo>
                <a:close/>
              </a:path>
            </a:pathLst>
          </a:custGeom>
          <a:ln w="63500" cap="rnd">
            <a:solidFill>
              <a:srgbClr val="333333"/>
            </a:solidFill>
          </a:ln>
          <a:effectLst>
            <a:outerShdw blurRad="381000" dist="292100" dir="5400000" rotWithShape="0">
              <a:srgbClr val="000000">
                <a:alpha val="22000"/>
              </a:srgbClr>
            </a:outerShdw>
          </a:effectLst>
        </p:spPr>
      </p:pic>
      <p:pic>
        <p:nvPicPr>
          <p:cNvPr id="2008" name="Espace réservé pour une image  5" descr="Espace réservé pour une image  5"/>
          <p:cNvPicPr>
            <a:picLocks noChangeAspect="1"/>
          </p:cNvPicPr>
          <p:nvPr>
            <p:custDataLst>
              <p:tags r:id="rId17"/>
            </p:custDataLst>
          </p:nvPr>
        </p:nvPicPr>
        <p:blipFill>
          <a:blip r:embed="rId30"/>
          <a:srcRect l="7864" t="1148" r="2761" b="1160"/>
          <a:stretch>
            <a:fillRect/>
          </a:stretch>
        </p:blipFill>
        <p:spPr>
          <a:xfrm>
            <a:off x="8930734" y="3752560"/>
            <a:ext cx="1358901" cy="121761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close/>
              </a:path>
            </a:pathLst>
          </a:custGeom>
          <a:ln w="63500" cap="rnd">
            <a:solidFill>
              <a:srgbClr val="333333"/>
            </a:solidFill>
          </a:ln>
          <a:effectLst>
            <a:outerShdw blurRad="381000" dist="292100" dir="5400000" rotWithShape="0">
              <a:srgbClr val="000000">
                <a:alpha val="22000"/>
              </a:srgbClr>
            </a:outerShdw>
          </a:effectLst>
        </p:spPr>
      </p:pic>
      <p:grpSp>
        <p:nvGrpSpPr>
          <p:cNvPr id="2011" name="Flèche courbée vers la gauche 5"/>
          <p:cNvGrpSpPr/>
          <p:nvPr>
            <p:custDataLst>
              <p:tags r:id="rId18"/>
            </p:custDataLst>
          </p:nvPr>
        </p:nvGrpSpPr>
        <p:grpSpPr>
          <a:xfrm>
            <a:off x="11308811" y="2923971"/>
            <a:ext cx="811294" cy="2821302"/>
            <a:chOff x="0" y="0"/>
            <a:chExt cx="811293" cy="2821301"/>
          </a:xfrm>
          <a:solidFill>
            <a:schemeClr val="tx1"/>
          </a:solidFill>
        </p:grpSpPr>
        <p:sp>
          <p:nvSpPr>
            <p:cNvPr id="2009" name="Forme"/>
            <p:cNvSpPr/>
            <p:nvPr/>
          </p:nvSpPr>
          <p:spPr>
            <a:xfrm>
              <a:off x="0" y="0"/>
              <a:ext cx="811294" cy="2821302"/>
            </a:xfrm>
            <a:custGeom>
              <a:avLst/>
              <a:gdLst/>
              <a:ahLst/>
              <a:cxnLst>
                <a:cxn ang="0">
                  <a:pos x="wd2" y="hd2"/>
                </a:cxn>
                <a:cxn ang="5400000">
                  <a:pos x="wd2" y="hd2"/>
                </a:cxn>
                <a:cxn ang="10800000">
                  <a:pos x="wd2" y="hd2"/>
                </a:cxn>
                <a:cxn ang="16200000">
                  <a:pos x="wd2" y="hd2"/>
                </a:cxn>
              </a:cxnLst>
              <a:rect l="0" t="0" r="r" b="b"/>
              <a:pathLst>
                <a:path w="20863" h="21600" extrusionOk="0">
                  <a:moveTo>
                    <a:pt x="0" y="20358"/>
                  </a:moveTo>
                  <a:lnTo>
                    <a:pt x="5216" y="18494"/>
                  </a:lnTo>
                  <a:lnTo>
                    <a:pt x="5216" y="19271"/>
                  </a:lnTo>
                  <a:lnTo>
                    <a:pt x="5216" y="19271"/>
                  </a:lnTo>
                  <a:cubicBezTo>
                    <a:pt x="13833" y="18227"/>
                    <a:pt x="20091" y="14731"/>
                    <a:pt x="20796" y="10567"/>
                  </a:cubicBezTo>
                  <a:cubicBezTo>
                    <a:pt x="21600" y="15308"/>
                    <a:pt x="15028" y="19635"/>
                    <a:pt x="5216" y="20824"/>
                  </a:cubicBezTo>
                  <a:lnTo>
                    <a:pt x="5216" y="21600"/>
                  </a:lnTo>
                  <a:close/>
                  <a:moveTo>
                    <a:pt x="20862" y="11344"/>
                  </a:moveTo>
                  <a:cubicBezTo>
                    <a:pt x="20862" y="5936"/>
                    <a:pt x="11522" y="1553"/>
                    <a:pt x="0" y="1553"/>
                  </a:cubicBezTo>
                  <a:lnTo>
                    <a:pt x="0" y="0"/>
                  </a:lnTo>
                  <a:cubicBezTo>
                    <a:pt x="11522" y="0"/>
                    <a:pt x="20862" y="4384"/>
                    <a:pt x="20862" y="9791"/>
                  </a:cubicBezTo>
                  <a:close/>
                </a:path>
              </a:pathLst>
            </a:custGeom>
            <a:grpFill/>
            <a:ln w="12700" cap="flat">
              <a:noFill/>
              <a:miter lim="400000"/>
            </a:ln>
            <a:effectLst/>
          </p:spPr>
          <p:txBody>
            <a:bodyPr wrap="square" lIns="45719" tIns="45719" rIns="45719" bIns="45719" numCol="1" anchor="ctr">
              <a:noAutofit/>
            </a:bodyPr>
            <a:lstStyle/>
            <a:p>
              <a:pPr algn="ctr">
                <a:defRPr>
                  <a:latin typeface="Candara"/>
                  <a:ea typeface="Candara"/>
                  <a:cs typeface="Candara"/>
                  <a:sym typeface="Candara"/>
                </a:defRPr>
              </a:pPr>
              <a:endParaRPr/>
            </a:p>
          </p:txBody>
        </p:sp>
        <p:sp>
          <p:nvSpPr>
            <p:cNvPr id="2010" name="Forme"/>
            <p:cNvSpPr/>
            <p:nvPr/>
          </p:nvSpPr>
          <p:spPr>
            <a:xfrm>
              <a:off x="0" y="0"/>
              <a:ext cx="811269" cy="148166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1304"/>
                    <a:pt x="11929" y="2957"/>
                    <a:pt x="0" y="2957"/>
                  </a:cubicBezTo>
                  <a:lnTo>
                    <a:pt x="0" y="0"/>
                  </a:lnTo>
                  <a:cubicBezTo>
                    <a:pt x="11929" y="0"/>
                    <a:pt x="21600" y="8347"/>
                    <a:pt x="21600" y="18643"/>
                  </a:cubicBezTo>
                  <a:close/>
                </a:path>
              </a:pathLst>
            </a:custGeom>
            <a:grpFill/>
            <a:ln w="12700" cap="flat">
              <a:noFill/>
              <a:miter lim="400000"/>
            </a:ln>
            <a:effectLst/>
          </p:spPr>
          <p:txBody>
            <a:bodyPr wrap="square" lIns="45719" tIns="45719" rIns="45719" bIns="45719" numCol="1" anchor="ctr">
              <a:noAutofit/>
            </a:bodyPr>
            <a:lstStyle/>
            <a:p>
              <a:pPr algn="ctr">
                <a:defRPr>
                  <a:latin typeface="Candara"/>
                  <a:ea typeface="Candara"/>
                  <a:cs typeface="Candara"/>
                  <a:sym typeface="Candara"/>
                </a:defRPr>
              </a:pPr>
              <a:endParaRPr/>
            </a:p>
          </p:txBody>
        </p:sp>
      </p:grpSp>
      <p:sp>
        <p:nvSpPr>
          <p:cNvPr id="2012" name="Titre 3"/>
          <p:cNvSpPr txBox="1">
            <a:spLocks noGrp="1"/>
          </p:cNvSpPr>
          <p:nvPr>
            <p:ph type="title"/>
            <p:custDataLst>
              <p:tags r:id="rId19"/>
            </p:custDataLst>
          </p:nvPr>
        </p:nvSpPr>
        <p:spPr>
          <a:xfrm>
            <a:off x="793210" y="251207"/>
            <a:ext cx="10515601" cy="584447"/>
          </a:xfrm>
          <a:prstGeom prst="rect">
            <a:avLst/>
          </a:prstGeom>
        </p:spPr>
        <p:txBody>
          <a:bodyPr>
            <a:normAutofit/>
          </a:bodyPr>
          <a:lstStyle>
            <a:lvl1pPr>
              <a:defRPr sz="3200" b="1" spc="-200">
                <a:latin typeface="Constantia"/>
                <a:ea typeface="Constantia"/>
                <a:cs typeface="Constantia"/>
                <a:sym typeface="Constantia"/>
              </a:defRPr>
            </a:lvl1pPr>
          </a:lstStyle>
          <a:p>
            <a:r>
              <a:rPr lang="en-US"/>
              <a:t>Key steps to transition implementation</a:t>
            </a:r>
            <a:endParaRPr/>
          </a:p>
        </p:txBody>
      </p:sp>
      <p:sp>
        <p:nvSpPr>
          <p:cNvPr id="2013" name="Espace réservé du texte 127"/>
          <p:cNvSpPr txBox="1">
            <a:spLocks noGrp="1"/>
          </p:cNvSpPr>
          <p:nvPr>
            <p:ph type="body" sz="quarter" idx="1"/>
            <p:custDataLst>
              <p:tags r:id="rId20"/>
            </p:custDataLst>
          </p:nvPr>
        </p:nvSpPr>
        <p:spPr>
          <a:xfrm rot="209042">
            <a:off x="97205" y="1401858"/>
            <a:ext cx="1812793" cy="950807"/>
          </a:xfrm>
          <a:prstGeom prst="rect">
            <a:avLst/>
          </a:prstGeom>
        </p:spPr>
        <p:txBody>
          <a:bodyPr>
            <a:normAutofit/>
          </a:bodyPr>
          <a:lstStyle>
            <a:lvl1pPr>
              <a:defRPr sz="2000">
                <a:solidFill>
                  <a:srgbClr val="FFFFFF"/>
                </a:solidFill>
              </a:defRPr>
            </a:lvl1pPr>
          </a:lstStyle>
          <a:p>
            <a:r>
              <a:rPr lang="en-CA"/>
              <a:t>1. Educate your oncology team</a:t>
            </a:r>
            <a:endParaRPr lang="en-CA">
              <a:highlight>
                <a:srgbClr val="0000FF"/>
              </a:highlight>
            </a:endParaRPr>
          </a:p>
        </p:txBody>
      </p:sp>
      <p:sp>
        <p:nvSpPr>
          <p:cNvPr id="2" name="Numéro de diapositive">
            <a:extLst>
              <a:ext uri="{FF2B5EF4-FFF2-40B4-BE49-F238E27FC236}">
                <a16:creationId xmlns:a16="http://schemas.microsoft.com/office/drawing/2014/main" id="{57A1AD01-0F66-7521-A3D4-5C272C1264FB}"/>
              </a:ext>
            </a:extLst>
          </p:cNvPr>
          <p:cNvSpPr txBox="1">
            <a:spLocks/>
          </p:cNvSpPr>
          <p:nvPr>
            <p:custDataLst>
              <p:tags r:id="rId21"/>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16</a:t>
            </a:fld>
            <a:endParaRPr lang="fr-CA"/>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6" name="Rectangle 11"/>
          <p:cNvSpPr/>
          <p:nvPr>
            <p:custDataLst>
              <p:tags r:id="rId1"/>
            </p:custDataLst>
          </p:nvPr>
        </p:nvSpPr>
        <p:spPr>
          <a:xfrm>
            <a:off x="0" y="0"/>
            <a:ext cx="11440160" cy="6858000"/>
          </a:xfrm>
          <a:prstGeom prst="rect">
            <a:avLst/>
          </a:prstGeom>
          <a:solidFill>
            <a:srgbClr val="FF7943"/>
          </a:solidFill>
          <a:ln w="12700">
            <a:solidFill>
              <a:srgbClr val="FF7943"/>
            </a:solidFill>
            <a:miter/>
          </a:ln>
        </p:spPr>
        <p:txBody>
          <a:bodyPr lIns="45719" rIns="45719" anchor="ctr"/>
          <a:lstStyle/>
          <a:p>
            <a:pPr algn="ctr">
              <a:defRPr>
                <a:solidFill>
                  <a:srgbClr val="FFFFFF"/>
                </a:solidFill>
              </a:defRPr>
            </a:pPr>
            <a:endParaRPr/>
          </a:p>
        </p:txBody>
      </p:sp>
      <p:sp>
        <p:nvSpPr>
          <p:cNvPr id="2017" name="Titre 2"/>
          <p:cNvSpPr txBox="1">
            <a:spLocks noGrp="1"/>
          </p:cNvSpPr>
          <p:nvPr>
            <p:ph type="title"/>
            <p:custDataLst>
              <p:tags r:id="rId2"/>
            </p:custDataLst>
          </p:nvPr>
        </p:nvSpPr>
        <p:spPr>
          <a:xfrm>
            <a:off x="671079" y="111124"/>
            <a:ext cx="10154922" cy="3668397"/>
          </a:xfrm>
          <a:prstGeom prst="rect">
            <a:avLst/>
          </a:prstGeom>
          <a:solidFill>
            <a:srgbClr val="FF7943"/>
          </a:solidFill>
        </p:spPr>
        <p:txBody>
          <a:bodyPr/>
          <a:lstStyle/>
          <a:p>
            <a:pPr>
              <a:defRPr sz="5400" spc="-200">
                <a:solidFill>
                  <a:srgbClr val="FFFFFF"/>
                </a:solidFill>
              </a:defRPr>
            </a:pPr>
            <a:r>
              <a:rPr lang="en-CA"/>
              <a:t>Educate your team about the transition process</a:t>
            </a:r>
          </a:p>
        </p:txBody>
      </p:sp>
      <p:sp>
        <p:nvSpPr>
          <p:cNvPr id="2018" name="Espace réservé du texte 3"/>
          <p:cNvSpPr txBox="1"/>
          <p:nvPr>
            <p:custDataLst>
              <p:tags r:id="rId3"/>
            </p:custDataLst>
          </p:nvPr>
        </p:nvSpPr>
        <p:spPr>
          <a:xfrm>
            <a:off x="523239" y="4181094"/>
            <a:ext cx="10450602" cy="31242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algn="r" defTabSz="649223">
              <a:lnSpc>
                <a:spcPct val="72000"/>
              </a:lnSpc>
              <a:spcBef>
                <a:spcPts val="700"/>
              </a:spcBef>
              <a:defRPr sz="10437">
                <a:solidFill>
                  <a:srgbClr val="FFC3AB"/>
                </a:solidFill>
                <a:latin typeface="Constantia"/>
                <a:ea typeface="Constantia"/>
                <a:cs typeface="Constantia"/>
                <a:sym typeface="Constantia"/>
              </a:defRPr>
            </a:pPr>
            <a:r>
              <a:rPr lang="en-US"/>
              <a:t>Step</a:t>
            </a:r>
            <a:r>
              <a:t> </a:t>
            </a:r>
            <a:r>
              <a:rPr sz="18104"/>
              <a:t>1</a:t>
            </a:r>
          </a:p>
        </p:txBody>
      </p:sp>
      <p:sp>
        <p:nvSpPr>
          <p:cNvPr id="3" name="Numéro de diapositive">
            <a:extLst>
              <a:ext uri="{FF2B5EF4-FFF2-40B4-BE49-F238E27FC236}">
                <a16:creationId xmlns:a16="http://schemas.microsoft.com/office/drawing/2014/main" id="{FD03E8C7-C1D1-D415-C163-8B056BFDAE90}"/>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17</a:t>
            </a:fld>
            <a:endParaRPr lang="fr-CA"/>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2" name="Rectangle 11"/>
          <p:cNvGrpSpPr/>
          <p:nvPr>
            <p:custDataLst>
              <p:tags r:id="rId1"/>
            </p:custDataLst>
          </p:nvPr>
        </p:nvGrpSpPr>
        <p:grpSpPr>
          <a:xfrm>
            <a:off x="530923" y="1531043"/>
            <a:ext cx="7126622" cy="4853273"/>
            <a:chOff x="0" y="-1"/>
            <a:chExt cx="7126621" cy="4853272"/>
          </a:xfrm>
        </p:grpSpPr>
        <p:sp>
          <p:nvSpPr>
            <p:cNvPr id="2020" name="Rectangle"/>
            <p:cNvSpPr/>
            <p:nvPr/>
          </p:nvSpPr>
          <p:spPr>
            <a:xfrm>
              <a:off x="0" y="-1"/>
              <a:ext cx="7126621" cy="4853272"/>
            </a:xfrm>
            <a:prstGeom prst="rect">
              <a:avLst/>
            </a:prstGeom>
            <a:noFill/>
            <a:ln w="50800" cap="flat">
              <a:solidFill>
                <a:srgbClr val="FF7943"/>
              </a:solidFill>
              <a:prstDash val="solid"/>
              <a:miter lim="800000"/>
            </a:ln>
            <a:effectLst/>
          </p:spPr>
          <p:txBody>
            <a:bodyPr wrap="square" lIns="45719" tIns="45719" rIns="45719" bIns="45719" numCol="1" anchor="ctr">
              <a:noAutofit/>
            </a:bodyPr>
            <a:lstStyle/>
            <a:p>
              <a:pPr algn="ctr">
                <a:lnSpc>
                  <a:spcPct val="90000"/>
                </a:lnSpc>
                <a:spcBef>
                  <a:spcPts val="1000"/>
                </a:spcBef>
                <a:tabLst>
                  <a:tab pos="7886700" algn="l"/>
                  <a:tab pos="8064500" algn="l"/>
                </a:tabLst>
                <a:defRPr sz="1400" i="1"/>
              </a:pPr>
              <a:endParaRPr/>
            </a:p>
          </p:txBody>
        </p:sp>
        <p:sp>
          <p:nvSpPr>
            <p:cNvPr id="2021" name="Texte"/>
            <p:cNvSpPr txBox="1"/>
            <p:nvPr/>
          </p:nvSpPr>
          <p:spPr>
            <a:xfrm>
              <a:off x="71120" y="1865912"/>
              <a:ext cx="6984381" cy="11214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lnSpc>
                  <a:spcPct val="90000"/>
                </a:lnSpc>
                <a:spcBef>
                  <a:spcPts val="1000"/>
                </a:spcBef>
                <a:tabLst>
                  <a:tab pos="7886700" algn="l"/>
                  <a:tab pos="8064500" algn="l"/>
                </a:tabLst>
                <a:defRPr sz="1900"/>
              </a:pPr>
              <a:r>
                <a:t> </a:t>
              </a:r>
            </a:p>
            <a:p>
              <a:pPr algn="ctr">
                <a:lnSpc>
                  <a:spcPct val="90000"/>
                </a:lnSpc>
                <a:spcBef>
                  <a:spcPts val="1000"/>
                </a:spcBef>
                <a:tabLst>
                  <a:tab pos="7886700" algn="l"/>
                  <a:tab pos="8064500" algn="l"/>
                </a:tabLst>
                <a:defRPr sz="1900"/>
              </a:pPr>
              <a:endParaRPr/>
            </a:p>
          </p:txBody>
        </p:sp>
      </p:grpSp>
      <p:sp>
        <p:nvSpPr>
          <p:cNvPr id="2023" name="ZoneTexte 3"/>
          <p:cNvSpPr txBox="1"/>
          <p:nvPr>
            <p:custDataLst>
              <p:tags r:id="rId2"/>
            </p:custDataLst>
          </p:nvPr>
        </p:nvSpPr>
        <p:spPr>
          <a:xfrm>
            <a:off x="576643" y="435859"/>
            <a:ext cx="5573636"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spc="-150">
                <a:latin typeface="Constantia"/>
                <a:ea typeface="Constantia"/>
                <a:cs typeface="Constantia"/>
                <a:sym typeface="Constantia"/>
              </a:defRPr>
            </a:lvl1pPr>
          </a:lstStyle>
          <a:p>
            <a:r>
              <a:rPr lang="en-CA"/>
              <a:t>Did you know?</a:t>
            </a:r>
          </a:p>
        </p:txBody>
      </p:sp>
      <p:pic>
        <p:nvPicPr>
          <p:cNvPr id="2024" name="Espace réservé pour une image  1" descr="Espace réservé pour une image  1"/>
          <p:cNvPicPr>
            <a:picLocks noGrp="1" noChangeAspect="1"/>
          </p:cNvPicPr>
          <p:nvPr>
            <p:ph type="pic" idx="21"/>
            <p:custDataLst>
              <p:tags r:id="rId3"/>
            </p:custDataLst>
          </p:nvPr>
        </p:nvPicPr>
        <p:blipFill>
          <a:blip r:embed="rId8"/>
          <a:srcRect l="27702" r="31862" b="3164"/>
          <a:stretch>
            <a:fillRect/>
          </a:stretch>
        </p:blipFill>
        <p:spPr>
          <a:xfrm>
            <a:off x="8034098" y="627553"/>
            <a:ext cx="3860801" cy="5797761"/>
          </a:xfrm>
          <a:prstGeom prst="rect">
            <a:avLst/>
          </a:prstGeom>
        </p:spPr>
      </p:pic>
      <p:sp>
        <p:nvSpPr>
          <p:cNvPr id="2025" name="Rectangle 1"/>
          <p:cNvSpPr txBox="1"/>
          <p:nvPr>
            <p:custDataLst>
              <p:tags r:id="rId4"/>
            </p:custDataLst>
          </p:nvPr>
        </p:nvSpPr>
        <p:spPr>
          <a:xfrm>
            <a:off x="833117" y="2064853"/>
            <a:ext cx="6569893" cy="3539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a:pPr>
            <a:r>
              <a:rPr lang="en-CA" sz="1600"/>
              <a:t>We know that cancer and the treatments that come along with it can have substantial and long-term impacts on a survivor’s health and quality of life, and that following treatment, many survivors have continued medical and supportive care needs </a:t>
            </a:r>
            <a:r>
              <a:rPr lang="en-US" sz="1600"/>
              <a:t>similar to those they had during </a:t>
            </a:r>
            <a:r>
              <a:rPr lang="en-CA" sz="1600"/>
              <a:t>active treatment </a:t>
            </a:r>
            <a:r>
              <a:rPr lang="en-CA" sz="1300"/>
              <a:t>(Urquhart 2017).</a:t>
            </a:r>
            <a:r>
              <a:rPr lang="en-CA" sz="1300" baseline="30000"/>
              <a:t> </a:t>
            </a:r>
          </a:p>
          <a:p>
            <a:pPr algn="ctr">
              <a:defRPr sz="1400"/>
            </a:pPr>
            <a:endParaRPr lang="en-CA" sz="1600"/>
          </a:p>
          <a:p>
            <a:pPr algn="ctr">
              <a:defRPr sz="1400"/>
            </a:pPr>
            <a:endParaRPr lang="en-CA" sz="1600"/>
          </a:p>
          <a:p>
            <a:pPr algn="ctr">
              <a:defRPr sz="1400"/>
            </a:pPr>
            <a:endParaRPr lang="en-CA" sz="1600"/>
          </a:p>
          <a:p>
            <a:pPr algn="ctr">
              <a:defRPr sz="1400"/>
            </a:pPr>
            <a:r>
              <a:rPr lang="en-CA" sz="1600"/>
              <a:t>The main challenges associated with service delivery stem from the fact that cancer survivors have an array of complex needs. Their needs are often overlooked because cancer treatment systems and primary care and community sectors are poorly integrated across Canada, with poor coordination among providers and little effort made to find ways to collaborate </a:t>
            </a:r>
            <a:r>
              <a:rPr lang="en-CA" sz="1300"/>
              <a:t>(Mattison et al. 2018)</a:t>
            </a:r>
            <a:r>
              <a:rPr lang="en-CA" sz="1300" b="1"/>
              <a:t>.</a:t>
            </a:r>
            <a:endParaRPr lang="en-CA" sz="1300" baseline="30000"/>
          </a:p>
        </p:txBody>
      </p:sp>
      <p:sp>
        <p:nvSpPr>
          <p:cNvPr id="2026" name="ZoneTexte 2"/>
          <p:cNvSpPr txBox="1"/>
          <p:nvPr>
            <p:custDataLst>
              <p:tags r:id="rId5"/>
            </p:custDataLst>
          </p:nvPr>
        </p:nvSpPr>
        <p:spPr>
          <a:xfrm>
            <a:off x="797557" y="3813228"/>
            <a:ext cx="6569893"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a:defRPr sz="1400"/>
            </a:pPr>
            <a:endParaRPr sz="1600"/>
          </a:p>
          <a:p>
            <a:pPr algn="just">
              <a:defRPr sz="1000"/>
            </a:pPr>
            <a:r>
              <a:rPr sz="1600"/>
              <a:t> </a:t>
            </a:r>
          </a:p>
        </p:txBody>
      </p:sp>
      <p:sp>
        <p:nvSpPr>
          <p:cNvPr id="2" name="Numéro de diapositive">
            <a:extLst>
              <a:ext uri="{FF2B5EF4-FFF2-40B4-BE49-F238E27FC236}">
                <a16:creationId xmlns:a16="http://schemas.microsoft.com/office/drawing/2014/main" id="{D87A5D64-A1FD-4FBA-1C71-A2ECD9EEC80D}"/>
              </a:ext>
            </a:extLst>
          </p:cNvPr>
          <p:cNvSpPr txBox="1">
            <a:spLocks/>
          </p:cNvSpPr>
          <p:nvPr>
            <p:custDataLst>
              <p:tags r:id="rId6"/>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18</a:t>
            </a:fld>
            <a:endParaRPr lang="fr-CA"/>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9" name="Titre 3"/>
          <p:cNvSpPr txBox="1">
            <a:spLocks noGrp="1"/>
          </p:cNvSpPr>
          <p:nvPr>
            <p:ph type="title"/>
            <p:custDataLst>
              <p:tags r:id="rId1"/>
            </p:custDataLst>
          </p:nvPr>
        </p:nvSpPr>
        <p:spPr>
          <a:xfrm>
            <a:off x="-1" y="71861"/>
            <a:ext cx="11328002" cy="592512"/>
          </a:xfrm>
          <a:prstGeom prst="rect">
            <a:avLst/>
          </a:prstGeom>
        </p:spPr>
        <p:txBody>
          <a:bodyPr/>
          <a:lstStyle>
            <a:lvl1pPr algn="l">
              <a:defRPr sz="2800" spc="-200"/>
            </a:lvl1pPr>
          </a:lstStyle>
          <a:p>
            <a:r>
              <a:rPr lang="en-CA"/>
              <a:t>Strategies and tools to educate your team</a:t>
            </a:r>
          </a:p>
        </p:txBody>
      </p:sp>
      <p:graphicFrame>
        <p:nvGraphicFramePr>
          <p:cNvPr id="2030" name="Tableau 19"/>
          <p:cNvGraphicFramePr/>
          <p:nvPr>
            <p:custDataLst>
              <p:tags r:id="rId2"/>
            </p:custDataLst>
            <p:extLst>
              <p:ext uri="{D42A27DB-BD31-4B8C-83A1-F6EECF244321}">
                <p14:modId xmlns:p14="http://schemas.microsoft.com/office/powerpoint/2010/main" val="1162308316"/>
              </p:ext>
            </p:extLst>
          </p:nvPr>
        </p:nvGraphicFramePr>
        <p:xfrm>
          <a:off x="0" y="664371"/>
          <a:ext cx="12192000" cy="6210550"/>
        </p:xfrm>
        <a:graphic>
          <a:graphicData uri="http://schemas.openxmlformats.org/drawingml/2006/table">
            <a:tbl>
              <a:tblPr bandRow="1">
                <a:tableStyleId>{4C3C2611-4C71-4FC5-86AE-919BDF0F9419}</a:tableStyleId>
              </a:tblPr>
              <a:tblGrid>
                <a:gridCol w="7457314">
                  <a:extLst>
                    <a:ext uri="{9D8B030D-6E8A-4147-A177-3AD203B41FA5}">
                      <a16:colId xmlns:a16="http://schemas.microsoft.com/office/drawing/2014/main" val="20000"/>
                    </a:ext>
                  </a:extLst>
                </a:gridCol>
                <a:gridCol w="4734686">
                  <a:extLst>
                    <a:ext uri="{9D8B030D-6E8A-4147-A177-3AD203B41FA5}">
                      <a16:colId xmlns:a16="http://schemas.microsoft.com/office/drawing/2014/main" val="20001"/>
                    </a:ext>
                  </a:extLst>
                </a:gridCol>
              </a:tblGrid>
              <a:tr h="1612171">
                <a:tc>
                  <a:txBody>
                    <a:bodyPr/>
                    <a:lstStyle/>
                    <a:p>
                      <a:pPr indent="92075" algn="l"/>
                      <a:r>
                        <a:rPr lang="en-CA" sz="1800" noProof="0"/>
                        <a:t>Goal of Step 1: </a:t>
                      </a:r>
                    </a:p>
                    <a:p>
                      <a:pPr lvl="1" indent="92075" algn="l">
                        <a:defRPr sz="1400" b="1">
                          <a:solidFill>
                            <a:srgbClr val="FFFFFF"/>
                          </a:solidFill>
                        </a:defRPr>
                      </a:pPr>
                      <a:endParaRPr lang="en-CA" noProof="0"/>
                    </a:p>
                    <a:p>
                      <a:pPr marL="85725" lvl="1" indent="6350" algn="just"/>
                      <a:r>
                        <a:rPr lang="en-CA" noProof="0"/>
                        <a:t>Provide support to teams so they can address transition-related issues. </a:t>
                      </a:r>
                    </a:p>
                    <a:p>
                      <a:pPr marL="85725" lvl="1" indent="6350" algn="just"/>
                      <a:r>
                        <a:rPr lang="en-CA" noProof="0"/>
                        <a:t>For your team’s education to be a success, it is best to offer multiple informational, consulting and communication opportunities. This way, teams can gain insight into how changes will be made. </a:t>
                      </a:r>
                    </a:p>
                  </a:txBody>
                  <a:tcPr marL="45720" marR="45720" horzOverflow="overflow">
                    <a:lnB w="38100">
                      <a:solidFill>
                        <a:srgbClr val="FFFFFF"/>
                      </a:solidFill>
                    </a:lnB>
                    <a:solidFill>
                      <a:srgbClr val="008080"/>
                    </a:solidFill>
                  </a:tcPr>
                </a:tc>
                <a:tc rowSpan="2">
                  <a:txBody>
                    <a:bodyPr/>
                    <a:lstStyle/>
                    <a:p>
                      <a:pPr indent="92075" algn="l">
                        <a:defRPr sz="1800" b="1">
                          <a:solidFill>
                            <a:srgbClr val="FFFFFF"/>
                          </a:solidFill>
                        </a:defRPr>
                      </a:pPr>
                      <a:endParaRPr lang="en-CA"/>
                    </a:p>
                    <a:p>
                      <a:pPr indent="92075" algn="l">
                        <a:defRPr sz="1800" b="1">
                          <a:solidFill>
                            <a:srgbClr val="FFFFFF"/>
                          </a:solidFill>
                        </a:defRPr>
                      </a:pPr>
                      <a:endParaRPr lang="en-CA"/>
                    </a:p>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horzOverflow="overflow">
                    <a:lnB w="38100">
                      <a:solidFill>
                        <a:srgbClr val="FFFFFF"/>
                      </a:solidFill>
                    </a:lnB>
                    <a:solidFill>
                      <a:srgbClr val="008080"/>
                    </a:solidFill>
                  </a:tcPr>
                </a:tc>
                <a:extLst>
                  <a:ext uri="{0D108BD9-81ED-4DB2-BD59-A6C34878D82A}">
                    <a16:rowId xmlns:a16="http://schemas.microsoft.com/office/drawing/2014/main" val="10000"/>
                  </a:ext>
                </a:extLst>
              </a:tr>
              <a:tr h="369776">
                <a:tc>
                  <a:txBody>
                    <a:bodyPr/>
                    <a:lstStyle/>
                    <a:p>
                      <a:pPr indent="92075" algn="l">
                        <a:defRPr sz="1600" b="1">
                          <a:solidFill>
                            <a:srgbClr val="FFFFFF"/>
                          </a:solidFill>
                        </a:defRPr>
                      </a:pPr>
                      <a:r>
                        <a:rPr lang="en-CA" sz="1800" noProof="0"/>
                        <a:t>Proposed strategies</a:t>
                      </a:r>
                    </a:p>
                  </a:txBody>
                  <a:tcPr marL="45720" marR="45720" horzOverflow="overflow">
                    <a:lnR w="38100">
                      <a:solidFill>
                        <a:srgbClr val="FFFFFF"/>
                      </a:solidFill>
                    </a:lnR>
                    <a:lnT w="38100">
                      <a:solidFill>
                        <a:srgbClr val="FFFFFF"/>
                      </a:solidFill>
                    </a:lnT>
                    <a:solidFill>
                      <a:srgbClr val="008080"/>
                    </a:solidFill>
                  </a:tcPr>
                </a:tc>
                <a:tc vMerge="1">
                  <a:txBody>
                    <a:bodyPr/>
                    <a:lstStyle/>
                    <a:p>
                      <a:endParaRPr lang="fr-FR"/>
                    </a:p>
                  </a:txBody>
                  <a:tcPr/>
                </a:tc>
                <a:extLst>
                  <a:ext uri="{0D108BD9-81ED-4DB2-BD59-A6C34878D82A}">
                    <a16:rowId xmlns:a16="http://schemas.microsoft.com/office/drawing/2014/main" val="10001"/>
                  </a:ext>
                </a:extLst>
              </a:tr>
              <a:tr h="4228603">
                <a:tc>
                  <a:txBody>
                    <a:bodyPr/>
                    <a:lstStyle/>
                    <a:p>
                      <a:pPr indent="92075" algn="just">
                        <a:spcBef>
                          <a:spcPts val="600"/>
                        </a:spcBef>
                        <a:defRPr sz="1400" b="1"/>
                      </a:pPr>
                      <a:r>
                        <a:rPr lang="en-CA" dirty="0"/>
                        <a:t>1. Create a shared vision</a:t>
                      </a:r>
                    </a:p>
                    <a:p>
                      <a:pPr marL="377825" indent="-285750" algn="just">
                        <a:spcBef>
                          <a:spcPts val="600"/>
                        </a:spcBef>
                        <a:buSzPct val="100000"/>
                        <a:buChar char="❑"/>
                        <a:defRPr sz="1400"/>
                      </a:pPr>
                      <a:r>
                        <a:rPr lang="en-CA" noProof="0" dirty="0"/>
                        <a:t>Educate your team and partners about the realities of the post-treatment transition by sharing:</a:t>
                      </a:r>
                    </a:p>
                    <a:p>
                      <a:pPr marL="742950" lvl="1" indent="-285750" algn="just">
                        <a:spcBef>
                          <a:spcPts val="600"/>
                        </a:spcBef>
                        <a:buSzPct val="100000"/>
                        <a:buFont typeface="Arial"/>
                        <a:buChar char="•"/>
                      </a:pPr>
                      <a:r>
                        <a:rPr lang="en-CA" noProof="0" dirty="0"/>
                        <a:t>The  </a:t>
                      </a:r>
                      <a:r>
                        <a:rPr lang="en-US" sz="1400" b="0" i="0" u="sng" strike="noStrike" cap="none" spc="0" baseline="0" noProof="0" dirty="0">
                          <a:solidFill>
                            <a:srgbClr val="3333FF"/>
                          </a:solidFill>
                          <a:uFillTx/>
                          <a:latin typeface="Arial"/>
                          <a:cs typeface="Arial"/>
                          <a:sym typeface="Arial"/>
                          <a:hlinkClick r:id="rId18"/>
                        </a:rPr>
                        <a:t>Report on Transition – Life After Cancer</a:t>
                      </a:r>
                      <a:endParaRPr lang="en-CA" sz="1400" b="0" i="0" u="sng" strike="noStrike" cap="none" spc="0" baseline="0" noProof="0" dirty="0">
                        <a:solidFill>
                          <a:srgbClr val="3333FF"/>
                        </a:solidFill>
                        <a:uFillTx/>
                        <a:latin typeface="Arial"/>
                        <a:cs typeface="Arial"/>
                        <a:sym typeface="Arial"/>
                        <a:hlinkClick r:id="rId18"/>
                      </a:endParaRPr>
                    </a:p>
                    <a:p>
                      <a:pPr marL="742950" lvl="1" indent="-285750" algn="just">
                        <a:spcBef>
                          <a:spcPts val="600"/>
                        </a:spcBef>
                        <a:buSzPct val="100000"/>
                        <a:buFont typeface="Arial"/>
                        <a:buChar char="•"/>
                        <a:defRPr sz="1400"/>
                      </a:pPr>
                      <a:r>
                        <a:rPr lang="en-CA" noProof="0" dirty="0"/>
                        <a:t>The Accreditation Canada </a:t>
                      </a:r>
                      <a:r>
                        <a:rPr lang="en-US" noProof="0" dirty="0">
                          <a:hlinkClick r:id="rId19" action="ppaction://hlinksldjump"/>
                        </a:rPr>
                        <a:t>required organizational practice standards - Information transfer at care transitions</a:t>
                      </a:r>
                      <a:endParaRPr lang="en-CA" strike="sngStrike" noProof="0" dirty="0">
                        <a:solidFill>
                          <a:srgbClr val="FF0000"/>
                        </a:solidFill>
                      </a:endParaRPr>
                    </a:p>
                    <a:p>
                      <a:pPr marL="742950" marR="0" lvl="1" indent="-285750" algn="just" defTabSz="914400" rtl="0" eaLnBrk="1" fontAlgn="auto" latinLnBrk="0" hangingPunct="1">
                        <a:lnSpc>
                          <a:spcPct val="100000"/>
                        </a:lnSpc>
                        <a:spcBef>
                          <a:spcPts val="600"/>
                        </a:spcBef>
                        <a:spcAft>
                          <a:spcPts val="0"/>
                        </a:spcAft>
                        <a:buClrTx/>
                        <a:buSzPct val="100000"/>
                        <a:buFont typeface="Arial"/>
                        <a:buChar char="•"/>
                        <a:tabLst/>
                        <a:defRPr sz="1400"/>
                      </a:pPr>
                      <a:r>
                        <a:rPr lang="en-CA" noProof="0" dirty="0"/>
                        <a:t>The </a:t>
                      </a:r>
                      <a:r>
                        <a:rPr lang="en-CA" sz="1400" b="0" i="0" u="sng" strike="noStrike" cap="none" spc="0" baseline="0" noProof="0" dirty="0">
                          <a:solidFill>
                            <a:srgbClr val="3333FF"/>
                          </a:solidFill>
                          <a:uFillTx/>
                          <a:latin typeface="Arial"/>
                          <a:cs typeface="Arial"/>
                          <a:sym typeface="Arial"/>
                          <a:hlinkClick r:id="rId20"/>
                        </a:rPr>
                        <a:t>Life after cancer treatment</a:t>
                      </a:r>
                      <a:r>
                        <a:rPr lang="en-CA" sz="1400" b="0" i="0" u="none" strike="noStrike" cap="none" spc="0" baseline="0" noProof="0" dirty="0">
                          <a:solidFill>
                            <a:srgbClr val="000000"/>
                          </a:solidFill>
                          <a:uFillTx/>
                          <a:latin typeface="Arial"/>
                          <a:cs typeface="Arial"/>
                          <a:sym typeface="Arial"/>
                        </a:rPr>
                        <a:t> video (French only)</a:t>
                      </a:r>
                    </a:p>
                    <a:p>
                      <a:pPr marL="742950" lvl="1" indent="-285750" algn="just">
                        <a:spcBef>
                          <a:spcPts val="600"/>
                        </a:spcBef>
                        <a:buSzPct val="100000"/>
                        <a:buFont typeface="Arial"/>
                        <a:buChar char="•"/>
                        <a:defRPr sz="1400"/>
                      </a:pPr>
                      <a:r>
                        <a:rPr lang="en-CA" noProof="0" dirty="0"/>
                        <a:t>Sandie Oberoi’s </a:t>
                      </a:r>
                      <a:r>
                        <a:rPr lang="en-US" sz="1400" b="0" i="0" u="sng" strike="noStrike" cap="none" spc="0" baseline="0" noProof="0" dirty="0">
                          <a:solidFill>
                            <a:srgbClr val="3333FF"/>
                          </a:solidFill>
                          <a:uFillTx/>
                          <a:latin typeface="Arial"/>
                          <a:cs typeface="Arial"/>
                          <a:sym typeface="Arial"/>
                          <a:hlinkClick r:id="rId21"/>
                        </a:rPr>
                        <a:t>"The first year post-treatment was even harder..."</a:t>
                      </a:r>
                      <a:r>
                        <a:rPr lang="en-CA" noProof="0" dirty="0"/>
                        <a:t> video (French only)</a:t>
                      </a:r>
                      <a:endParaRPr lang="en-CA" strike="sngStrike" noProof="0" dirty="0">
                        <a:solidFill>
                          <a:srgbClr val="FF0000"/>
                        </a:solidFill>
                      </a:endParaRPr>
                    </a:p>
                    <a:p>
                      <a:pPr marL="742950" lvl="1" indent="-285750" algn="just">
                        <a:spcBef>
                          <a:spcPts val="600"/>
                        </a:spcBef>
                        <a:buSzPct val="100000"/>
                        <a:buFont typeface="Arial"/>
                        <a:buChar char="•"/>
                        <a:defRPr sz="1400"/>
                      </a:pPr>
                      <a:r>
                        <a:rPr lang="en-CA" noProof="0" dirty="0"/>
                        <a:t>The </a:t>
                      </a:r>
                      <a:r>
                        <a:rPr lang="en-US" sz="1400" b="0" i="0" u="sng" strike="noStrike" cap="none" spc="0" baseline="0" noProof="0" dirty="0">
                          <a:solidFill>
                            <a:srgbClr val="3333FF"/>
                          </a:solidFill>
                          <a:uFillTx/>
                          <a:latin typeface="Arial"/>
                          <a:cs typeface="Arial"/>
                          <a:sym typeface="Arial"/>
                          <a:hlinkClick r:id="rId22"/>
                        </a:rPr>
                        <a:t>training on the importance of transitions in care</a:t>
                      </a:r>
                      <a:r>
                        <a:rPr lang="en-CA" noProof="0" dirty="0"/>
                        <a:t>, led in tandem with Healthcare Excellence Canada (HEC) (first part of three training sessions)</a:t>
                      </a:r>
                      <a:endParaRPr lang="en-CA" strike="sngStrike" noProof="0" dirty="0">
                        <a:solidFill>
                          <a:srgbClr val="FF0000"/>
                        </a:solidFill>
                      </a:endParaRPr>
                    </a:p>
                    <a:p>
                      <a:pPr marL="742950" lvl="1" indent="-285750" algn="just">
                        <a:spcBef>
                          <a:spcPts val="600"/>
                        </a:spcBef>
                        <a:buSzPct val="100000"/>
                        <a:buFont typeface="Arial"/>
                        <a:buChar char="•"/>
                        <a:defRPr sz="1400"/>
                      </a:pPr>
                      <a:r>
                        <a:rPr lang="en-CA" sz="1400" b="0" i="0" u="sng" strike="noStrike" cap="none" spc="0" baseline="0" noProof="0" dirty="0">
                          <a:solidFill>
                            <a:srgbClr val="3333FF"/>
                          </a:solidFill>
                          <a:uFillTx/>
                          <a:latin typeface="Arial"/>
                          <a:cs typeface="Arial"/>
                          <a:sym typeface="Arial"/>
                          <a:hlinkClick r:id="rId23"/>
                        </a:rPr>
                        <a:t>Patient stories</a:t>
                      </a:r>
                      <a:r>
                        <a:rPr lang="en-CA" sz="1400" b="0" i="0" u="none" strike="noStrike" cap="none" spc="0" baseline="0" noProof="0" dirty="0">
                          <a:solidFill>
                            <a:srgbClr val="000000"/>
                          </a:solidFill>
                          <a:uFillTx/>
                          <a:latin typeface="Arial"/>
                          <a:cs typeface="Arial"/>
                          <a:sym typeface="Arial"/>
                        </a:rPr>
                        <a:t> (French only)</a:t>
                      </a:r>
                    </a:p>
                  </a:txBody>
                  <a:tcPr marL="45720" marR="45720" horzOverflow="overflow">
                    <a:solidFill>
                      <a:srgbClr val="E6E6E6"/>
                    </a:solidFill>
                  </a:tcPr>
                </a:tc>
                <a:tc>
                  <a:txBody>
                    <a:bodyPr/>
                    <a:lstStyle/>
                    <a:p>
                      <a:pPr indent="92075" algn="l">
                        <a:defRPr sz="1800"/>
                      </a:pPr>
                      <a:endParaRPr lang="en-CA" dirty="0"/>
                    </a:p>
                    <a:p>
                      <a:pPr indent="92075" algn="l">
                        <a:defRPr sz="1800"/>
                      </a:pPr>
                      <a:endParaRPr lang="en-CA" dirty="0"/>
                    </a:p>
                    <a:p>
                      <a:pPr indent="92075" algn="l">
                        <a:defRPr sz="1800"/>
                      </a:pPr>
                      <a:endParaRPr lang="en-CA" dirty="0"/>
                    </a:p>
                    <a:p>
                      <a:pPr indent="92075" algn="l">
                        <a:defRPr sz="1800"/>
                      </a:pPr>
                      <a:endParaRPr lang="en-CA" dirty="0"/>
                    </a:p>
                    <a:p>
                      <a:pPr indent="92075" algn="l">
                        <a:defRPr sz="1800"/>
                      </a:pPr>
                      <a:endParaRPr lang="en-CA" dirty="0"/>
                    </a:p>
                    <a:p>
                      <a:pPr indent="92075" algn="l">
                        <a:defRPr sz="1800"/>
                      </a:pPr>
                      <a:endParaRPr lang="en-CA" dirty="0"/>
                    </a:p>
                    <a:p>
                      <a:pPr indent="92075" algn="l">
                        <a:defRPr sz="1800"/>
                      </a:pPr>
                      <a:endParaRPr lang="en-CA" dirty="0"/>
                    </a:p>
                    <a:p>
                      <a:pPr indent="92075" algn="l">
                        <a:defRPr sz="1800"/>
                      </a:pPr>
                      <a:endParaRPr lang="en-CA" dirty="0"/>
                    </a:p>
                    <a:p>
                      <a:pPr indent="92075" algn="l">
                        <a:defRPr sz="1800"/>
                      </a:pPr>
                      <a:endParaRPr lang="en-CA" dirty="0"/>
                    </a:p>
                    <a:p>
                      <a:pPr indent="92075" algn="l">
                        <a:defRPr sz="1800"/>
                      </a:pPr>
                      <a:endParaRPr lang="en-CA" dirty="0"/>
                    </a:p>
                    <a:p>
                      <a:pPr indent="92075" algn="l">
                        <a:defRPr sz="1800"/>
                      </a:pPr>
                      <a:endParaRPr lang="en-CA" dirty="0"/>
                    </a:p>
                    <a:p>
                      <a:pPr indent="92075" algn="l">
                        <a:defRPr sz="1800"/>
                      </a:pPr>
                      <a:endParaRPr lang="en-CA" dirty="0"/>
                    </a:p>
                  </a:txBody>
                  <a:tcPr marL="45720" marR="45720" horzOverflow="overflow">
                    <a:lnT w="38100">
                      <a:solidFill>
                        <a:srgbClr val="FFFFFF"/>
                      </a:solidFill>
                    </a:lnT>
                    <a:solidFill>
                      <a:srgbClr val="E6E6E6"/>
                    </a:solidFill>
                  </a:tcPr>
                </a:tc>
                <a:extLst>
                  <a:ext uri="{0D108BD9-81ED-4DB2-BD59-A6C34878D82A}">
                    <a16:rowId xmlns:a16="http://schemas.microsoft.com/office/drawing/2014/main" val="10002"/>
                  </a:ext>
                </a:extLst>
              </a:tr>
            </a:tbl>
          </a:graphicData>
        </a:graphic>
      </p:graphicFrame>
      <p:pic>
        <p:nvPicPr>
          <p:cNvPr id="2031" name="Image 21" descr="Image 21">
            <a:hlinkClick r:id="rId18"/>
          </p:cNvPr>
          <p:cNvPicPr>
            <a:picLocks noChangeAspect="1"/>
          </p:cNvPicPr>
          <p:nvPr>
            <p:custDataLst>
              <p:tags r:id="rId3"/>
            </p:custDataLst>
          </p:nvPr>
        </p:nvPicPr>
        <p:blipFill>
          <a:blip r:embed="rId24"/>
          <a:stretch>
            <a:fillRect/>
          </a:stretch>
        </p:blipFill>
        <p:spPr>
          <a:xfrm>
            <a:off x="7506138" y="3147548"/>
            <a:ext cx="1461471" cy="917959"/>
          </a:xfrm>
          <a:prstGeom prst="rect">
            <a:avLst/>
          </a:prstGeom>
          <a:ln w="12700">
            <a:miter lim="400000"/>
          </a:ln>
        </p:spPr>
      </p:pic>
      <p:pic>
        <p:nvPicPr>
          <p:cNvPr id="2032" name="Image 26" descr="Image 26">
            <a:hlinkClick r:id="rId21"/>
          </p:cNvPr>
          <p:cNvPicPr>
            <a:picLocks noChangeAspect="1"/>
          </p:cNvPicPr>
          <p:nvPr>
            <p:custDataLst>
              <p:tags r:id="rId4"/>
            </p:custDataLst>
          </p:nvPr>
        </p:nvPicPr>
        <p:blipFill>
          <a:blip r:embed="rId25"/>
          <a:srcRect l="5647" r="9590" b="11192"/>
          <a:stretch>
            <a:fillRect/>
          </a:stretch>
        </p:blipFill>
        <p:spPr>
          <a:xfrm>
            <a:off x="7541977" y="4923304"/>
            <a:ext cx="1438081" cy="847524"/>
          </a:xfrm>
          <a:prstGeom prst="rect">
            <a:avLst/>
          </a:prstGeom>
          <a:ln w="12700">
            <a:miter lim="400000"/>
          </a:ln>
        </p:spPr>
      </p:pic>
      <p:sp>
        <p:nvSpPr>
          <p:cNvPr id="2033" name="Rectangle 6"/>
          <p:cNvSpPr/>
          <p:nvPr>
            <p:custDataLst>
              <p:tags r:id="rId5"/>
            </p:custDataLst>
          </p:nvPr>
        </p:nvSpPr>
        <p:spPr>
          <a:xfrm>
            <a:off x="0" y="6659240"/>
            <a:ext cx="12192000" cy="63063"/>
          </a:xfrm>
          <a:prstGeom prst="rect">
            <a:avLst/>
          </a:prstGeom>
          <a:solidFill>
            <a:srgbClr val="FF7943"/>
          </a:solidFill>
          <a:ln w="12700">
            <a:solidFill>
              <a:srgbClr val="FF7943"/>
            </a:solidFill>
            <a:miter/>
          </a:ln>
        </p:spPr>
        <p:txBody>
          <a:bodyPr lIns="45719" rIns="45719" anchor="ctr"/>
          <a:lstStyle/>
          <a:p>
            <a:pPr algn="ctr">
              <a:defRPr>
                <a:solidFill>
                  <a:srgbClr val="FFFFFF"/>
                </a:solidFill>
              </a:defRPr>
            </a:pPr>
            <a:endParaRPr/>
          </a:p>
        </p:txBody>
      </p:sp>
      <p:sp>
        <p:nvSpPr>
          <p:cNvPr id="2034" name="ZoneTexte 11"/>
          <p:cNvSpPr txBox="1"/>
          <p:nvPr>
            <p:custDataLst>
              <p:tags r:id="rId6"/>
            </p:custDataLst>
          </p:nvPr>
        </p:nvSpPr>
        <p:spPr>
          <a:xfrm>
            <a:off x="7506138" y="2629740"/>
            <a:ext cx="140618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r>
              <a:rPr lang="fr-CA"/>
              <a:t>Report:</a:t>
            </a:r>
            <a:br>
              <a:rPr lang="fr-CA"/>
            </a:br>
            <a:r>
              <a:rPr lang="fr-CA"/>
              <a:t>Transition 2021</a:t>
            </a:r>
          </a:p>
        </p:txBody>
      </p:sp>
      <p:sp>
        <p:nvSpPr>
          <p:cNvPr id="2035" name="ZoneTexte 12"/>
          <p:cNvSpPr txBox="1"/>
          <p:nvPr>
            <p:custDataLst>
              <p:tags r:id="rId7"/>
            </p:custDataLst>
          </p:nvPr>
        </p:nvSpPr>
        <p:spPr>
          <a:xfrm>
            <a:off x="7495483" y="4316567"/>
            <a:ext cx="154936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r>
              <a:rPr lang="en-CA"/>
              <a:t>Video: The first year post-treatment</a:t>
            </a:r>
          </a:p>
        </p:txBody>
      </p:sp>
      <p:sp>
        <p:nvSpPr>
          <p:cNvPr id="2037" name="ZoneTexte 15"/>
          <p:cNvSpPr txBox="1"/>
          <p:nvPr>
            <p:custDataLst>
              <p:tags r:id="rId8"/>
            </p:custDataLst>
          </p:nvPr>
        </p:nvSpPr>
        <p:spPr>
          <a:xfrm>
            <a:off x="9015325" y="2664679"/>
            <a:ext cx="1549365"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r>
              <a:rPr lang="en-CA"/>
              <a:t>Video: Life after treatment</a:t>
            </a:r>
          </a:p>
        </p:txBody>
      </p:sp>
      <p:pic>
        <p:nvPicPr>
          <p:cNvPr id="2038" name="Image 13" descr="Image 13">
            <a:hlinkClick r:id="rId23"/>
          </p:cNvPr>
          <p:cNvPicPr>
            <a:picLocks noChangeAspect="1"/>
          </p:cNvPicPr>
          <p:nvPr>
            <p:custDataLst>
              <p:tags r:id="rId9"/>
            </p:custDataLst>
          </p:nvPr>
        </p:nvPicPr>
        <p:blipFill>
          <a:blip r:embed="rId26"/>
          <a:srcRect l="34741" t="19769" r="36035" b="5134"/>
          <a:stretch>
            <a:fillRect/>
          </a:stretch>
        </p:blipFill>
        <p:spPr>
          <a:xfrm>
            <a:off x="10826018" y="4923304"/>
            <a:ext cx="1003965" cy="1451157"/>
          </a:xfrm>
          <a:prstGeom prst="rect">
            <a:avLst/>
          </a:prstGeom>
          <a:ln w="12700">
            <a:miter lim="400000"/>
          </a:ln>
        </p:spPr>
      </p:pic>
      <p:sp>
        <p:nvSpPr>
          <p:cNvPr id="2039" name="ZoneTexte 16"/>
          <p:cNvSpPr txBox="1"/>
          <p:nvPr>
            <p:custDataLst>
              <p:tags r:id="rId10"/>
            </p:custDataLst>
          </p:nvPr>
        </p:nvSpPr>
        <p:spPr>
          <a:xfrm>
            <a:off x="10709494" y="4305219"/>
            <a:ext cx="120388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r>
              <a:rPr lang="fr-CA"/>
              <a:t>Patient transition stories</a:t>
            </a:r>
          </a:p>
        </p:txBody>
      </p:sp>
      <p:pic>
        <p:nvPicPr>
          <p:cNvPr id="4" name="Image 2" descr="Image 2">
            <a:hlinkClick r:id="rId20"/>
            <a:extLst>
              <a:ext uri="{FF2B5EF4-FFF2-40B4-BE49-F238E27FC236}">
                <a16:creationId xmlns:a16="http://schemas.microsoft.com/office/drawing/2014/main" id="{08239755-1EE6-46A8-649D-ECBFD01F88E1}"/>
              </a:ext>
            </a:extLst>
          </p:cNvPr>
          <p:cNvPicPr>
            <a:picLocks noChangeAspect="1"/>
          </p:cNvPicPr>
          <p:nvPr>
            <p:custDataLst>
              <p:tags r:id="rId11"/>
            </p:custDataLst>
          </p:nvPr>
        </p:nvPicPr>
        <p:blipFill>
          <a:blip r:embed="rId27"/>
          <a:stretch>
            <a:fillRect/>
          </a:stretch>
        </p:blipFill>
        <p:spPr>
          <a:xfrm>
            <a:off x="9044849" y="3147548"/>
            <a:ext cx="1602836" cy="917959"/>
          </a:xfrm>
          <a:prstGeom prst="rect">
            <a:avLst/>
          </a:prstGeom>
          <a:ln w="12700">
            <a:miter lim="400000"/>
          </a:ln>
        </p:spPr>
      </p:pic>
      <p:pic>
        <p:nvPicPr>
          <p:cNvPr id="6" name="Image 5">
            <a:hlinkClick r:id="rId22"/>
            <a:extLst>
              <a:ext uri="{FF2B5EF4-FFF2-40B4-BE49-F238E27FC236}">
                <a16:creationId xmlns:a16="http://schemas.microsoft.com/office/drawing/2014/main" id="{76434284-5A7C-A39D-164A-9E7CF83AB365}"/>
              </a:ext>
            </a:extLst>
          </p:cNvPr>
          <p:cNvPicPr>
            <a:picLocks noChangeAspect="1"/>
          </p:cNvPicPr>
          <p:nvPr>
            <p:custDataLst>
              <p:tags r:id="rId12"/>
            </p:custDataLst>
          </p:nvPr>
        </p:nvPicPr>
        <p:blipFill rotWithShape="1">
          <a:blip r:embed="rId28"/>
          <a:srcRect l="44302" t="23553" r="5172" b="8269"/>
          <a:stretch/>
        </p:blipFill>
        <p:spPr>
          <a:xfrm>
            <a:off x="9078894" y="4923304"/>
            <a:ext cx="1565809" cy="1188484"/>
          </a:xfrm>
          <a:prstGeom prst="rect">
            <a:avLst/>
          </a:prstGeom>
        </p:spPr>
      </p:pic>
      <p:sp>
        <p:nvSpPr>
          <p:cNvPr id="7" name="ZoneTexte 12">
            <a:extLst>
              <a:ext uri="{FF2B5EF4-FFF2-40B4-BE49-F238E27FC236}">
                <a16:creationId xmlns:a16="http://schemas.microsoft.com/office/drawing/2014/main" id="{BAEAA697-8689-D325-3461-5BCC7E09ABB8}"/>
              </a:ext>
            </a:extLst>
          </p:cNvPr>
          <p:cNvSpPr txBox="1"/>
          <p:nvPr>
            <p:custDataLst>
              <p:tags r:id="rId13"/>
            </p:custDataLst>
          </p:nvPr>
        </p:nvSpPr>
        <p:spPr>
          <a:xfrm>
            <a:off x="9044849" y="4316567"/>
            <a:ext cx="158125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pPr>
              <a:defRPr sz="1800"/>
            </a:pPr>
            <a:r>
              <a:rPr kumimoji="0" lang="fr-CA" sz="1200" b="1" i="0" u="none" strike="noStrike" cap="none" spc="0" normalizeH="0" baseline="0">
                <a:ln>
                  <a:noFill/>
                </a:ln>
                <a:solidFill>
                  <a:srgbClr val="008080"/>
                </a:solidFill>
                <a:effectLst/>
                <a:uFillTx/>
                <a:latin typeface="Arial"/>
                <a:cs typeface="Arial"/>
                <a:sym typeface="Arial"/>
              </a:rPr>
              <a:t>Training on the importance of transitions in care</a:t>
            </a:r>
          </a:p>
        </p:txBody>
      </p:sp>
      <p:pic>
        <p:nvPicPr>
          <p:cNvPr id="8" name="Image 9" descr="Image 9">
            <a:hlinkClick r:id="rId19" action="ppaction://hlinksldjump"/>
            <a:extLst>
              <a:ext uri="{FF2B5EF4-FFF2-40B4-BE49-F238E27FC236}">
                <a16:creationId xmlns:a16="http://schemas.microsoft.com/office/drawing/2014/main" id="{8ADA9780-5693-D04B-2F36-52FD65A2F49A}"/>
              </a:ext>
            </a:extLst>
          </p:cNvPr>
          <p:cNvPicPr>
            <a:picLocks noChangeAspect="1"/>
          </p:cNvPicPr>
          <p:nvPr>
            <p:custDataLst>
              <p:tags r:id="rId14"/>
            </p:custDataLst>
          </p:nvPr>
        </p:nvPicPr>
        <p:blipFill rotWithShape="1">
          <a:blip r:embed="rId29"/>
          <a:srcRect l="26583" t="26666" r="16127" b="17887"/>
          <a:stretch/>
        </p:blipFill>
        <p:spPr>
          <a:xfrm>
            <a:off x="10724926" y="3140631"/>
            <a:ext cx="1404216" cy="914212"/>
          </a:xfrm>
          <a:prstGeom prst="rect">
            <a:avLst/>
          </a:prstGeom>
          <a:ln w="12700">
            <a:miter lim="400000"/>
          </a:ln>
        </p:spPr>
      </p:pic>
      <p:sp>
        <p:nvSpPr>
          <p:cNvPr id="9" name="ZoneTexte 10">
            <a:extLst>
              <a:ext uri="{FF2B5EF4-FFF2-40B4-BE49-F238E27FC236}">
                <a16:creationId xmlns:a16="http://schemas.microsoft.com/office/drawing/2014/main" id="{BD936F39-8768-F4FC-39B8-B890DBF996E8}"/>
              </a:ext>
            </a:extLst>
          </p:cNvPr>
          <p:cNvSpPr txBox="1"/>
          <p:nvPr>
            <p:custDataLst>
              <p:tags r:id="rId15"/>
            </p:custDataLst>
          </p:nvPr>
        </p:nvSpPr>
        <p:spPr>
          <a:xfrm>
            <a:off x="10722956" y="2654485"/>
            <a:ext cx="146904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r>
              <a:rPr lang="en-CA"/>
              <a:t>Accreditation Canada standards</a:t>
            </a:r>
          </a:p>
        </p:txBody>
      </p:sp>
      <p:sp>
        <p:nvSpPr>
          <p:cNvPr id="2" name="Numéro de diapositive">
            <a:extLst>
              <a:ext uri="{FF2B5EF4-FFF2-40B4-BE49-F238E27FC236}">
                <a16:creationId xmlns:a16="http://schemas.microsoft.com/office/drawing/2014/main" id="{9708FD31-B455-27D2-6A92-60E362E3F00A}"/>
              </a:ext>
            </a:extLst>
          </p:cNvPr>
          <p:cNvSpPr txBox="1">
            <a:spLocks/>
          </p:cNvSpPr>
          <p:nvPr>
            <p:custDataLst>
              <p:tags r:id="rId16"/>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19</a:t>
            </a:fld>
            <a:endParaRPr lang="fr-CA"/>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8" name="Rectangle 5"/>
          <p:cNvSpPr txBox="1"/>
          <p:nvPr>
            <p:custDataLst>
              <p:tags r:id="rId1"/>
            </p:custDataLst>
          </p:nvPr>
        </p:nvSpPr>
        <p:spPr>
          <a:xfrm>
            <a:off x="802177" y="966725"/>
            <a:ext cx="10339956" cy="2739211"/>
          </a:xfrm>
          <a:prstGeom prst="rect">
            <a:avLst/>
          </a:prstGeom>
          <a:ln w="12700">
            <a:solidFill>
              <a:schemeClr val="accent2"/>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lgn="just">
              <a:defRPr sz="1400"/>
            </a:pPr>
            <a:r>
              <a:rPr lang="en-CA"/>
              <a:t>This guide was </a:t>
            </a:r>
            <a:r>
              <a:rPr lang="en-CA">
                <a:solidFill>
                  <a:schemeClr val="tx1"/>
                </a:solidFill>
              </a:rPr>
              <a:t>made</a:t>
            </a:r>
            <a:r>
              <a:rPr lang="en-CA"/>
              <a:t> possible through financial support from the Canadian Partnership Against Cancer (CPAC)</a:t>
            </a:r>
            <a:r>
              <a:rPr lang="fr-CA" sz="1800">
                <a:effectLst/>
                <a:latin typeface="Calibri" panose="020F0502020204030204" pitchFamily="34" charset="0"/>
                <a:ea typeface="Calibri" panose="020F0502020204030204" pitchFamily="34" charset="0"/>
                <a:cs typeface="Arial" panose="020B0604020202020204" pitchFamily="34" charset="0"/>
              </a:rPr>
              <a:t>.</a:t>
            </a:r>
            <a:r>
              <a:rPr lang="en-CA"/>
              <a:t> </a:t>
            </a:r>
          </a:p>
          <a:p>
            <a:pPr algn="just">
              <a:defRPr sz="1400"/>
            </a:pPr>
            <a:endParaRPr lang="en-CA"/>
          </a:p>
          <a:p>
            <a:pPr algn="just">
              <a:defRPr sz="1400"/>
            </a:pPr>
            <a:r>
              <a:rPr lang="en-US" sz="1400">
                <a:solidFill>
                  <a:schemeClr val="tx1"/>
                </a:solidFill>
              </a:rPr>
              <a:t>This document does not bind the MSSS and is not necessarily representative of its policy guidelines</a:t>
            </a:r>
            <a:r>
              <a:rPr lang="en-CA" sz="1400">
                <a:solidFill>
                  <a:schemeClr val="tx1"/>
                </a:solidFill>
              </a:rPr>
              <a:t>. </a:t>
            </a:r>
            <a:r>
              <a:rPr lang="en-CA"/>
              <a:t>Its contents are the sole responsibility of its authors and the members of the </a:t>
            </a:r>
            <a:r>
              <a:rPr lang="en-US" sz="1400">
                <a:solidFill>
                  <a:schemeClr val="tx1"/>
                </a:solidFill>
              </a:rPr>
              <a:t>Transition - Life After Cancer Project Management Committee</a:t>
            </a:r>
            <a:r>
              <a:rPr lang="en-CA"/>
              <a:t>. </a:t>
            </a:r>
          </a:p>
          <a:p>
            <a:pPr algn="just">
              <a:defRPr sz="1400"/>
            </a:pPr>
            <a:endParaRPr lang="en-CA"/>
          </a:p>
          <a:p>
            <a:pPr algn="just">
              <a:defRPr sz="1400"/>
            </a:pPr>
            <a:r>
              <a:rPr lang="en-US" sz="1400">
                <a:solidFill>
                  <a:schemeClr val="tx1"/>
                </a:solidFill>
              </a:rPr>
              <a:t>The views expressed in this document are those of the Transition - Life After Cancer Project Management Committee and do not necessarily represent the views of the Quebec Cancer Program (PQC), </a:t>
            </a:r>
            <a:r>
              <a:rPr lang="en-CA"/>
              <a:t>the Ministry of Health and Social Services (MSSS) or CPAC.</a:t>
            </a:r>
          </a:p>
          <a:p>
            <a:pPr algn="just">
              <a:defRPr sz="1400"/>
            </a:pPr>
            <a:endParaRPr lang="en-CA"/>
          </a:p>
          <a:p>
            <a:pPr algn="just">
              <a:defRPr sz="1400"/>
            </a:pPr>
            <a:r>
              <a:rPr lang="en-US" sz="1400"/>
              <a:t>This document is specifically intended for health and social services professionals</a:t>
            </a:r>
            <a:r>
              <a:rPr lang="en-CA" sz="1400"/>
              <a:t>. </a:t>
            </a:r>
          </a:p>
          <a:p>
            <a:pPr algn="just">
              <a:defRPr sz="1400"/>
            </a:pPr>
            <a:endParaRPr lang="en-CA"/>
          </a:p>
          <a:p>
            <a:pPr algn="just">
              <a:defRPr sz="1400"/>
            </a:pPr>
            <a:r>
              <a:rPr lang="en-CA"/>
              <a:t>This document </a:t>
            </a:r>
            <a:r>
              <a:rPr lang="en-US" sz="1400"/>
              <a:t>is</a:t>
            </a:r>
            <a:r>
              <a:rPr lang="en-US" b="0" i="0">
                <a:solidFill>
                  <a:srgbClr val="555555"/>
                </a:solidFill>
                <a:effectLst/>
                <a:latin typeface="verdana" panose="020B0604030504040204" pitchFamily="34" charset="0"/>
              </a:rPr>
              <a:t> </a:t>
            </a:r>
            <a:r>
              <a:rPr lang="en-US" sz="1400"/>
              <a:t>only available electronically</a:t>
            </a:r>
            <a:r>
              <a:rPr lang="en-CA" sz="1400"/>
              <a:t>. </a:t>
            </a:r>
            <a:endParaRPr lang="en-CA"/>
          </a:p>
        </p:txBody>
      </p:sp>
      <p:sp>
        <p:nvSpPr>
          <p:cNvPr id="2" name="Espace réservé du numéro de diapositive 1">
            <a:extLst>
              <a:ext uri="{FF2B5EF4-FFF2-40B4-BE49-F238E27FC236}">
                <a16:creationId xmlns:a16="http://schemas.microsoft.com/office/drawing/2014/main" id="{4135D586-7AF3-7838-F498-53249CFF93E0}"/>
              </a:ext>
            </a:extLst>
          </p:cNvPr>
          <p:cNvSpPr>
            <a:spLocks noGrp="1"/>
          </p:cNvSpPr>
          <p:nvPr>
            <p:ph type="sldNum" sz="quarter" idx="2"/>
            <p:custDataLst>
              <p:tags r:id="rId2"/>
            </p:custDataLst>
          </p:nvPr>
        </p:nvSpPr>
        <p:spPr>
          <a:xfrm>
            <a:off x="9000000" y="6480000"/>
            <a:ext cx="2844800" cy="368301"/>
          </a:xfrm>
        </p:spPr>
        <p:txBody>
          <a:bodyPr/>
          <a:lstStyle/>
          <a:p>
            <a:fld id="{86CB4B4D-7CA3-9044-876B-883B54F8677D}" type="slidenum">
              <a:rPr lang="fr-CA" smtClean="0"/>
              <a:t>2</a:t>
            </a:fld>
            <a:endParaRPr lang="fr-CA"/>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2" name="Tableau 19"/>
          <p:cNvGraphicFramePr/>
          <p:nvPr>
            <p:custDataLst>
              <p:tags r:id="rId1"/>
            </p:custDataLst>
            <p:extLst>
              <p:ext uri="{D42A27DB-BD31-4B8C-83A1-F6EECF244321}">
                <p14:modId xmlns:p14="http://schemas.microsoft.com/office/powerpoint/2010/main" val="2907793944"/>
              </p:ext>
            </p:extLst>
          </p:nvPr>
        </p:nvGraphicFramePr>
        <p:xfrm>
          <a:off x="0" y="0"/>
          <a:ext cx="12191999" cy="6858000"/>
        </p:xfrm>
        <a:graphic>
          <a:graphicData uri="http://schemas.openxmlformats.org/drawingml/2006/table">
            <a:tbl>
              <a:tblPr firstRow="1" bandRow="1">
                <a:tableStyleId>{4C3C2611-4C71-4FC5-86AE-919BDF0F9419}</a:tableStyleId>
              </a:tblPr>
              <a:tblGrid>
                <a:gridCol w="6787365">
                  <a:extLst>
                    <a:ext uri="{9D8B030D-6E8A-4147-A177-3AD203B41FA5}">
                      <a16:colId xmlns:a16="http://schemas.microsoft.com/office/drawing/2014/main" val="20000"/>
                    </a:ext>
                  </a:extLst>
                </a:gridCol>
                <a:gridCol w="5404634">
                  <a:extLst>
                    <a:ext uri="{9D8B030D-6E8A-4147-A177-3AD203B41FA5}">
                      <a16:colId xmlns:a16="http://schemas.microsoft.com/office/drawing/2014/main" val="20001"/>
                    </a:ext>
                  </a:extLst>
                </a:gridCol>
              </a:tblGrid>
              <a:tr h="620918">
                <a:tc>
                  <a:txBody>
                    <a:bodyPr/>
                    <a:lstStyle/>
                    <a:p>
                      <a:pPr marL="85725" indent="0" algn="l">
                        <a:defRPr sz="1800" b="0">
                          <a:solidFill>
                            <a:srgbClr val="000000"/>
                          </a:solidFill>
                        </a:defRPr>
                      </a:pPr>
                      <a:r>
                        <a:rPr lang="en-CA" sz="1800" b="1" noProof="0">
                          <a:solidFill>
                            <a:srgbClr val="FFFFFF"/>
                          </a:solidFill>
                        </a:rPr>
                        <a:t>Proposed strategies</a:t>
                      </a:r>
                    </a:p>
                  </a:txBody>
                  <a:tcPr marL="45720" marR="45720" horzOverflow="overflow">
                    <a:solidFill>
                      <a:srgbClr val="008080"/>
                    </a:solidFill>
                  </a:tcPr>
                </a:tc>
                <a:tc>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horzOverflow="overflow">
                    <a:solidFill>
                      <a:srgbClr val="008080"/>
                    </a:solidFill>
                  </a:tcPr>
                </a:tc>
                <a:extLst>
                  <a:ext uri="{0D108BD9-81ED-4DB2-BD59-A6C34878D82A}">
                    <a16:rowId xmlns:a16="http://schemas.microsoft.com/office/drawing/2014/main" val="10000"/>
                  </a:ext>
                </a:extLst>
              </a:tr>
              <a:tr h="6237082">
                <a:tc>
                  <a:txBody>
                    <a:bodyPr/>
                    <a:lstStyle/>
                    <a:p>
                      <a:pPr marL="361950" indent="-269875" algn="just">
                        <a:spcBef>
                          <a:spcPts val="600"/>
                        </a:spcBef>
                        <a:defRPr sz="1400" b="1"/>
                      </a:pPr>
                      <a:r>
                        <a:rPr lang="en-CA" dirty="0"/>
                        <a:t>2. </a:t>
                      </a:r>
                      <a:r>
                        <a:rPr lang="en-CA" noProof="0" dirty="0"/>
                        <a:t>Discuss the project with your team</a:t>
                      </a:r>
                    </a:p>
                    <a:p>
                      <a:pPr marL="377825" indent="-285750" algn="just">
                        <a:spcBef>
                          <a:spcPts val="600"/>
                        </a:spcBef>
                        <a:buSzPct val="100000"/>
                        <a:buChar char="❑"/>
                        <a:defRPr sz="1400"/>
                      </a:pPr>
                      <a:r>
                        <a:rPr lang="en-CA" dirty="0"/>
                        <a:t>Present the </a:t>
                      </a:r>
                      <a:r>
                        <a:rPr lang="en-US" sz="1400" b="0" i="0" u="sng" strike="noStrike" cap="none" spc="0" baseline="0" noProof="0" dirty="0">
                          <a:solidFill>
                            <a:srgbClr val="3333FF"/>
                          </a:solidFill>
                          <a:uFillTx/>
                          <a:latin typeface="Arial"/>
                          <a:cs typeface="Arial"/>
                          <a:sym typeface="Arial"/>
                          <a:hlinkClick r:id="rId9"/>
                        </a:rPr>
                        <a:t>Report on Transition – Life After Cancer</a:t>
                      </a:r>
                      <a:endParaRPr lang="en-CA" sz="1400" b="0" i="0" u="sng" strike="noStrike" cap="none" spc="0" baseline="0" dirty="0">
                        <a:solidFill>
                          <a:srgbClr val="3333FF"/>
                        </a:solidFill>
                        <a:uFillTx/>
                        <a:latin typeface="Arial"/>
                        <a:cs typeface="Arial"/>
                        <a:sym typeface="Arial"/>
                      </a:endParaRPr>
                    </a:p>
                    <a:p>
                      <a:pPr marL="377825" marR="0" lvl="0" indent="-285750" algn="just" defTabSz="914400" rtl="0" eaLnBrk="1" fontAlgn="auto" latinLnBrk="0" hangingPunct="1">
                        <a:lnSpc>
                          <a:spcPct val="100000"/>
                        </a:lnSpc>
                        <a:spcBef>
                          <a:spcPts val="600"/>
                        </a:spcBef>
                        <a:spcAft>
                          <a:spcPts val="0"/>
                        </a:spcAft>
                        <a:buClrTx/>
                        <a:buSzPct val="100000"/>
                        <a:buFontTx/>
                        <a:buChar char="❑"/>
                        <a:tabLst/>
                        <a:defRPr sz="1400"/>
                      </a:pPr>
                      <a:r>
                        <a:rPr lang="en-CA" sz="1400" noProof="0" dirty="0"/>
                        <a:t>Share the</a:t>
                      </a:r>
                      <a:r>
                        <a:rPr lang="en-CA" sz="1400" dirty="0"/>
                        <a:t> </a:t>
                      </a:r>
                      <a:r>
                        <a:rPr lang="en-US" sz="1400" b="0" i="0" u="sng" strike="noStrike" cap="none" spc="0" baseline="0" noProof="0" dirty="0">
                          <a:solidFill>
                            <a:srgbClr val="3333FF"/>
                          </a:solidFill>
                          <a:uFillTx/>
                          <a:latin typeface="Arial"/>
                          <a:cs typeface="Arial"/>
                          <a:sym typeface="Arial"/>
                          <a:hlinkClick r:id="rId10"/>
                        </a:rPr>
                        <a:t>training on the importance of transitions in care</a:t>
                      </a:r>
                      <a:r>
                        <a:rPr lang="en-CA" noProof="0" dirty="0"/>
                        <a:t>, led in tandem with Healthcare Excellence Canada (HEC) (first part of three training sessions)</a:t>
                      </a:r>
                      <a:endParaRPr lang="en-CA" strike="sngStrike" noProof="0" dirty="0">
                        <a:solidFill>
                          <a:srgbClr val="FF0000"/>
                        </a:solidFill>
                      </a:endParaRPr>
                    </a:p>
                    <a:p>
                      <a:pPr marL="377825" indent="-285750" algn="just">
                        <a:spcBef>
                          <a:spcPts val="600"/>
                        </a:spcBef>
                        <a:buSzPct val="100000"/>
                        <a:buChar char="❑"/>
                        <a:defRPr sz="1400"/>
                      </a:pPr>
                      <a:r>
                        <a:rPr lang="en-CA" noProof="0" dirty="0"/>
                        <a:t>Add </a:t>
                      </a:r>
                      <a:r>
                        <a:rPr lang="en-CA" noProof="0" dirty="0">
                          <a:hlinkClick r:id="rId11"/>
                        </a:rPr>
                        <a:t>the transition optimization process </a:t>
                      </a:r>
                      <a:r>
                        <a:rPr lang="en-CA" noProof="0" dirty="0"/>
                        <a:t>to your quality improvement plan</a:t>
                      </a:r>
                      <a:endParaRPr lang="en-CA" strike="sngStrike" noProof="0" dirty="0">
                        <a:solidFill>
                          <a:srgbClr val="FF0000"/>
                        </a:solidFill>
                      </a:endParaRPr>
                    </a:p>
                    <a:p>
                      <a:pPr marL="92075" indent="0" algn="just">
                        <a:spcBef>
                          <a:spcPts val="600"/>
                        </a:spcBef>
                        <a:buSzPct val="100000"/>
                        <a:buNone/>
                        <a:defRPr sz="1400"/>
                      </a:pPr>
                      <a:endParaRPr lang="en-CA" sz="900" dirty="0"/>
                    </a:p>
                    <a:p>
                      <a:pPr indent="92075" algn="just">
                        <a:spcBef>
                          <a:spcPts val="600"/>
                        </a:spcBef>
                        <a:defRPr sz="1400" b="1"/>
                      </a:pPr>
                      <a:r>
                        <a:rPr lang="en-CA" dirty="0"/>
                        <a:t>3. </a:t>
                      </a:r>
                      <a:r>
                        <a:rPr lang="en-CA" noProof="0" dirty="0"/>
                        <a:t>Organize an experience-sharing event with patient partners</a:t>
                      </a:r>
                    </a:p>
                    <a:p>
                      <a:pPr marL="377825" indent="-285750" algn="just">
                        <a:spcBef>
                          <a:spcPts val="600"/>
                        </a:spcBef>
                        <a:buSzPct val="100000"/>
                        <a:buChar char="❑"/>
                        <a:defRPr sz="1400"/>
                      </a:pPr>
                      <a:r>
                        <a:rPr lang="en-CA" noProof="0" dirty="0"/>
                        <a:t>Plan a meeting with the oncology team and patient partners where patient partners can share their experiences relating to the post-treatment transition</a:t>
                      </a:r>
                      <a:endParaRPr lang="en-CA" strike="sngStrike" noProof="0" dirty="0">
                        <a:solidFill>
                          <a:srgbClr val="FF0000"/>
                        </a:solidFill>
                      </a:endParaRPr>
                    </a:p>
                    <a:p>
                      <a:pPr marL="92075" indent="0" algn="just">
                        <a:spcBef>
                          <a:spcPts val="600"/>
                        </a:spcBef>
                        <a:buSzPct val="100000"/>
                        <a:buNone/>
                        <a:defRPr sz="1400"/>
                      </a:pPr>
                      <a:endParaRPr lang="en-CA" sz="900" b="1" dirty="0"/>
                    </a:p>
                    <a:p>
                      <a:pPr indent="92075" algn="just">
                        <a:spcBef>
                          <a:spcPts val="600"/>
                        </a:spcBef>
                        <a:defRPr sz="1400"/>
                      </a:pPr>
                      <a:r>
                        <a:rPr lang="en-CA" dirty="0"/>
                        <a:t>4. </a:t>
                      </a:r>
                      <a:r>
                        <a:rPr lang="en-CA" b="1" dirty="0"/>
                        <a:t>Share information with your team members</a:t>
                      </a:r>
                      <a:endParaRPr lang="en-CA" dirty="0"/>
                    </a:p>
                    <a:p>
                      <a:pPr marL="377825" indent="-285750" algn="just">
                        <a:spcBef>
                          <a:spcPts val="600"/>
                        </a:spcBef>
                        <a:buSzPct val="100000"/>
                        <a:buChar char="❑"/>
                        <a:defRPr sz="1400"/>
                      </a:pPr>
                      <a:r>
                        <a:rPr lang="en-CA" noProof="0" dirty="0"/>
                        <a:t>Identify leaders, champions and inspiring </a:t>
                      </a:r>
                      <a:r>
                        <a:rPr lang="en-CA" sz="1400" b="0" i="0" u="none" strike="noStrike" cap="none" spc="0" baseline="0" noProof="0" dirty="0">
                          <a:solidFill>
                            <a:srgbClr val="000000"/>
                          </a:solidFill>
                          <a:uFillTx/>
                          <a:latin typeface="Arial"/>
                          <a:cs typeface="Arial"/>
                          <a:sym typeface="Arial"/>
                        </a:rPr>
                        <a:t>professionals to be involved in </a:t>
                      </a:r>
                      <a:r>
                        <a:rPr lang="en-CA" noProof="0" dirty="0"/>
                        <a:t>the changes</a:t>
                      </a:r>
                      <a:endParaRPr lang="en-CA" strike="sngStrike" noProof="0" dirty="0">
                        <a:solidFill>
                          <a:srgbClr val="FF0000"/>
                        </a:solidFill>
                      </a:endParaRPr>
                    </a:p>
                    <a:p>
                      <a:pPr marL="377825" indent="-285750" algn="just">
                        <a:spcBef>
                          <a:spcPts val="600"/>
                        </a:spcBef>
                        <a:buSzPct val="100000"/>
                        <a:buChar char="❑"/>
                        <a:defRPr sz="1400"/>
                      </a:pPr>
                      <a:r>
                        <a:rPr lang="en-CA" noProof="0" dirty="0"/>
                        <a:t>Invite team members to review tools and find solutions for optimization</a:t>
                      </a:r>
                      <a:endParaRPr lang="en-CA" strike="sngStrike" noProof="0" dirty="0">
                        <a:solidFill>
                          <a:srgbClr val="FF0000"/>
                        </a:solidFill>
                      </a:endParaRPr>
                    </a:p>
                    <a:p>
                      <a:pPr marL="377825" indent="-285750" algn="just">
                        <a:spcBef>
                          <a:spcPts val="600"/>
                        </a:spcBef>
                        <a:buSzPct val="100000"/>
                        <a:buChar char="❑"/>
                        <a:defRPr sz="1400"/>
                      </a:pPr>
                      <a:r>
                        <a:rPr lang="en-CA" noProof="0" dirty="0"/>
                        <a:t>Set up consultations or surveys</a:t>
                      </a:r>
                      <a:endParaRPr lang="en-CA" strike="sngStrike" noProof="0" dirty="0">
                        <a:solidFill>
                          <a:srgbClr val="FF0000"/>
                        </a:solidFill>
                      </a:endParaRPr>
                    </a:p>
                  </a:txBody>
                  <a:tcPr marL="45720" marR="45720" horzOverflow="overflow">
                    <a:solidFill>
                      <a:srgbClr val="E6E6E6"/>
                    </a:solidFill>
                  </a:tcPr>
                </a:tc>
                <a:tc>
                  <a:txBody>
                    <a:bodyPr/>
                    <a:lstStyle/>
                    <a:p>
                      <a:pPr algn="l">
                        <a:defRPr sz="1400"/>
                      </a:pPr>
                      <a:endParaRPr lang="en-CA" dirty="0"/>
                    </a:p>
                  </a:txBody>
                  <a:tcPr marL="45720" marR="45720" horzOverflow="overflow">
                    <a:solidFill>
                      <a:srgbClr val="E6E6E6"/>
                    </a:solidFill>
                  </a:tcPr>
                </a:tc>
                <a:extLst>
                  <a:ext uri="{0D108BD9-81ED-4DB2-BD59-A6C34878D82A}">
                    <a16:rowId xmlns:a16="http://schemas.microsoft.com/office/drawing/2014/main" val="10001"/>
                  </a:ext>
                </a:extLst>
              </a:tr>
            </a:tbl>
          </a:graphicData>
        </a:graphic>
      </p:graphicFrame>
      <p:sp>
        <p:nvSpPr>
          <p:cNvPr id="2045" name="Rectangle 6"/>
          <p:cNvSpPr/>
          <p:nvPr>
            <p:custDataLst>
              <p:tags r:id="rId2"/>
            </p:custDataLst>
          </p:nvPr>
        </p:nvSpPr>
        <p:spPr>
          <a:xfrm>
            <a:off x="-1" y="6574497"/>
            <a:ext cx="12192000" cy="63063"/>
          </a:xfrm>
          <a:prstGeom prst="rect">
            <a:avLst/>
          </a:prstGeom>
          <a:solidFill>
            <a:srgbClr val="FF7943"/>
          </a:solidFill>
          <a:ln w="12700">
            <a:solidFill>
              <a:srgbClr val="FF7943"/>
            </a:solidFill>
            <a:miter/>
          </a:ln>
        </p:spPr>
        <p:txBody>
          <a:bodyPr lIns="45719" rIns="45719" anchor="ctr"/>
          <a:lstStyle/>
          <a:p>
            <a:pPr algn="ctr">
              <a:defRPr>
                <a:solidFill>
                  <a:srgbClr val="FFFFFF"/>
                </a:solidFill>
              </a:defRPr>
            </a:pPr>
            <a:endParaRPr/>
          </a:p>
        </p:txBody>
      </p:sp>
      <p:pic>
        <p:nvPicPr>
          <p:cNvPr id="2" name="Image 1">
            <a:hlinkClick r:id="rId10"/>
            <a:extLst>
              <a:ext uri="{FF2B5EF4-FFF2-40B4-BE49-F238E27FC236}">
                <a16:creationId xmlns:a16="http://schemas.microsoft.com/office/drawing/2014/main" id="{26C23DAE-C828-3900-FE3B-3DF058038754}"/>
              </a:ext>
            </a:extLst>
          </p:cNvPr>
          <p:cNvPicPr>
            <a:picLocks noChangeAspect="1"/>
          </p:cNvPicPr>
          <p:nvPr>
            <p:custDataLst>
              <p:tags r:id="rId3"/>
            </p:custDataLst>
          </p:nvPr>
        </p:nvPicPr>
        <p:blipFill rotWithShape="1">
          <a:blip r:embed="rId12"/>
          <a:srcRect l="44302" t="23553" r="5172" b="8269"/>
          <a:stretch/>
        </p:blipFill>
        <p:spPr>
          <a:xfrm>
            <a:off x="9611043" y="1247339"/>
            <a:ext cx="1604762" cy="1218050"/>
          </a:xfrm>
          <a:prstGeom prst="rect">
            <a:avLst/>
          </a:prstGeom>
        </p:spPr>
      </p:pic>
      <p:sp>
        <p:nvSpPr>
          <p:cNvPr id="3" name="ZoneTexte 12">
            <a:extLst>
              <a:ext uri="{FF2B5EF4-FFF2-40B4-BE49-F238E27FC236}">
                <a16:creationId xmlns:a16="http://schemas.microsoft.com/office/drawing/2014/main" id="{7C5A5647-E0DA-CF79-A1BD-CE0AD962788B}"/>
              </a:ext>
            </a:extLst>
          </p:cNvPr>
          <p:cNvSpPr txBox="1"/>
          <p:nvPr>
            <p:custDataLst>
              <p:tags r:id="rId4"/>
            </p:custDataLst>
          </p:nvPr>
        </p:nvSpPr>
        <p:spPr>
          <a:xfrm>
            <a:off x="9570057" y="785674"/>
            <a:ext cx="2274315"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pPr>
              <a:defRPr sz="1800"/>
            </a:pPr>
            <a:r>
              <a:rPr kumimoji="0" lang="fr-CA" sz="1200" b="1" i="0" u="none" strike="noStrike" cap="none" spc="0" normalizeH="0" baseline="0">
                <a:ln>
                  <a:noFill/>
                </a:ln>
                <a:solidFill>
                  <a:srgbClr val="008080"/>
                </a:solidFill>
                <a:effectLst/>
                <a:uFillTx/>
                <a:latin typeface="Arial"/>
                <a:cs typeface="Arial"/>
                <a:sym typeface="Arial"/>
              </a:rPr>
              <a:t>Training on the importance of transitions in care</a:t>
            </a:r>
          </a:p>
        </p:txBody>
      </p:sp>
      <p:pic>
        <p:nvPicPr>
          <p:cNvPr id="4" name="Image 21" descr="Image 21">
            <a:hlinkClick r:id="rId9"/>
            <a:extLst>
              <a:ext uri="{FF2B5EF4-FFF2-40B4-BE49-F238E27FC236}">
                <a16:creationId xmlns:a16="http://schemas.microsoft.com/office/drawing/2014/main" id="{777CABB7-0ABC-44BC-AA36-537E959B8866}"/>
              </a:ext>
            </a:extLst>
          </p:cNvPr>
          <p:cNvPicPr>
            <a:picLocks noChangeAspect="1"/>
          </p:cNvPicPr>
          <p:nvPr>
            <p:custDataLst>
              <p:tags r:id="rId5"/>
            </p:custDataLst>
          </p:nvPr>
        </p:nvPicPr>
        <p:blipFill>
          <a:blip r:embed="rId13"/>
          <a:stretch>
            <a:fillRect/>
          </a:stretch>
        </p:blipFill>
        <p:spPr>
          <a:xfrm>
            <a:off x="6957443" y="1247339"/>
            <a:ext cx="1924752" cy="1208949"/>
          </a:xfrm>
          <a:prstGeom prst="rect">
            <a:avLst/>
          </a:prstGeom>
          <a:ln w="12700">
            <a:miter lim="400000"/>
          </a:ln>
        </p:spPr>
      </p:pic>
      <p:sp>
        <p:nvSpPr>
          <p:cNvPr id="5" name="ZoneTexte 11">
            <a:extLst>
              <a:ext uri="{FF2B5EF4-FFF2-40B4-BE49-F238E27FC236}">
                <a16:creationId xmlns:a16="http://schemas.microsoft.com/office/drawing/2014/main" id="{04C2A1B4-6BB5-3149-5ED8-32C19632FA8E}"/>
              </a:ext>
            </a:extLst>
          </p:cNvPr>
          <p:cNvSpPr txBox="1"/>
          <p:nvPr>
            <p:custDataLst>
              <p:tags r:id="rId6"/>
            </p:custDataLst>
          </p:nvPr>
        </p:nvSpPr>
        <p:spPr>
          <a:xfrm>
            <a:off x="6927719" y="786417"/>
            <a:ext cx="2044495"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r>
              <a:rPr lang="fr-CA"/>
              <a:t>Report:</a:t>
            </a:r>
            <a:br>
              <a:rPr lang="fr-CA"/>
            </a:br>
            <a:r>
              <a:rPr lang="fr-CA"/>
              <a:t>Transition 2021</a:t>
            </a:r>
          </a:p>
        </p:txBody>
      </p:sp>
      <p:sp>
        <p:nvSpPr>
          <p:cNvPr id="6" name="Numéro de diapositive">
            <a:extLst>
              <a:ext uri="{FF2B5EF4-FFF2-40B4-BE49-F238E27FC236}">
                <a16:creationId xmlns:a16="http://schemas.microsoft.com/office/drawing/2014/main" id="{8A8C2706-01DF-7B40-D91D-CCB9EEE11CD6}"/>
              </a:ext>
            </a:extLst>
          </p:cNvPr>
          <p:cNvSpPr txBox="1">
            <a:spLocks/>
          </p:cNvSpPr>
          <p:nvPr>
            <p:custDataLst>
              <p:tags r:id="rId7"/>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20</a:t>
            </a:fld>
            <a:endParaRPr lang="fr-CA"/>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1"/>
          <p:cNvSpPr/>
          <p:nvPr>
            <p:custDataLst>
              <p:tags r:id="rId1"/>
            </p:custDataLst>
          </p:nvPr>
        </p:nvSpPr>
        <p:spPr>
          <a:xfrm>
            <a:off x="0" y="0"/>
            <a:ext cx="11440160" cy="6858000"/>
          </a:xfrm>
          <a:prstGeom prst="rect">
            <a:avLst/>
          </a:prstGeom>
          <a:solidFill>
            <a:srgbClr val="3921A1"/>
          </a:solidFill>
          <a:ln w="12700">
            <a:solidFill>
              <a:srgbClr val="266C88"/>
            </a:solidFill>
            <a:miter/>
          </a:ln>
        </p:spPr>
        <p:txBody>
          <a:bodyPr lIns="45719" rIns="45719" anchor="ctr"/>
          <a:lstStyle/>
          <a:p>
            <a:pPr algn="ctr">
              <a:defRPr>
                <a:solidFill>
                  <a:srgbClr val="FFFFFF"/>
                </a:solidFill>
              </a:defRPr>
            </a:pPr>
            <a:endParaRPr/>
          </a:p>
        </p:txBody>
      </p:sp>
      <p:sp>
        <p:nvSpPr>
          <p:cNvPr id="2052" name="Titre 2"/>
          <p:cNvSpPr txBox="1">
            <a:spLocks noGrp="1"/>
          </p:cNvSpPr>
          <p:nvPr>
            <p:ph type="title"/>
            <p:custDataLst>
              <p:tags r:id="rId2"/>
            </p:custDataLst>
          </p:nvPr>
        </p:nvSpPr>
        <p:spPr>
          <a:xfrm>
            <a:off x="671079" y="256349"/>
            <a:ext cx="10154922" cy="3668397"/>
          </a:xfrm>
          <a:prstGeom prst="rect">
            <a:avLst/>
          </a:prstGeom>
          <a:solidFill>
            <a:srgbClr val="3921A1"/>
          </a:solidFill>
        </p:spPr>
        <p:txBody>
          <a:bodyPr/>
          <a:lstStyle/>
          <a:p>
            <a:pPr>
              <a:defRPr sz="5400" spc="-200">
                <a:solidFill>
                  <a:srgbClr val="FFFFFF"/>
                </a:solidFill>
              </a:defRPr>
            </a:pPr>
            <a:r>
              <a:rPr lang="en-CA"/>
              <a:t>Set up a transition process implementation team</a:t>
            </a:r>
          </a:p>
        </p:txBody>
      </p:sp>
      <p:sp>
        <p:nvSpPr>
          <p:cNvPr id="2053" name="Espace réservé du texte 3"/>
          <p:cNvSpPr txBox="1"/>
          <p:nvPr>
            <p:custDataLst>
              <p:tags r:id="rId3"/>
            </p:custDataLst>
          </p:nvPr>
        </p:nvSpPr>
        <p:spPr>
          <a:xfrm>
            <a:off x="523239" y="4181094"/>
            <a:ext cx="10450602" cy="31242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algn="r" defTabSz="649223">
              <a:lnSpc>
                <a:spcPct val="72000"/>
              </a:lnSpc>
              <a:spcBef>
                <a:spcPts val="700"/>
              </a:spcBef>
              <a:defRPr sz="10437">
                <a:solidFill>
                  <a:srgbClr val="8670E2"/>
                </a:solidFill>
                <a:latin typeface="Constantia"/>
                <a:ea typeface="Constantia"/>
                <a:cs typeface="Constantia"/>
                <a:sym typeface="Constantia"/>
              </a:defRPr>
            </a:pPr>
            <a:r>
              <a:rPr lang="en-US"/>
              <a:t>Step</a:t>
            </a:r>
            <a:r>
              <a:t> </a:t>
            </a:r>
            <a:r>
              <a:rPr sz="18104"/>
              <a:t>2</a:t>
            </a:r>
          </a:p>
        </p:txBody>
      </p:sp>
      <p:sp>
        <p:nvSpPr>
          <p:cNvPr id="3" name="Numéro de diapositive">
            <a:extLst>
              <a:ext uri="{FF2B5EF4-FFF2-40B4-BE49-F238E27FC236}">
                <a16:creationId xmlns:a16="http://schemas.microsoft.com/office/drawing/2014/main" id="{0B08DE19-6C6D-EB6B-D4CF-CA07DAFD9226}"/>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21</a:t>
            </a:fld>
            <a:endParaRPr lang="fr-CA"/>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7" name="Rectangle 11"/>
          <p:cNvGrpSpPr/>
          <p:nvPr>
            <p:custDataLst>
              <p:tags r:id="rId1"/>
            </p:custDataLst>
          </p:nvPr>
        </p:nvGrpSpPr>
        <p:grpSpPr>
          <a:xfrm>
            <a:off x="577718" y="1720021"/>
            <a:ext cx="7128001" cy="4852801"/>
            <a:chOff x="0" y="0"/>
            <a:chExt cx="7128000" cy="4852800"/>
          </a:xfrm>
        </p:grpSpPr>
        <p:sp>
          <p:nvSpPr>
            <p:cNvPr id="2055" name="Rectangle"/>
            <p:cNvSpPr/>
            <p:nvPr/>
          </p:nvSpPr>
          <p:spPr>
            <a:xfrm>
              <a:off x="0" y="0"/>
              <a:ext cx="7128000" cy="4852800"/>
            </a:xfrm>
            <a:prstGeom prst="rect">
              <a:avLst/>
            </a:prstGeom>
            <a:noFill/>
            <a:ln w="50800" cap="flat">
              <a:solidFill>
                <a:srgbClr val="3921A1"/>
              </a:solidFill>
              <a:prstDash val="solid"/>
              <a:miter lim="800000"/>
            </a:ln>
            <a:effectLst/>
          </p:spPr>
          <p:txBody>
            <a:bodyPr wrap="square" lIns="45719" tIns="45719" rIns="45719" bIns="45719" numCol="1" anchor="ctr">
              <a:noAutofit/>
            </a:bodyPr>
            <a:lstStyle/>
            <a:p>
              <a:pPr algn="ctr">
                <a:lnSpc>
                  <a:spcPct val="90000"/>
                </a:lnSpc>
                <a:spcBef>
                  <a:spcPts val="1000"/>
                </a:spcBef>
                <a:tabLst>
                  <a:tab pos="7886700" algn="l"/>
                  <a:tab pos="8064500" algn="l"/>
                </a:tabLst>
                <a:defRPr sz="1400"/>
              </a:pPr>
              <a:endParaRPr/>
            </a:p>
          </p:txBody>
        </p:sp>
        <p:sp>
          <p:nvSpPr>
            <p:cNvPr id="2056" name="Texte"/>
            <p:cNvSpPr txBox="1"/>
            <p:nvPr/>
          </p:nvSpPr>
          <p:spPr>
            <a:xfrm>
              <a:off x="71120" y="1816295"/>
              <a:ext cx="6985760" cy="122021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a:lnSpc>
                  <a:spcPct val="90000"/>
                </a:lnSpc>
                <a:spcBef>
                  <a:spcPts val="1000"/>
                </a:spcBef>
                <a:tabLst>
                  <a:tab pos="7886700" algn="l"/>
                  <a:tab pos="8064500" algn="l"/>
                </a:tabLst>
                <a:defRPr sz="1400"/>
              </a:pPr>
              <a:endParaRPr/>
            </a:p>
            <a:p>
              <a:pPr algn="ctr">
                <a:lnSpc>
                  <a:spcPct val="90000"/>
                </a:lnSpc>
                <a:spcBef>
                  <a:spcPts val="1000"/>
                </a:spcBef>
                <a:tabLst>
                  <a:tab pos="7886700" algn="l"/>
                  <a:tab pos="8064500" algn="l"/>
                </a:tabLst>
                <a:defRPr sz="1400"/>
              </a:pPr>
              <a:endParaRPr/>
            </a:p>
            <a:p>
              <a:pPr algn="ctr">
                <a:lnSpc>
                  <a:spcPct val="90000"/>
                </a:lnSpc>
                <a:spcBef>
                  <a:spcPts val="1000"/>
                </a:spcBef>
                <a:tabLst>
                  <a:tab pos="7886700" algn="l"/>
                  <a:tab pos="8064500" algn="l"/>
                </a:tabLst>
                <a:defRPr sz="1400"/>
              </a:pPr>
              <a:endParaRPr/>
            </a:p>
            <a:p>
              <a:pPr algn="ctr">
                <a:lnSpc>
                  <a:spcPct val="90000"/>
                </a:lnSpc>
                <a:spcBef>
                  <a:spcPts val="1000"/>
                </a:spcBef>
                <a:tabLst>
                  <a:tab pos="7886700" algn="l"/>
                  <a:tab pos="8064500" algn="l"/>
                </a:tabLst>
                <a:defRPr sz="1400"/>
              </a:pPr>
              <a:r>
                <a:t> </a:t>
              </a:r>
            </a:p>
          </p:txBody>
        </p:sp>
      </p:grpSp>
      <p:sp>
        <p:nvSpPr>
          <p:cNvPr id="2058" name="ZoneTexte 3"/>
          <p:cNvSpPr txBox="1"/>
          <p:nvPr>
            <p:custDataLst>
              <p:tags r:id="rId2"/>
            </p:custDataLst>
          </p:nvPr>
        </p:nvSpPr>
        <p:spPr>
          <a:xfrm>
            <a:off x="577718" y="408199"/>
            <a:ext cx="5573636" cy="7078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3200" b="1" spc="-150">
                <a:latin typeface="Constantia"/>
                <a:ea typeface="Constantia"/>
                <a:cs typeface="Constantia"/>
                <a:sym typeface="Constantia"/>
              </a:defRPr>
            </a:pPr>
            <a:r>
              <a:rPr lang="en-US"/>
              <a:t>Did you know</a:t>
            </a:r>
            <a:r>
              <a:rPr sz="4000"/>
              <a:t>?</a:t>
            </a:r>
          </a:p>
        </p:txBody>
      </p:sp>
      <p:pic>
        <p:nvPicPr>
          <p:cNvPr id="2059" name="Espace réservé pour une image  1" descr="Espace réservé pour une image  1"/>
          <p:cNvPicPr>
            <a:picLocks noChangeAspect="1"/>
          </p:cNvPicPr>
          <p:nvPr>
            <p:custDataLst>
              <p:tags r:id="rId3"/>
            </p:custDataLst>
          </p:nvPr>
        </p:nvPicPr>
        <p:blipFill>
          <a:blip r:embed="rId7"/>
          <a:srcRect l="27140" t="3905" r="31935"/>
          <a:stretch>
            <a:fillRect/>
          </a:stretch>
        </p:blipFill>
        <p:spPr>
          <a:xfrm>
            <a:off x="8093315" y="815281"/>
            <a:ext cx="3633939" cy="5788802"/>
          </a:xfrm>
          <a:prstGeom prst="rect">
            <a:avLst/>
          </a:prstGeom>
          <a:ln w="12700">
            <a:miter lim="400000"/>
          </a:ln>
        </p:spPr>
      </p:pic>
      <p:sp>
        <p:nvSpPr>
          <p:cNvPr id="2060" name="Rectangle 1"/>
          <p:cNvSpPr txBox="1"/>
          <p:nvPr>
            <p:custDataLst>
              <p:tags r:id="rId4"/>
            </p:custDataLst>
          </p:nvPr>
        </p:nvSpPr>
        <p:spPr>
          <a:xfrm>
            <a:off x="877024" y="2466278"/>
            <a:ext cx="6529388" cy="30162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gn="ctr">
              <a:defRPr sz="1400"/>
            </a:pPr>
            <a:r>
              <a:rPr lang="en-CA" sz="1600"/>
              <a:t>Patients can also get involved at the organizational level, organizing programs and services or getting involved in governance. Integrating patient experiences at the organizational level represents a valuable source of information that can improve integration and continuity of care and services in order to make the care pathway as smooth as possible for patients </a:t>
            </a:r>
            <a:r>
              <a:rPr lang="en-CA" sz="1400"/>
              <a:t>(Pomey et al. 2015).</a:t>
            </a:r>
            <a:endParaRPr lang="en-CA" sz="1400" baseline="30000"/>
          </a:p>
          <a:p>
            <a:pPr algn="ctr">
              <a:defRPr sz="1000"/>
            </a:pPr>
            <a:endParaRPr lang="en-CA" sz="1600"/>
          </a:p>
          <a:p>
            <a:pPr algn="ctr">
              <a:defRPr sz="1000"/>
            </a:pPr>
            <a:endParaRPr lang="en-CA" sz="1600"/>
          </a:p>
          <a:p>
            <a:pPr algn="ctr">
              <a:tabLst>
                <a:tab pos="7886700" algn="l"/>
                <a:tab pos="8064500" algn="l"/>
              </a:tabLst>
              <a:defRPr sz="1400"/>
            </a:pPr>
            <a:endParaRPr lang="en-CA" sz="1600"/>
          </a:p>
          <a:p>
            <a:pPr algn="ctr">
              <a:tabLst>
                <a:tab pos="7886700" algn="l"/>
                <a:tab pos="8064500" algn="l"/>
              </a:tabLst>
              <a:defRPr sz="1400"/>
            </a:pPr>
            <a:r>
              <a:rPr lang="en-CA" sz="1600"/>
              <a:t>Oncology professionals want to learn more about the post-treatment transition so they can optimize what they are already doing </a:t>
            </a:r>
            <a:r>
              <a:rPr lang="en-CA" sz="1400"/>
              <a:t>(</a:t>
            </a:r>
            <a:r>
              <a:rPr lang="en-CA" sz="1400">
                <a:solidFill>
                  <a:schemeClr val="tx1"/>
                </a:solidFill>
              </a:rPr>
              <a:t>Brochu and </a:t>
            </a:r>
            <a:r>
              <a:rPr lang="en-CA" sz="1400"/>
              <a:t>Arsenault 2022).</a:t>
            </a:r>
            <a:r>
              <a:rPr lang="en-CA" sz="1400" b="1"/>
              <a:t> </a:t>
            </a:r>
          </a:p>
        </p:txBody>
      </p:sp>
      <p:sp>
        <p:nvSpPr>
          <p:cNvPr id="2" name="Numéro de diapositive">
            <a:extLst>
              <a:ext uri="{FF2B5EF4-FFF2-40B4-BE49-F238E27FC236}">
                <a16:creationId xmlns:a16="http://schemas.microsoft.com/office/drawing/2014/main" id="{4AD78276-5B44-5FF0-D51D-C026D0031E0B}"/>
              </a:ext>
            </a:extLst>
          </p:cNvPr>
          <p:cNvSpPr txBox="1">
            <a:spLocks/>
          </p:cNvSpPr>
          <p:nvPr>
            <p:custDataLst>
              <p:tags r:id="rId5"/>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22</a:t>
            </a:fld>
            <a:endParaRPr lang="fr-CA"/>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Titre 3"/>
          <p:cNvSpPr txBox="1">
            <a:spLocks noGrp="1"/>
          </p:cNvSpPr>
          <p:nvPr>
            <p:ph type="title"/>
            <p:custDataLst>
              <p:tags r:id="rId1"/>
            </p:custDataLst>
          </p:nvPr>
        </p:nvSpPr>
        <p:spPr>
          <a:xfrm>
            <a:off x="43543" y="124798"/>
            <a:ext cx="10421833" cy="489559"/>
          </a:xfrm>
          <a:prstGeom prst="rect">
            <a:avLst/>
          </a:prstGeom>
        </p:spPr>
        <p:txBody>
          <a:bodyPr>
            <a:normAutofit/>
          </a:bodyPr>
          <a:lstStyle>
            <a:lvl1pPr algn="l" defTabSz="804672">
              <a:defRPr sz="2464" spc="-176"/>
            </a:lvl1pPr>
          </a:lstStyle>
          <a:p>
            <a:r>
              <a:rPr lang="en-CA" sz="2800"/>
              <a:t>Strategies and tools to set up your project team</a:t>
            </a:r>
          </a:p>
        </p:txBody>
      </p:sp>
      <p:graphicFrame>
        <p:nvGraphicFramePr>
          <p:cNvPr id="2064" name="Tableau 8"/>
          <p:cNvGraphicFramePr/>
          <p:nvPr>
            <p:custDataLst>
              <p:tags r:id="rId2"/>
            </p:custDataLst>
            <p:extLst>
              <p:ext uri="{D42A27DB-BD31-4B8C-83A1-F6EECF244321}">
                <p14:modId xmlns:p14="http://schemas.microsoft.com/office/powerpoint/2010/main" val="163293498"/>
              </p:ext>
            </p:extLst>
          </p:nvPr>
        </p:nvGraphicFramePr>
        <p:xfrm>
          <a:off x="0" y="620185"/>
          <a:ext cx="12192000" cy="6237815"/>
        </p:xfrm>
        <a:graphic>
          <a:graphicData uri="http://schemas.openxmlformats.org/drawingml/2006/table">
            <a:tbl>
              <a:tblPr>
                <a:tableStyleId>{4C3C2611-4C71-4FC5-86AE-919BDF0F9419}</a:tableStyleId>
              </a:tblPr>
              <a:tblGrid>
                <a:gridCol w="7304702">
                  <a:extLst>
                    <a:ext uri="{9D8B030D-6E8A-4147-A177-3AD203B41FA5}">
                      <a16:colId xmlns:a16="http://schemas.microsoft.com/office/drawing/2014/main" val="20000"/>
                    </a:ext>
                  </a:extLst>
                </a:gridCol>
                <a:gridCol w="4887298">
                  <a:extLst>
                    <a:ext uri="{9D8B030D-6E8A-4147-A177-3AD203B41FA5}">
                      <a16:colId xmlns:a16="http://schemas.microsoft.com/office/drawing/2014/main" val="20001"/>
                    </a:ext>
                  </a:extLst>
                </a:gridCol>
              </a:tblGrid>
              <a:tr h="1568535">
                <a:tc>
                  <a:txBody>
                    <a:bodyPr/>
                    <a:lstStyle/>
                    <a:p>
                      <a:pPr indent="92075" algn="l">
                        <a:defRPr sz="1600" b="1">
                          <a:solidFill>
                            <a:srgbClr val="FFFFFF"/>
                          </a:solidFill>
                        </a:defRPr>
                      </a:pPr>
                      <a:r>
                        <a:rPr lang="en-CA" sz="1800" noProof="0"/>
                        <a:t>Goal of Step 2: </a:t>
                      </a:r>
                    </a:p>
                    <a:p>
                      <a:pPr indent="92075" algn="l">
                        <a:defRPr sz="1400" b="1">
                          <a:solidFill>
                            <a:srgbClr val="FFFFFF"/>
                          </a:solidFill>
                        </a:defRPr>
                      </a:pPr>
                      <a:endParaRPr lang="en-CA" noProof="0">
                        <a:latin typeface="Candara"/>
                        <a:ea typeface="Candara"/>
                        <a:cs typeface="Candara"/>
                        <a:sym typeface="Candara"/>
                      </a:endParaRPr>
                    </a:p>
                    <a:p>
                      <a:pPr marL="112713" indent="0" algn="l">
                        <a:defRPr sz="1400" b="1">
                          <a:solidFill>
                            <a:srgbClr val="FFFFFF"/>
                          </a:solidFill>
                        </a:defRPr>
                      </a:pPr>
                      <a:r>
                        <a:rPr lang="en-CA" noProof="0"/>
                        <a:t>Form a project team mandated to review and implement the best tools and conditions to optimize patients’ post-treatment transitions.</a:t>
                      </a:r>
                    </a:p>
                  </a:txBody>
                  <a:tcPr marL="45720" marR="45720" horzOverflow="overflow">
                    <a:lnB w="38100">
                      <a:solidFill>
                        <a:srgbClr val="FFFFFF"/>
                      </a:solidFill>
                    </a:lnB>
                    <a:solidFill>
                      <a:srgbClr val="008080"/>
                    </a:solidFill>
                  </a:tcPr>
                </a:tc>
                <a:tc rowSpan="2">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anchor="ctr" horzOverflow="overflow">
                    <a:lnB w="38100">
                      <a:solidFill>
                        <a:srgbClr val="FFFFFF"/>
                      </a:solidFill>
                    </a:lnB>
                    <a:solidFill>
                      <a:srgbClr val="008080"/>
                    </a:solidFill>
                  </a:tcPr>
                </a:tc>
                <a:extLst>
                  <a:ext uri="{0D108BD9-81ED-4DB2-BD59-A6C34878D82A}">
                    <a16:rowId xmlns:a16="http://schemas.microsoft.com/office/drawing/2014/main" val="10000"/>
                  </a:ext>
                </a:extLst>
              </a:tr>
              <a:tr h="498070">
                <a:tc>
                  <a:txBody>
                    <a:bodyPr/>
                    <a:lstStyle/>
                    <a:p>
                      <a:pPr indent="92075" algn="l">
                        <a:defRPr sz="1600" b="1">
                          <a:solidFill>
                            <a:srgbClr val="FFFFFF"/>
                          </a:solidFill>
                        </a:defRPr>
                      </a:pPr>
                      <a:r>
                        <a:rPr lang="en-CA" sz="1800" noProof="0"/>
                        <a:t>Proposed strategies</a:t>
                      </a:r>
                    </a:p>
                  </a:txBody>
                  <a:tcPr marL="45720" marR="45720" horzOverflow="overflow">
                    <a:lnT w="38100">
                      <a:solidFill>
                        <a:srgbClr val="FFFFFF"/>
                      </a:solidFill>
                    </a:lnT>
                    <a:lnB w="38100">
                      <a:solidFill>
                        <a:srgbClr val="FFFFFF"/>
                      </a:solidFill>
                    </a:lnB>
                    <a:solidFill>
                      <a:srgbClr val="008080"/>
                    </a:solidFill>
                  </a:tcPr>
                </a:tc>
                <a:tc vMerge="1">
                  <a:txBody>
                    <a:bodyPr/>
                    <a:lstStyle/>
                    <a:p>
                      <a:endParaRPr lang="fr-FR"/>
                    </a:p>
                  </a:txBody>
                  <a:tcPr/>
                </a:tc>
                <a:extLst>
                  <a:ext uri="{0D108BD9-81ED-4DB2-BD59-A6C34878D82A}">
                    <a16:rowId xmlns:a16="http://schemas.microsoft.com/office/drawing/2014/main" val="10001"/>
                  </a:ext>
                </a:extLst>
              </a:tr>
              <a:tr h="4171210">
                <a:tc>
                  <a:txBody>
                    <a:bodyPr/>
                    <a:lstStyle/>
                    <a:p>
                      <a:pPr marL="361950" indent="-269875" algn="l">
                        <a:spcBef>
                          <a:spcPts val="600"/>
                        </a:spcBef>
                        <a:buSzPct val="100000"/>
                        <a:buAutoNum type="arabicPeriod"/>
                        <a:defRPr sz="1400" b="1"/>
                      </a:pPr>
                      <a:r>
                        <a:rPr lang="en-CA" noProof="0" dirty="0">
                          <a:solidFill>
                            <a:schemeClr val="tx1"/>
                          </a:solidFill>
                        </a:rPr>
                        <a:t>Set up your project team</a:t>
                      </a:r>
                      <a:br>
                        <a:rPr lang="en-CA" noProof="0" dirty="0">
                          <a:solidFill>
                            <a:schemeClr val="tx1"/>
                          </a:solidFill>
                        </a:rPr>
                      </a:br>
                      <a:r>
                        <a:rPr lang="en-CA" sz="1200" noProof="0" dirty="0">
                          <a:solidFill>
                            <a:schemeClr val="tx1"/>
                          </a:solidFill>
                        </a:rPr>
                        <a:t>Proposal for implementing the entire pathway, but you can implement one tool at a time.</a:t>
                      </a:r>
                      <a:r>
                        <a:rPr lang="en-CA" i="0" noProof="0" dirty="0">
                          <a:solidFill>
                            <a:schemeClr val="tx1"/>
                          </a:solidFill>
                        </a:rPr>
                        <a:t> </a:t>
                      </a:r>
                    </a:p>
                    <a:p>
                      <a:pPr marL="377825" indent="-285750" algn="just">
                        <a:spcBef>
                          <a:spcPts val="600"/>
                        </a:spcBef>
                        <a:buSzPct val="100000"/>
                        <a:buChar char="❑"/>
                        <a:defRPr sz="1400"/>
                      </a:pPr>
                      <a:r>
                        <a:rPr lang="en-CA" sz="1400" b="0" i="0" u="none" strike="noStrike" cap="none" spc="0" baseline="0" noProof="0" dirty="0">
                          <a:solidFill>
                            <a:srgbClr val="000000"/>
                          </a:solidFill>
                          <a:uFillTx/>
                          <a:latin typeface="Arial" panose="020B0604020202020204" pitchFamily="34" charset="0"/>
                          <a:cs typeface="Arial" panose="020B0604020202020204" pitchFamily="34" charset="0"/>
                          <a:sym typeface="Arial"/>
                        </a:rPr>
                        <a:t>Set up a project management committee. We suggest including a nurse, a radiation oncology technologist, a pharmacist, a physician, a social worker, a QEPED advisor, a community organization representative and two patient partners. (Plan on meeting for </a:t>
                      </a:r>
                      <a:br>
                        <a:rPr lang="en-CA" sz="1400" b="0" i="0" u="none" strike="noStrike" cap="none" spc="0" baseline="0" noProof="0" dirty="0">
                          <a:solidFill>
                            <a:srgbClr val="000000"/>
                          </a:solidFill>
                          <a:uFillTx/>
                          <a:latin typeface="Arial" panose="020B0604020202020204" pitchFamily="34" charset="0"/>
                          <a:cs typeface="Arial" panose="020B0604020202020204" pitchFamily="34" charset="0"/>
                          <a:sym typeface="Arial"/>
                        </a:rPr>
                      </a:br>
                      <a:r>
                        <a:rPr lang="en-CA" sz="1400" b="0" i="0" u="none" strike="noStrike" cap="none" spc="0" baseline="0" noProof="0" dirty="0">
                          <a:solidFill>
                            <a:srgbClr val="000000"/>
                          </a:solidFill>
                          <a:uFillTx/>
                          <a:latin typeface="Arial" panose="020B0604020202020204" pitchFamily="34" charset="0"/>
                          <a:cs typeface="Arial" panose="020B0604020202020204" pitchFamily="34" charset="0"/>
                          <a:sym typeface="Arial"/>
                        </a:rPr>
                        <a:t>1 hour every 15 days for 6 weeks.) </a:t>
                      </a:r>
                      <a:endParaRPr lang="en-CA" sz="1400" b="0" i="0" u="none" strike="noStrike" cap="none" spc="0" baseline="0" noProof="0" dirty="0">
                        <a:solidFill>
                          <a:srgbClr val="000000"/>
                        </a:solidFill>
                        <a:uFillTx/>
                        <a:latin typeface="Arial" panose="020B0604020202020204" pitchFamily="34" charset="0"/>
                        <a:ea typeface="Candara"/>
                        <a:cs typeface="Arial" panose="020B0604020202020204" pitchFamily="34" charset="0"/>
                        <a:sym typeface="Candara"/>
                      </a:endParaRPr>
                    </a:p>
                    <a:p>
                      <a:pPr marL="377825" indent="-285750" algn="just">
                        <a:spcBef>
                          <a:spcPts val="600"/>
                        </a:spcBef>
                        <a:buSzPct val="100000"/>
                        <a:buChar char="❑"/>
                        <a:defRPr sz="1400"/>
                      </a:pPr>
                      <a:r>
                        <a:rPr lang="en-CA" sz="1400" b="0" i="0" u="none" strike="noStrike" cap="none" spc="0" baseline="0" noProof="0" dirty="0">
                          <a:solidFill>
                            <a:srgbClr val="000000"/>
                          </a:solidFill>
                          <a:uFillTx/>
                          <a:latin typeface="Arial" panose="020B0604020202020204" pitchFamily="34" charset="0"/>
                          <a:cs typeface="Arial" panose="020B0604020202020204" pitchFamily="34" charset="0"/>
                          <a:sym typeface="Arial"/>
                        </a:rPr>
                        <a:t>Assign a professional to oversee the project plan in order to validate and ensure clinical tool implementation (plan on approximately 2 days of work per week, for about  6 weeks using this toolkit’s strategies)</a:t>
                      </a:r>
                    </a:p>
                    <a:p>
                      <a:pPr marL="377825" indent="-285750" algn="just">
                        <a:spcBef>
                          <a:spcPts val="600"/>
                        </a:spcBef>
                        <a:buSzPct val="100000"/>
                        <a:buChar char="❑"/>
                        <a:defRPr sz="1400"/>
                      </a:pPr>
                      <a:r>
                        <a:rPr lang="en-CA" sz="1400" b="0" i="0" u="none" strike="noStrike" cap="none" spc="0" baseline="0" noProof="0" dirty="0">
                          <a:solidFill>
                            <a:srgbClr val="000000"/>
                          </a:solidFill>
                          <a:uFillTx/>
                          <a:latin typeface="Arial" panose="020B0604020202020204" pitchFamily="34" charset="0"/>
                          <a:cs typeface="Arial" panose="020B0604020202020204" pitchFamily="34" charset="0"/>
                          <a:sym typeface="Arial"/>
                        </a:rPr>
                        <a:t>Draft a project plan and prepare a template for your </a:t>
                      </a:r>
                      <a:r>
                        <a:rPr lang="en-CA" sz="1400" b="0" i="0" u="none" strike="noStrike" cap="none" spc="0" baseline="0" noProof="0" dirty="0">
                          <a:solidFill>
                            <a:srgbClr val="000000"/>
                          </a:solidFill>
                          <a:uFillTx/>
                          <a:latin typeface="Arial" panose="020B0604020202020204" pitchFamily="34" charset="0"/>
                          <a:cs typeface="Arial" panose="020B0604020202020204" pitchFamily="34" charset="0"/>
                          <a:sym typeface="Arial"/>
                          <a:hlinkClick r:id="rId11"/>
                        </a:rPr>
                        <a:t>terms of reference </a:t>
                      </a:r>
                      <a:r>
                        <a:rPr lang="en-CA" sz="1400" b="0" i="0" u="none" strike="noStrike" cap="none" spc="0" baseline="0" noProof="0" dirty="0">
                          <a:solidFill>
                            <a:srgbClr val="000000"/>
                          </a:solidFill>
                          <a:uFillTx/>
                          <a:latin typeface="Arial" panose="020B0604020202020204" pitchFamily="34" charset="0"/>
                          <a:cs typeface="Arial" panose="020B0604020202020204" pitchFamily="34" charset="0"/>
                          <a:sym typeface="Arial"/>
                        </a:rPr>
                        <a:t>(objectives, breakdown of roles, timeline, means and support)</a:t>
                      </a:r>
                      <a:endParaRPr lang="en-CA" sz="1400" b="0" i="0" u="none" strike="noStrike" cap="none" spc="0" baseline="0" noProof="0" dirty="0">
                        <a:solidFill>
                          <a:srgbClr val="000000"/>
                        </a:solidFill>
                        <a:uFillTx/>
                        <a:latin typeface="Arial" panose="020B0604020202020204" pitchFamily="34" charset="0"/>
                        <a:ea typeface="Candara"/>
                        <a:cs typeface="Arial" panose="020B0604020202020204" pitchFamily="34" charset="0"/>
                        <a:sym typeface="Candara"/>
                      </a:endParaRPr>
                    </a:p>
                    <a:p>
                      <a:pPr marL="377825" indent="-285750" algn="just">
                        <a:spcBef>
                          <a:spcPts val="600"/>
                        </a:spcBef>
                        <a:buSzPct val="100000"/>
                        <a:buChar char="❑"/>
                        <a:defRPr sz="1400"/>
                      </a:pPr>
                      <a:r>
                        <a:rPr lang="en-CA" sz="1400" b="0" i="0" u="none" strike="noStrike" cap="none" spc="0" baseline="0" noProof="0" dirty="0">
                          <a:solidFill>
                            <a:srgbClr val="000000"/>
                          </a:solidFill>
                          <a:uFillTx/>
                          <a:latin typeface="Arial" panose="020B0604020202020204" pitchFamily="34" charset="0"/>
                          <a:cs typeface="Arial" panose="020B0604020202020204" pitchFamily="34" charset="0"/>
                          <a:sym typeface="Arial"/>
                        </a:rPr>
                        <a:t>Devise a communication plan with the oncology </a:t>
                      </a:r>
                      <a:r>
                        <a:rPr lang="en-CA" sz="1400" noProof="0" dirty="0">
                          <a:latin typeface="Arial" panose="020B0604020202020204" pitchFamily="34" charset="0"/>
                          <a:cs typeface="Arial" panose="020B0604020202020204" pitchFamily="34" charset="0"/>
                        </a:rPr>
                        <a:t>team and your partners</a:t>
                      </a:r>
                      <a:endParaRPr lang="en-CA" sz="1400" strike="sngStrike" noProof="0" dirty="0">
                        <a:solidFill>
                          <a:srgbClr val="FF0000"/>
                        </a:solidFill>
                        <a:latin typeface="Arial" panose="020B0604020202020204" pitchFamily="34" charset="0"/>
                        <a:cs typeface="Arial" panose="020B0604020202020204" pitchFamily="34" charset="0"/>
                      </a:endParaRPr>
                    </a:p>
                  </a:txBody>
                  <a:tcPr marL="45720" marR="45720" horzOverflow="overflow">
                    <a:lnT w="38100">
                      <a:solidFill>
                        <a:srgbClr val="FFFFFF"/>
                      </a:solidFill>
                    </a:lnT>
                    <a:solidFill>
                      <a:srgbClr val="E6E6E6"/>
                    </a:solidFill>
                  </a:tcPr>
                </a:tc>
                <a:tc>
                  <a:txBody>
                    <a:bodyPr/>
                    <a:lstStyle/>
                    <a:p>
                      <a:pPr indent="92075" algn="l"/>
                      <a:endParaRPr lang="en-CA" noProof="0" dirty="0"/>
                    </a:p>
                    <a:p>
                      <a:pPr indent="92075" algn="l"/>
                      <a:endParaRPr lang="en-CA" noProof="0" dirty="0"/>
                    </a:p>
                    <a:p>
                      <a:pPr indent="92075" algn="l"/>
                      <a:endParaRPr lang="en-CA" noProof="0" dirty="0"/>
                    </a:p>
                  </a:txBody>
                  <a:tcPr marL="45720" marR="45720" horzOverflow="overflow">
                    <a:lnT w="38100">
                      <a:solidFill>
                        <a:srgbClr val="FFFFFF"/>
                      </a:solidFill>
                    </a:lnT>
                    <a:solidFill>
                      <a:srgbClr val="E6E6E6"/>
                    </a:solidFill>
                  </a:tcPr>
                </a:tc>
                <a:extLst>
                  <a:ext uri="{0D108BD9-81ED-4DB2-BD59-A6C34878D82A}">
                    <a16:rowId xmlns:a16="http://schemas.microsoft.com/office/drawing/2014/main" val="10002"/>
                  </a:ext>
                </a:extLst>
              </a:tr>
            </a:tbl>
          </a:graphicData>
        </a:graphic>
      </p:graphicFrame>
      <p:sp>
        <p:nvSpPr>
          <p:cNvPr id="2068" name="ZoneTexte 16"/>
          <p:cNvSpPr txBox="1"/>
          <p:nvPr>
            <p:custDataLst>
              <p:tags r:id="rId3"/>
            </p:custDataLst>
          </p:nvPr>
        </p:nvSpPr>
        <p:spPr>
          <a:xfrm>
            <a:off x="9812634" y="2928899"/>
            <a:ext cx="1883179"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fr-CA"/>
              <a:t>Model action plan (French </a:t>
            </a:r>
            <a:r>
              <a:rPr lang="fr-CA" err="1"/>
              <a:t>only</a:t>
            </a:r>
            <a:r>
              <a:rPr lang="fr-CA"/>
              <a:t>)</a:t>
            </a:r>
          </a:p>
        </p:txBody>
      </p:sp>
      <p:sp>
        <p:nvSpPr>
          <p:cNvPr id="2069" name="Rectangle 1"/>
          <p:cNvSpPr/>
          <p:nvPr>
            <p:custDataLst>
              <p:tags r:id="rId4"/>
            </p:custDataLst>
          </p:nvPr>
        </p:nvSpPr>
        <p:spPr>
          <a:xfrm>
            <a:off x="0" y="6517652"/>
            <a:ext cx="12192000" cy="45720"/>
          </a:xfrm>
          <a:prstGeom prst="rect">
            <a:avLst/>
          </a:prstGeom>
          <a:solidFill>
            <a:srgbClr val="3921A1"/>
          </a:solidFill>
          <a:ln w="12700">
            <a:solidFill>
              <a:srgbClr val="3921A1"/>
            </a:solidFill>
            <a:miter/>
          </a:ln>
        </p:spPr>
        <p:txBody>
          <a:bodyPr lIns="45719" rIns="45719" anchor="ctr"/>
          <a:lstStyle/>
          <a:p>
            <a:pPr algn="ctr">
              <a:defRPr>
                <a:solidFill>
                  <a:srgbClr val="FFFFFF"/>
                </a:solidFill>
              </a:defRPr>
            </a:pPr>
            <a:endParaRPr/>
          </a:p>
        </p:txBody>
      </p:sp>
      <p:sp>
        <p:nvSpPr>
          <p:cNvPr id="2071" name="ZoneTexte 21"/>
          <p:cNvSpPr txBox="1"/>
          <p:nvPr>
            <p:custDataLst>
              <p:tags r:id="rId5"/>
            </p:custDataLst>
          </p:nvPr>
        </p:nvSpPr>
        <p:spPr>
          <a:xfrm>
            <a:off x="7476481" y="4908921"/>
            <a:ext cx="1640048"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1200" b="1">
                <a:solidFill>
                  <a:srgbClr val="008080"/>
                </a:solidFill>
              </a:defRPr>
            </a:pPr>
            <a:r>
              <a:rPr lang="en-US"/>
              <a:t>Example of roles</a:t>
            </a:r>
            <a:endParaRPr sz="1100"/>
          </a:p>
        </p:txBody>
      </p:sp>
      <p:sp>
        <p:nvSpPr>
          <p:cNvPr id="2073" name="ZoneTexte 14"/>
          <p:cNvSpPr txBox="1"/>
          <p:nvPr>
            <p:custDataLst>
              <p:tags r:id="rId6"/>
            </p:custDataLst>
          </p:nvPr>
        </p:nvSpPr>
        <p:spPr>
          <a:xfrm>
            <a:off x="7478990" y="2911735"/>
            <a:ext cx="1640048"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1200" b="1">
                <a:solidFill>
                  <a:srgbClr val="008080"/>
                </a:solidFill>
              </a:defRPr>
            </a:pPr>
            <a:r>
              <a:rPr lang="en-US"/>
              <a:t>Example of project breakdown</a:t>
            </a:r>
            <a:endParaRPr sz="1100"/>
          </a:p>
        </p:txBody>
      </p:sp>
      <p:sp>
        <p:nvSpPr>
          <p:cNvPr id="2" name="Numéro de diapositive">
            <a:extLst>
              <a:ext uri="{FF2B5EF4-FFF2-40B4-BE49-F238E27FC236}">
                <a16:creationId xmlns:a16="http://schemas.microsoft.com/office/drawing/2014/main" id="{6475A441-CFF3-BE3F-BDD2-EB00B16CAEA4}"/>
              </a:ext>
            </a:extLst>
          </p:cNvPr>
          <p:cNvSpPr txBox="1">
            <a:spLocks/>
          </p:cNvSpPr>
          <p:nvPr>
            <p:custDataLst>
              <p:tags r:id="rId7"/>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23</a:t>
            </a:fld>
            <a:endParaRPr lang="fr-CA"/>
          </a:p>
        </p:txBody>
      </p:sp>
      <p:pic>
        <p:nvPicPr>
          <p:cNvPr id="6" name="Image 5">
            <a:hlinkClick r:id="rId12"/>
            <a:extLst>
              <a:ext uri="{FF2B5EF4-FFF2-40B4-BE49-F238E27FC236}">
                <a16:creationId xmlns:a16="http://schemas.microsoft.com/office/drawing/2014/main" id="{DF7F23C2-C80E-B919-9499-0CD118A8997B}"/>
              </a:ext>
            </a:extLst>
          </p:cNvPr>
          <p:cNvPicPr>
            <a:picLocks noChangeAspect="1"/>
          </p:cNvPicPr>
          <p:nvPr>
            <p:custDataLst>
              <p:tags r:id="rId8"/>
            </p:custDataLst>
          </p:nvPr>
        </p:nvPicPr>
        <p:blipFill rotWithShape="1">
          <a:blip r:embed="rId13"/>
          <a:srcRect l="28605" t="29349" r="30565" b="22682"/>
          <a:stretch/>
        </p:blipFill>
        <p:spPr>
          <a:xfrm>
            <a:off x="9771390" y="3419466"/>
            <a:ext cx="2064305" cy="1364192"/>
          </a:xfrm>
          <a:prstGeom prst="rect">
            <a:avLst/>
          </a:prstGeom>
        </p:spPr>
      </p:pic>
      <p:pic>
        <p:nvPicPr>
          <p:cNvPr id="5" name="Picture 4">
            <a:hlinkClick r:id="rId14"/>
            <a:extLst>
              <a:ext uri="{FF2B5EF4-FFF2-40B4-BE49-F238E27FC236}">
                <a16:creationId xmlns:a16="http://schemas.microsoft.com/office/drawing/2014/main" id="{93B317B5-B373-9969-221D-8C1F55FB6BF8}"/>
              </a:ext>
            </a:extLst>
          </p:cNvPr>
          <p:cNvPicPr>
            <a:picLocks noChangeAspect="1"/>
          </p:cNvPicPr>
          <p:nvPr/>
        </p:nvPicPr>
        <p:blipFill>
          <a:blip r:embed="rId15"/>
          <a:stretch>
            <a:fillRect/>
          </a:stretch>
        </p:blipFill>
        <p:spPr>
          <a:xfrm>
            <a:off x="7432213" y="5195429"/>
            <a:ext cx="2195950" cy="1193250"/>
          </a:xfrm>
          <a:prstGeom prst="rect">
            <a:avLst/>
          </a:prstGeom>
        </p:spPr>
      </p:pic>
      <p:pic>
        <p:nvPicPr>
          <p:cNvPr id="8" name="Picture 7">
            <a:hlinkClick r:id="rId16"/>
            <a:extLst>
              <a:ext uri="{FF2B5EF4-FFF2-40B4-BE49-F238E27FC236}">
                <a16:creationId xmlns:a16="http://schemas.microsoft.com/office/drawing/2014/main" id="{C1E6103C-7EA5-81BD-5A63-D3465A632CDA}"/>
              </a:ext>
            </a:extLst>
          </p:cNvPr>
          <p:cNvPicPr>
            <a:picLocks noChangeAspect="1"/>
          </p:cNvPicPr>
          <p:nvPr/>
        </p:nvPicPr>
        <p:blipFill>
          <a:blip r:embed="rId17"/>
          <a:stretch>
            <a:fillRect/>
          </a:stretch>
        </p:blipFill>
        <p:spPr>
          <a:xfrm>
            <a:off x="7432213" y="3382909"/>
            <a:ext cx="1968030" cy="1470222"/>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6" name="Tableau 1"/>
          <p:cNvGraphicFramePr/>
          <p:nvPr>
            <p:custDataLst>
              <p:tags r:id="rId1"/>
            </p:custDataLst>
            <p:extLst>
              <p:ext uri="{D42A27DB-BD31-4B8C-83A1-F6EECF244321}">
                <p14:modId xmlns:p14="http://schemas.microsoft.com/office/powerpoint/2010/main" val="1237761893"/>
              </p:ext>
            </p:extLst>
          </p:nvPr>
        </p:nvGraphicFramePr>
        <p:xfrm>
          <a:off x="0" y="2"/>
          <a:ext cx="12191999" cy="6877157"/>
        </p:xfrm>
        <a:graphic>
          <a:graphicData uri="http://schemas.openxmlformats.org/drawingml/2006/table">
            <a:tbl>
              <a:tblPr firstRow="1">
                <a:tableStyleId>{4C3C2611-4C71-4FC5-86AE-919BDF0F9419}</a:tableStyleId>
              </a:tblPr>
              <a:tblGrid>
                <a:gridCol w="7970974">
                  <a:extLst>
                    <a:ext uri="{9D8B030D-6E8A-4147-A177-3AD203B41FA5}">
                      <a16:colId xmlns:a16="http://schemas.microsoft.com/office/drawing/2014/main" val="20000"/>
                    </a:ext>
                  </a:extLst>
                </a:gridCol>
                <a:gridCol w="4221025">
                  <a:extLst>
                    <a:ext uri="{9D8B030D-6E8A-4147-A177-3AD203B41FA5}">
                      <a16:colId xmlns:a16="http://schemas.microsoft.com/office/drawing/2014/main" val="20001"/>
                    </a:ext>
                  </a:extLst>
                </a:gridCol>
              </a:tblGrid>
              <a:tr h="478463">
                <a:tc>
                  <a:txBody>
                    <a:bodyPr/>
                    <a:lstStyle/>
                    <a:p>
                      <a:pPr indent="92075" algn="l">
                        <a:defRPr sz="1600" b="1">
                          <a:solidFill>
                            <a:srgbClr val="FFFFFF"/>
                          </a:solidFill>
                        </a:defRPr>
                      </a:pPr>
                      <a:r>
                        <a:rPr lang="en-CA" sz="1800" noProof="0"/>
                        <a:t>Proposed strategies</a:t>
                      </a:r>
                    </a:p>
                  </a:txBody>
                  <a:tcPr marL="45720" marR="45720" horzOverflow="overflow">
                    <a:solidFill>
                      <a:srgbClr val="008080"/>
                    </a:solidFill>
                  </a:tcPr>
                </a:tc>
                <a:tc>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horzOverflow="overflow">
                    <a:solidFill>
                      <a:srgbClr val="008080"/>
                    </a:solidFill>
                  </a:tcPr>
                </a:tc>
                <a:extLst>
                  <a:ext uri="{0D108BD9-81ED-4DB2-BD59-A6C34878D82A}">
                    <a16:rowId xmlns:a16="http://schemas.microsoft.com/office/drawing/2014/main" val="10000"/>
                  </a:ext>
                </a:extLst>
              </a:tr>
              <a:tr h="1736481">
                <a:tc>
                  <a:txBody>
                    <a:bodyPr/>
                    <a:lstStyle/>
                    <a:p>
                      <a:pPr indent="92075" algn="just">
                        <a:spcBef>
                          <a:spcPts val="600"/>
                        </a:spcBef>
                        <a:tabLst>
                          <a:tab pos="355600" algn="l"/>
                        </a:tabLst>
                        <a:defRPr sz="1400" b="1"/>
                      </a:pPr>
                      <a:r>
                        <a:rPr lang="en-CA"/>
                        <a:t>2. 	</a:t>
                      </a:r>
                      <a:r>
                        <a:rPr lang="en-CA" noProof="0">
                          <a:solidFill>
                            <a:schemeClr val="tx1"/>
                          </a:solidFill>
                        </a:rPr>
                        <a:t>Train the team on transitions</a:t>
                      </a:r>
                      <a:endParaRPr lang="en-CA" noProof="0">
                        <a:latin typeface="Candara"/>
                        <a:ea typeface="Candara"/>
                        <a:cs typeface="Candara"/>
                        <a:sym typeface="Candara"/>
                      </a:endParaRPr>
                    </a:p>
                    <a:p>
                      <a:pPr marL="377825" indent="-285750" algn="just">
                        <a:spcBef>
                          <a:spcPts val="600"/>
                        </a:spcBef>
                        <a:buSzPct val="100000"/>
                        <a:buChar char="❑"/>
                        <a:defRPr sz="1400"/>
                      </a:pPr>
                      <a:r>
                        <a:rPr lang="en-CA" noProof="0">
                          <a:latin typeface="Arial" panose="020B0604020202020204" pitchFamily="34" charset="0"/>
                          <a:cs typeface="Arial" panose="020B0604020202020204" pitchFamily="34" charset="0"/>
                        </a:rPr>
                        <a:t>Set up a shared space </a:t>
                      </a:r>
                      <a:r>
                        <a:rPr lang="en-CA" noProof="0">
                          <a:solidFill>
                            <a:schemeClr val="tx1"/>
                          </a:solidFill>
                          <a:latin typeface="Arial" panose="020B0604020202020204" pitchFamily="34" charset="0"/>
                          <a:cs typeface="Arial" panose="020B0604020202020204" pitchFamily="34" charset="0"/>
                        </a:rPr>
                        <a:t>(e.g., Teams or SharePoint</a:t>
                      </a:r>
                      <a:r>
                        <a:rPr lang="en-CA" noProof="0">
                          <a:latin typeface="Arial" panose="020B0604020202020204" pitchFamily="34" charset="0"/>
                          <a:cs typeface="Arial" panose="020B0604020202020204" pitchFamily="34" charset="0"/>
                        </a:rPr>
                        <a:t>) for disseminating and uploading tools, videos, surveys and best practice guides</a:t>
                      </a:r>
                      <a:endParaRPr lang="en-CA" strike="sngStrike" noProof="0">
                        <a:solidFill>
                          <a:srgbClr val="FF0000"/>
                        </a:solidFill>
                        <a:latin typeface="Arial" panose="020B0604020202020204" pitchFamily="34" charset="0"/>
                        <a:cs typeface="Arial" panose="020B0604020202020204" pitchFamily="34" charset="0"/>
                        <a:sym typeface="Candara"/>
                      </a:endParaRPr>
                    </a:p>
                    <a:p>
                      <a:pPr marL="377825" indent="-285750" algn="just">
                        <a:spcBef>
                          <a:spcPts val="600"/>
                        </a:spcBef>
                        <a:buSzPct val="100000"/>
                        <a:buChar char="❑"/>
                        <a:defRPr sz="1400"/>
                      </a:pPr>
                      <a:r>
                        <a:rPr lang="en-CA" noProof="0">
                          <a:latin typeface="Arial" panose="020B0604020202020204" pitchFamily="34" charset="0"/>
                          <a:cs typeface="Arial" panose="020B0604020202020204" pitchFamily="34" charset="0"/>
                        </a:rPr>
                        <a:t>As a team, watch the</a:t>
                      </a:r>
                      <a:r>
                        <a:rPr kumimoji="0" lang="en-CA" sz="1400" b="0" i="0" u="none" strike="noStrike" kern="0" cap="none" spc="0" normalizeH="0" baseline="0" noProof="0">
                          <a:ln>
                            <a:noFill/>
                          </a:ln>
                          <a:solidFill>
                            <a:srgbClr val="000000"/>
                          </a:solidFill>
                          <a:effectLst/>
                          <a:uLnTx/>
                          <a:uFillTx/>
                          <a:latin typeface="Arial"/>
                          <a:cs typeface="Arial"/>
                          <a:sym typeface="Arial"/>
                        </a:rPr>
                        <a:t> </a:t>
                      </a:r>
                      <a:r>
                        <a:rPr lang="en-US" sz="1400" b="0" i="0" u="sng" strike="noStrike" cap="none" spc="0" baseline="0" noProof="0">
                          <a:solidFill>
                            <a:srgbClr val="3333FF"/>
                          </a:solidFill>
                          <a:uFillTx/>
                          <a:latin typeface="Arial"/>
                          <a:cs typeface="Arial"/>
                          <a:sym typeface="Arial"/>
                          <a:hlinkClick r:id="rId16"/>
                        </a:rPr>
                        <a:t>Training on the importance of transitions in care</a:t>
                      </a:r>
                      <a:r>
                        <a:rPr lang="en-CA" noProof="0"/>
                        <a:t>, led in tandem with Healthcare Excellence Canada (HEC) (first part of three training sessions)</a:t>
                      </a:r>
                      <a:endParaRPr lang="en-CA" strike="sngStrike" noProof="0">
                        <a:solidFill>
                          <a:srgbClr val="FF0000"/>
                        </a:solidFill>
                      </a:endParaRPr>
                    </a:p>
                    <a:p>
                      <a:pPr marL="377825" indent="-285750" algn="just">
                        <a:spcBef>
                          <a:spcPts val="600"/>
                        </a:spcBef>
                        <a:buSzPct val="100000"/>
                        <a:buChar char="❑"/>
                        <a:defRPr sz="1400"/>
                      </a:pPr>
                      <a:r>
                        <a:rPr lang="en-CA" noProof="0">
                          <a:latin typeface="Arial" panose="020B0604020202020204" pitchFamily="34" charset="0"/>
                          <a:cs typeface="Arial" panose="020B0604020202020204" pitchFamily="34" charset="0"/>
                        </a:rPr>
                        <a:t>Lead a vision-sharing activity</a:t>
                      </a:r>
                      <a:endParaRPr lang="en-CA" strike="sngStrike">
                        <a:solidFill>
                          <a:srgbClr val="FF0000"/>
                        </a:solidFill>
                      </a:endParaRPr>
                    </a:p>
                  </a:txBody>
                  <a:tcPr marL="45720" marR="45720" horzOverflow="overflow">
                    <a:solidFill>
                      <a:srgbClr val="E6E6E6"/>
                    </a:solidFill>
                  </a:tcPr>
                </a:tc>
                <a:tc>
                  <a:txBody>
                    <a:bodyPr/>
                    <a:lstStyle/>
                    <a:p>
                      <a:pPr algn="l"/>
                      <a:endParaRPr lang="en-CA"/>
                    </a:p>
                  </a:txBody>
                  <a:tcPr marL="45720" marR="45720" horzOverflow="overflow">
                    <a:solidFill>
                      <a:srgbClr val="E6E6E6"/>
                    </a:solidFill>
                  </a:tcPr>
                </a:tc>
                <a:extLst>
                  <a:ext uri="{0D108BD9-81ED-4DB2-BD59-A6C34878D82A}">
                    <a16:rowId xmlns:a16="http://schemas.microsoft.com/office/drawing/2014/main" val="10001"/>
                  </a:ext>
                </a:extLst>
              </a:tr>
              <a:tr h="1732899">
                <a:tc>
                  <a:txBody>
                    <a:bodyPr/>
                    <a:lstStyle/>
                    <a:p>
                      <a:pPr indent="92075" algn="just">
                        <a:spcBef>
                          <a:spcPts val="600"/>
                        </a:spcBef>
                        <a:tabLst>
                          <a:tab pos="355600" algn="l"/>
                        </a:tabLst>
                        <a:defRPr sz="1400" b="1"/>
                      </a:pPr>
                      <a:r>
                        <a:rPr lang="en-CA"/>
                        <a:t>3. 	</a:t>
                      </a:r>
                      <a:r>
                        <a:rPr lang="en-CA" noProof="0">
                          <a:solidFill>
                            <a:schemeClr val="tx1"/>
                          </a:solidFill>
                        </a:rPr>
                        <a:t>Prepare patient partners for their role</a:t>
                      </a:r>
                      <a:endParaRPr lang="en-CA" noProof="0">
                        <a:latin typeface="Candara"/>
                        <a:ea typeface="Candara"/>
                        <a:cs typeface="Candara"/>
                        <a:sym typeface="Candara"/>
                      </a:endParaRPr>
                    </a:p>
                    <a:p>
                      <a:pPr marL="377825" indent="-285750" algn="just">
                        <a:spcBef>
                          <a:spcPts val="600"/>
                        </a:spcBef>
                        <a:buSzPct val="100000"/>
                        <a:buChar char="❑"/>
                        <a:defRPr sz="1400"/>
                      </a:pPr>
                      <a:r>
                        <a:rPr lang="en-CA" noProof="0">
                          <a:latin typeface="Arial" panose="020B0604020202020204" pitchFamily="34" charset="0"/>
                          <a:cs typeface="Arial" panose="020B0604020202020204" pitchFamily="34" charset="0"/>
                        </a:rPr>
                        <a:t>Propose specific tasks and provide regular feedback</a:t>
                      </a:r>
                      <a:endParaRPr lang="en-CA" strike="sngStrike" noProof="0">
                        <a:solidFill>
                          <a:srgbClr val="FF0000"/>
                        </a:solidFill>
                        <a:latin typeface="Arial" panose="020B0604020202020204" pitchFamily="34" charset="0"/>
                        <a:cs typeface="Arial" panose="020B0604020202020204" pitchFamily="34" charset="0"/>
                      </a:endParaRPr>
                    </a:p>
                    <a:p>
                      <a:pPr marL="377825" indent="-285750" algn="just">
                        <a:spcBef>
                          <a:spcPts val="600"/>
                        </a:spcBef>
                        <a:buSzPct val="100000"/>
                        <a:buChar char="❑"/>
                        <a:defRPr sz="1400"/>
                      </a:pPr>
                      <a:r>
                        <a:rPr lang="en-CA" noProof="0">
                          <a:latin typeface="Arial" panose="020B0604020202020204" pitchFamily="34" charset="0"/>
                          <a:cs typeface="Arial" panose="020B0604020202020204" pitchFamily="34" charset="0"/>
                        </a:rPr>
                        <a:t>Find ways to make it easier for them to take part</a:t>
                      </a:r>
                      <a:endParaRPr lang="en-CA" strike="sngStrike" noProof="0">
                        <a:solidFill>
                          <a:srgbClr val="FF0000"/>
                        </a:solidFill>
                        <a:latin typeface="Arial" panose="020B0604020202020204" pitchFamily="34" charset="0"/>
                        <a:ea typeface="Candara"/>
                        <a:cs typeface="Arial" panose="020B0604020202020204" pitchFamily="34" charset="0"/>
                        <a:sym typeface="Candara"/>
                      </a:endParaRPr>
                    </a:p>
                    <a:p>
                      <a:pPr marL="377825" indent="-285750" algn="just">
                        <a:spcBef>
                          <a:spcPts val="600"/>
                        </a:spcBef>
                        <a:buSzPct val="100000"/>
                        <a:buChar char="❑"/>
                        <a:defRPr sz="1400"/>
                      </a:pPr>
                      <a:r>
                        <a:rPr lang="en-CA" noProof="0">
                          <a:latin typeface="Arial" panose="020B0604020202020204" pitchFamily="34" charset="0"/>
                          <a:cs typeface="Arial" panose="020B0604020202020204" pitchFamily="34" charset="0"/>
                        </a:rPr>
                        <a:t>Share learning tools (data, articles on the topic)</a:t>
                      </a:r>
                      <a:endParaRPr lang="en-CA" strike="sngStrike" noProof="0">
                        <a:solidFill>
                          <a:srgbClr val="FF0000"/>
                        </a:solidFill>
                        <a:latin typeface="Arial" panose="020B0604020202020204" pitchFamily="34" charset="0"/>
                        <a:ea typeface="Candara"/>
                        <a:cs typeface="Arial" panose="020B0604020202020204" pitchFamily="34" charset="0"/>
                        <a:sym typeface="Candara"/>
                      </a:endParaRPr>
                    </a:p>
                    <a:p>
                      <a:pPr marL="377825" indent="-285750" algn="just">
                        <a:spcBef>
                          <a:spcPts val="600"/>
                        </a:spcBef>
                        <a:buSzPct val="100000"/>
                        <a:buChar char="❑"/>
                        <a:defRPr sz="1400"/>
                      </a:pPr>
                      <a:r>
                        <a:rPr lang="en-CA" noProof="0">
                          <a:latin typeface="Arial" panose="020B0604020202020204" pitchFamily="34" charset="0"/>
                          <a:cs typeface="Arial" panose="020B0604020202020204" pitchFamily="34" charset="0"/>
                        </a:rPr>
                        <a:t>Offer ways for patient partners to take part that meet their needs and support the partnership (meeting in person or on Teams</a:t>
                      </a:r>
                      <a:r>
                        <a:rPr lang="en-CA" noProof="0"/>
                        <a:t>)</a:t>
                      </a:r>
                      <a:endParaRPr lang="en-CA" strike="sngStrike" noProof="0">
                        <a:solidFill>
                          <a:srgbClr val="FF0000"/>
                        </a:solidFill>
                      </a:endParaRPr>
                    </a:p>
                  </a:txBody>
                  <a:tcPr marL="45720" marR="45720" horzOverflow="overflow">
                    <a:solidFill>
                      <a:srgbClr val="E6E6E6"/>
                    </a:solidFill>
                  </a:tcPr>
                </a:tc>
                <a:tc>
                  <a:txBody>
                    <a:bodyPr/>
                    <a:lstStyle/>
                    <a:p>
                      <a:pPr algn="l">
                        <a:defRPr b="1">
                          <a:solidFill>
                            <a:srgbClr val="008080"/>
                          </a:solidFill>
                        </a:defRPr>
                      </a:pPr>
                      <a:endParaRPr lang="en-CA"/>
                    </a:p>
                  </a:txBody>
                  <a:tcPr marL="45720" marR="45720" horzOverflow="overflow">
                    <a:solidFill>
                      <a:srgbClr val="E6E6E6"/>
                    </a:solidFill>
                  </a:tcPr>
                </a:tc>
                <a:extLst>
                  <a:ext uri="{0D108BD9-81ED-4DB2-BD59-A6C34878D82A}">
                    <a16:rowId xmlns:a16="http://schemas.microsoft.com/office/drawing/2014/main" val="10002"/>
                  </a:ext>
                </a:extLst>
              </a:tr>
              <a:tr h="2828657">
                <a:tc>
                  <a:txBody>
                    <a:bodyPr/>
                    <a:lstStyle/>
                    <a:p>
                      <a:pPr marL="271463" indent="-179388" algn="just">
                        <a:spcBef>
                          <a:spcPts val="600"/>
                        </a:spcBef>
                        <a:tabLst>
                          <a:tab pos="361950" algn="l"/>
                        </a:tabLst>
                        <a:defRPr sz="1400" b="1"/>
                      </a:pPr>
                      <a:r>
                        <a:rPr lang="en-CA"/>
                        <a:t>4. </a:t>
                      </a:r>
                      <a:r>
                        <a:rPr lang="en-CA" noProof="0"/>
                        <a:t>Identify the ideal post-treatment transition pathway for your care setting</a:t>
                      </a:r>
                      <a:endParaRPr lang="en-CA" noProof="0">
                        <a:latin typeface="Candara"/>
                        <a:ea typeface="Candara"/>
                        <a:cs typeface="Candara"/>
                        <a:sym typeface="Candara"/>
                      </a:endParaRPr>
                    </a:p>
                    <a:p>
                      <a:pPr marL="377825" indent="-285750" algn="just">
                        <a:spcBef>
                          <a:spcPts val="600"/>
                        </a:spcBef>
                        <a:buSzPct val="100000"/>
                        <a:buChar char="❑"/>
                        <a:defRPr sz="1400"/>
                      </a:pPr>
                      <a:r>
                        <a:rPr lang="en-CA"/>
                        <a:t>Present the </a:t>
                      </a:r>
                      <a:r>
                        <a:rPr lang="en-US">
                          <a:hlinkClick r:id="rId17" action="ppaction://hlinksldjump"/>
                        </a:rPr>
                        <a:t>pathway model on slide 14</a:t>
                      </a:r>
                      <a:r>
                        <a:rPr lang="en-CA"/>
                        <a:t> and the </a:t>
                      </a:r>
                      <a:r>
                        <a:rPr lang="en-CA">
                          <a:solidFill>
                            <a:schemeClr val="tx1"/>
                          </a:solidFill>
                        </a:rPr>
                        <a:t>PQC-related project objectives</a:t>
                      </a:r>
                      <a:endParaRPr lang="en-CA" strike="sngStrike">
                        <a:solidFill>
                          <a:schemeClr val="tx1"/>
                        </a:solidFill>
                      </a:endParaRPr>
                    </a:p>
                    <a:p>
                      <a:pPr marL="377825" indent="-285750" algn="just">
                        <a:spcBef>
                          <a:spcPts val="600"/>
                        </a:spcBef>
                        <a:buSzPct val="100000"/>
                        <a:buChar char="❑"/>
                        <a:defRPr sz="1400"/>
                      </a:pPr>
                      <a:r>
                        <a:rPr lang="en-CA" noProof="0">
                          <a:latin typeface="Arial" panose="020B0604020202020204" pitchFamily="34" charset="0"/>
                          <a:cs typeface="Arial" panose="020B0604020202020204" pitchFamily="34" charset="0"/>
                        </a:rPr>
                        <a:t>Get feedback from team members about the current pathway via a short internal survey or assessment matrix</a:t>
                      </a:r>
                      <a:endParaRPr lang="en-CA" strike="sngStrike" noProof="0">
                        <a:solidFill>
                          <a:srgbClr val="FF0000"/>
                        </a:solidFill>
                        <a:latin typeface="Arial" panose="020B0604020202020204" pitchFamily="34" charset="0"/>
                        <a:ea typeface="Candara"/>
                        <a:cs typeface="Arial" panose="020B0604020202020204" pitchFamily="34" charset="0"/>
                        <a:sym typeface="Candara"/>
                      </a:endParaRPr>
                    </a:p>
                    <a:p>
                      <a:pPr marL="377825" indent="-285750" algn="just">
                        <a:spcBef>
                          <a:spcPts val="600"/>
                        </a:spcBef>
                        <a:buSzPct val="100000"/>
                        <a:buChar char="❑"/>
                        <a:defRPr sz="1400"/>
                      </a:pPr>
                      <a:r>
                        <a:rPr lang="en-CA" noProof="0">
                          <a:latin typeface="Arial" panose="020B0604020202020204" pitchFamily="34" charset="0"/>
                          <a:cs typeface="Arial" panose="020B0604020202020204" pitchFamily="34" charset="0"/>
                        </a:rPr>
                        <a:t>Map out the desired transition process that follows best practices and works within the constraints of your institution</a:t>
                      </a:r>
                      <a:endParaRPr lang="en-CA" strike="sngStrike" noProof="0">
                        <a:solidFill>
                          <a:srgbClr val="FF0000"/>
                        </a:solidFill>
                        <a:latin typeface="Arial" panose="020B0604020202020204" pitchFamily="34" charset="0"/>
                        <a:cs typeface="Arial" panose="020B0604020202020204" pitchFamily="34" charset="0"/>
                      </a:endParaRPr>
                    </a:p>
                    <a:p>
                      <a:pPr marL="377825" indent="-285750" algn="just">
                        <a:spcBef>
                          <a:spcPts val="600"/>
                        </a:spcBef>
                        <a:buSzPct val="100000"/>
                        <a:buChar char="❑"/>
                        <a:defRPr sz="1400"/>
                      </a:pPr>
                      <a:r>
                        <a:rPr lang="en-CA" sz="1400" b="0" i="0" u="none" strike="noStrike" cap="none" spc="0" baseline="0" noProof="0">
                          <a:solidFill>
                            <a:srgbClr val="000000"/>
                          </a:solidFill>
                          <a:uFillTx/>
                          <a:latin typeface="Arial" panose="020B0604020202020204" pitchFamily="34" charset="0"/>
                          <a:cs typeface="Arial" panose="020B0604020202020204" pitchFamily="34" charset="0"/>
                          <a:sym typeface="Arial"/>
                        </a:rPr>
                        <a:t>Devise an improvement plan based </a:t>
                      </a:r>
                      <a:r>
                        <a:rPr lang="en-CA" noProof="0">
                          <a:latin typeface="Arial" panose="020B0604020202020204" pitchFamily="34" charset="0"/>
                          <a:cs typeface="Arial" panose="020B0604020202020204" pitchFamily="34" charset="0"/>
                        </a:rPr>
                        <a:t>on your desired outcomes</a:t>
                      </a:r>
                      <a:endParaRPr lang="en-CA"/>
                    </a:p>
                  </a:txBody>
                  <a:tcPr marL="45720" marR="45720" horzOverflow="overflow">
                    <a:solidFill>
                      <a:srgbClr val="E6E6E6"/>
                    </a:solidFill>
                  </a:tcPr>
                </a:tc>
                <a:tc>
                  <a:txBody>
                    <a:bodyPr/>
                    <a:lstStyle/>
                    <a:p>
                      <a:pPr algn="l"/>
                      <a:endParaRPr lang="en-CA"/>
                    </a:p>
                  </a:txBody>
                  <a:tcPr marL="45720" marR="45720" horzOverflow="overflow">
                    <a:solidFill>
                      <a:srgbClr val="E6E6E6"/>
                    </a:solidFill>
                  </a:tcPr>
                </a:tc>
                <a:extLst>
                  <a:ext uri="{0D108BD9-81ED-4DB2-BD59-A6C34878D82A}">
                    <a16:rowId xmlns:a16="http://schemas.microsoft.com/office/drawing/2014/main" val="10003"/>
                  </a:ext>
                </a:extLst>
              </a:tr>
            </a:tbl>
          </a:graphicData>
        </a:graphic>
      </p:graphicFrame>
      <p:pic>
        <p:nvPicPr>
          <p:cNvPr id="2077" name="Image 16" descr="Image 16">
            <a:hlinkClick r:id="rId18"/>
          </p:cNvPr>
          <p:cNvPicPr>
            <a:picLocks noChangeAspect="1"/>
          </p:cNvPicPr>
          <p:nvPr>
            <p:custDataLst>
              <p:tags r:id="rId2"/>
            </p:custDataLst>
          </p:nvPr>
        </p:nvPicPr>
        <p:blipFill>
          <a:blip r:embed="rId19"/>
          <a:srcRect l="1964" r="4057" b="2279"/>
          <a:stretch>
            <a:fillRect/>
          </a:stretch>
        </p:blipFill>
        <p:spPr>
          <a:xfrm>
            <a:off x="10648647" y="2791853"/>
            <a:ext cx="912819" cy="1163054"/>
          </a:xfrm>
          <a:prstGeom prst="rect">
            <a:avLst/>
          </a:prstGeom>
          <a:ln w="12700">
            <a:miter lim="400000"/>
          </a:ln>
        </p:spPr>
      </p:pic>
      <p:pic>
        <p:nvPicPr>
          <p:cNvPr id="2078" name="Image 17" descr="Image 17">
            <a:hlinkClick r:id="rId20"/>
          </p:cNvPr>
          <p:cNvPicPr>
            <a:picLocks noChangeAspect="1"/>
          </p:cNvPicPr>
          <p:nvPr>
            <p:custDataLst>
              <p:tags r:id="rId3"/>
            </p:custDataLst>
          </p:nvPr>
        </p:nvPicPr>
        <p:blipFill>
          <a:blip r:embed="rId21"/>
          <a:stretch>
            <a:fillRect/>
          </a:stretch>
        </p:blipFill>
        <p:spPr>
          <a:xfrm>
            <a:off x="8395997" y="2802588"/>
            <a:ext cx="943824" cy="1163053"/>
          </a:xfrm>
          <a:prstGeom prst="rect">
            <a:avLst/>
          </a:prstGeom>
          <a:ln w="12700">
            <a:miter lim="400000"/>
          </a:ln>
        </p:spPr>
      </p:pic>
      <p:sp>
        <p:nvSpPr>
          <p:cNvPr id="2083" name="ZoneTexte 12"/>
          <p:cNvSpPr txBox="1"/>
          <p:nvPr>
            <p:custDataLst>
              <p:tags r:id="rId4"/>
            </p:custDataLst>
          </p:nvPr>
        </p:nvSpPr>
        <p:spPr>
          <a:xfrm>
            <a:off x="8116999" y="4066148"/>
            <a:ext cx="2988057"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en-US"/>
              <a:t>Survey on oncology professionals’ experience</a:t>
            </a:r>
            <a:endParaRPr/>
          </a:p>
        </p:txBody>
      </p:sp>
      <p:sp>
        <p:nvSpPr>
          <p:cNvPr id="2084" name="Rectangle 13"/>
          <p:cNvSpPr/>
          <p:nvPr>
            <p:custDataLst>
              <p:tags r:id="rId5"/>
            </p:custDataLst>
          </p:nvPr>
        </p:nvSpPr>
        <p:spPr>
          <a:xfrm flipV="1">
            <a:off x="-10206" y="6530809"/>
            <a:ext cx="12191999" cy="45719"/>
          </a:xfrm>
          <a:prstGeom prst="rect">
            <a:avLst/>
          </a:prstGeom>
          <a:solidFill>
            <a:srgbClr val="3921A1"/>
          </a:solidFill>
          <a:ln w="12700">
            <a:solidFill>
              <a:srgbClr val="3921A1"/>
            </a:solidFill>
            <a:miter/>
          </a:ln>
        </p:spPr>
        <p:txBody>
          <a:bodyPr lIns="45719" rIns="45719" anchor="ctr"/>
          <a:lstStyle/>
          <a:p>
            <a:pPr algn="ctr">
              <a:defRPr>
                <a:solidFill>
                  <a:srgbClr val="FFFFFF"/>
                </a:solidFill>
              </a:defRPr>
            </a:pPr>
            <a:endParaRPr/>
          </a:p>
        </p:txBody>
      </p:sp>
      <p:sp>
        <p:nvSpPr>
          <p:cNvPr id="2085" name="ZoneTexte 14"/>
          <p:cNvSpPr txBox="1"/>
          <p:nvPr>
            <p:custDataLst>
              <p:tags r:id="rId6"/>
            </p:custDataLst>
          </p:nvPr>
        </p:nvSpPr>
        <p:spPr>
          <a:xfrm>
            <a:off x="10245146" y="2367491"/>
            <a:ext cx="2262119"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da-DK"/>
              <a:t>(Berkesse et al. 2022)</a:t>
            </a:r>
            <a:endParaRPr/>
          </a:p>
        </p:txBody>
      </p:sp>
      <p:sp>
        <p:nvSpPr>
          <p:cNvPr id="2086" name="ZoneTexte 15"/>
          <p:cNvSpPr txBox="1"/>
          <p:nvPr>
            <p:custDataLst>
              <p:tags r:id="rId7"/>
            </p:custDataLst>
          </p:nvPr>
        </p:nvSpPr>
        <p:spPr>
          <a:xfrm>
            <a:off x="8046830" y="2330188"/>
            <a:ext cx="1971284"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fr-CA"/>
              <a:t>(Healthcare Excellence Canada 2021)</a:t>
            </a:r>
          </a:p>
        </p:txBody>
      </p:sp>
      <p:pic>
        <p:nvPicPr>
          <p:cNvPr id="2090" name="Image 28" descr="Image 28">
            <a:hlinkClick r:id="rId22"/>
          </p:cNvPr>
          <p:cNvPicPr>
            <a:picLocks noChangeAspect="1"/>
          </p:cNvPicPr>
          <p:nvPr>
            <p:custDataLst>
              <p:tags r:id="rId8"/>
            </p:custDataLst>
          </p:nvPr>
        </p:nvPicPr>
        <p:blipFill>
          <a:blip r:embed="rId23"/>
          <a:srcRect l="46193" t="19944" r="25403" b="11664"/>
          <a:stretch>
            <a:fillRect/>
          </a:stretch>
        </p:blipFill>
        <p:spPr>
          <a:xfrm>
            <a:off x="10468061" y="869982"/>
            <a:ext cx="908348" cy="1250692"/>
          </a:xfrm>
          <a:prstGeom prst="rect">
            <a:avLst/>
          </a:prstGeom>
          <a:ln w="12700">
            <a:miter lim="400000"/>
          </a:ln>
        </p:spPr>
      </p:pic>
      <p:sp>
        <p:nvSpPr>
          <p:cNvPr id="2091" name="ZoneTexte 29"/>
          <p:cNvSpPr txBox="1"/>
          <p:nvPr>
            <p:custDataLst>
              <p:tags r:id="rId9"/>
            </p:custDataLst>
          </p:nvPr>
        </p:nvSpPr>
        <p:spPr>
          <a:xfrm>
            <a:off x="10325736" y="574589"/>
            <a:ext cx="1760970"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200" b="1">
                <a:solidFill>
                  <a:srgbClr val="008080"/>
                </a:solidFill>
              </a:defRPr>
            </a:lvl1pPr>
          </a:lstStyle>
          <a:p>
            <a:r>
              <a:rPr lang="en-CA"/>
              <a:t>(NHS England 2016) </a:t>
            </a:r>
          </a:p>
        </p:txBody>
      </p:sp>
      <p:pic>
        <p:nvPicPr>
          <p:cNvPr id="4" name="Image 3">
            <a:hlinkClick r:id="rId16"/>
            <a:extLst>
              <a:ext uri="{FF2B5EF4-FFF2-40B4-BE49-F238E27FC236}">
                <a16:creationId xmlns:a16="http://schemas.microsoft.com/office/drawing/2014/main" id="{C6A04036-3129-EABF-6B36-844A55673C28}"/>
              </a:ext>
            </a:extLst>
          </p:cNvPr>
          <p:cNvPicPr>
            <a:picLocks noChangeAspect="1"/>
          </p:cNvPicPr>
          <p:nvPr>
            <p:custDataLst>
              <p:tags r:id="rId10"/>
            </p:custDataLst>
          </p:nvPr>
        </p:nvPicPr>
        <p:blipFill rotWithShape="1">
          <a:blip r:embed="rId24"/>
          <a:srcRect l="44302" t="23553" r="5172" b="8269"/>
          <a:stretch/>
        </p:blipFill>
        <p:spPr>
          <a:xfrm>
            <a:off x="8124301" y="1044349"/>
            <a:ext cx="1487217" cy="1128831"/>
          </a:xfrm>
          <a:prstGeom prst="rect">
            <a:avLst/>
          </a:prstGeom>
        </p:spPr>
      </p:pic>
      <p:sp>
        <p:nvSpPr>
          <p:cNvPr id="5" name="ZoneTexte 12">
            <a:extLst>
              <a:ext uri="{FF2B5EF4-FFF2-40B4-BE49-F238E27FC236}">
                <a16:creationId xmlns:a16="http://schemas.microsoft.com/office/drawing/2014/main" id="{25640AD3-B437-A9C3-5B5A-7A47F41DB449}"/>
              </a:ext>
            </a:extLst>
          </p:cNvPr>
          <p:cNvSpPr txBox="1"/>
          <p:nvPr>
            <p:custDataLst>
              <p:tags r:id="rId11"/>
            </p:custDataLst>
          </p:nvPr>
        </p:nvSpPr>
        <p:spPr>
          <a:xfrm>
            <a:off x="8013024" y="587200"/>
            <a:ext cx="2274315"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pPr>
              <a:defRPr sz="1800"/>
            </a:pPr>
            <a:r>
              <a:rPr kumimoji="0" lang="fr-CA" sz="1200" b="1" i="0" u="none" strike="noStrike" cap="none" spc="0" normalizeH="0" baseline="0">
                <a:ln>
                  <a:noFill/>
                </a:ln>
                <a:solidFill>
                  <a:srgbClr val="008080"/>
                </a:solidFill>
                <a:effectLst/>
                <a:uFillTx/>
                <a:latin typeface="Arial"/>
                <a:cs typeface="Arial"/>
                <a:sym typeface="Arial"/>
              </a:rPr>
              <a:t>Training on the importance of transitions in care</a:t>
            </a:r>
          </a:p>
        </p:txBody>
      </p:sp>
      <p:sp>
        <p:nvSpPr>
          <p:cNvPr id="2" name="Numéro de diapositive">
            <a:extLst>
              <a:ext uri="{FF2B5EF4-FFF2-40B4-BE49-F238E27FC236}">
                <a16:creationId xmlns:a16="http://schemas.microsoft.com/office/drawing/2014/main" id="{18EC96EC-A595-BB4E-7652-E4BE841907B5}"/>
              </a:ext>
            </a:extLst>
          </p:cNvPr>
          <p:cNvSpPr txBox="1">
            <a:spLocks/>
          </p:cNvSpPr>
          <p:nvPr>
            <p:custDataLst>
              <p:tags r:id="rId12"/>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24</a:t>
            </a:fld>
            <a:endParaRPr lang="fr-CA"/>
          </a:p>
        </p:txBody>
      </p:sp>
      <p:sp>
        <p:nvSpPr>
          <p:cNvPr id="3" name="ZoneTexte 9">
            <a:extLst>
              <a:ext uri="{FF2B5EF4-FFF2-40B4-BE49-F238E27FC236}">
                <a16:creationId xmlns:a16="http://schemas.microsoft.com/office/drawing/2014/main" id="{EB91C8B4-B173-2265-B172-08116D1E8490}"/>
              </a:ext>
            </a:extLst>
          </p:cNvPr>
          <p:cNvSpPr txBox="1"/>
          <p:nvPr>
            <p:custDataLst>
              <p:tags r:id="rId13"/>
            </p:custDataLst>
          </p:nvPr>
        </p:nvSpPr>
        <p:spPr>
          <a:xfrm>
            <a:off x="8132516" y="4453602"/>
            <a:ext cx="3933856"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en-CA"/>
              <a:t>(Web version: Copy this form to make your own version. No one else will have access to your responses.)</a:t>
            </a:r>
          </a:p>
        </p:txBody>
      </p:sp>
      <p:pic>
        <p:nvPicPr>
          <p:cNvPr id="8" name="Picture 7">
            <a:hlinkClick r:id="rId25"/>
            <a:extLst>
              <a:ext uri="{FF2B5EF4-FFF2-40B4-BE49-F238E27FC236}">
                <a16:creationId xmlns:a16="http://schemas.microsoft.com/office/drawing/2014/main" id="{95D8DE7A-F795-718F-B963-540D41CC02AE}"/>
              </a:ext>
            </a:extLst>
          </p:cNvPr>
          <p:cNvPicPr>
            <a:picLocks noChangeAspect="1"/>
          </p:cNvPicPr>
          <p:nvPr/>
        </p:nvPicPr>
        <p:blipFill>
          <a:blip r:embed="rId26"/>
          <a:stretch>
            <a:fillRect/>
          </a:stretch>
        </p:blipFill>
        <p:spPr>
          <a:xfrm>
            <a:off x="8361419" y="5167285"/>
            <a:ext cx="2844802" cy="1062893"/>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4" name="Tableau 1"/>
          <p:cNvGraphicFramePr/>
          <p:nvPr>
            <p:custDataLst>
              <p:tags r:id="rId1"/>
            </p:custDataLst>
            <p:extLst>
              <p:ext uri="{D42A27DB-BD31-4B8C-83A1-F6EECF244321}">
                <p14:modId xmlns:p14="http://schemas.microsoft.com/office/powerpoint/2010/main" val="637776519"/>
              </p:ext>
            </p:extLst>
          </p:nvPr>
        </p:nvGraphicFramePr>
        <p:xfrm>
          <a:off x="0" y="3"/>
          <a:ext cx="12191999" cy="7046472"/>
        </p:xfrm>
        <a:graphic>
          <a:graphicData uri="http://schemas.openxmlformats.org/drawingml/2006/table">
            <a:tbl>
              <a:tblPr firstRow="1">
                <a:tableStyleId>{4C3C2611-4C71-4FC5-86AE-919BDF0F9419}</a:tableStyleId>
              </a:tblPr>
              <a:tblGrid>
                <a:gridCol w="7970976">
                  <a:extLst>
                    <a:ext uri="{9D8B030D-6E8A-4147-A177-3AD203B41FA5}">
                      <a16:colId xmlns:a16="http://schemas.microsoft.com/office/drawing/2014/main" val="20000"/>
                    </a:ext>
                  </a:extLst>
                </a:gridCol>
                <a:gridCol w="4221023">
                  <a:extLst>
                    <a:ext uri="{9D8B030D-6E8A-4147-A177-3AD203B41FA5}">
                      <a16:colId xmlns:a16="http://schemas.microsoft.com/office/drawing/2014/main" val="20001"/>
                    </a:ext>
                  </a:extLst>
                </a:gridCol>
              </a:tblGrid>
              <a:tr h="533397">
                <a:tc>
                  <a:txBody>
                    <a:bodyPr/>
                    <a:lstStyle/>
                    <a:p>
                      <a:pPr indent="92075" algn="l">
                        <a:defRPr sz="1600" b="1">
                          <a:solidFill>
                            <a:srgbClr val="FFFFFF"/>
                          </a:solidFill>
                        </a:defRPr>
                      </a:pPr>
                      <a:r>
                        <a:rPr lang="en-CA" sz="1800" noProof="0"/>
                        <a:t>Proposed strategies</a:t>
                      </a:r>
                    </a:p>
                  </a:txBody>
                  <a:tcPr marL="45720" marR="45720" horzOverflow="overflow">
                    <a:solidFill>
                      <a:srgbClr val="008080"/>
                    </a:solidFill>
                  </a:tcPr>
                </a:tc>
                <a:tc>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horzOverflow="overflow">
                    <a:solidFill>
                      <a:srgbClr val="008080"/>
                    </a:solidFill>
                  </a:tcPr>
                </a:tc>
                <a:extLst>
                  <a:ext uri="{0D108BD9-81ED-4DB2-BD59-A6C34878D82A}">
                    <a16:rowId xmlns:a16="http://schemas.microsoft.com/office/drawing/2014/main" val="10000"/>
                  </a:ext>
                </a:extLst>
              </a:tr>
              <a:tr h="1915942">
                <a:tc>
                  <a:txBody>
                    <a:bodyPr/>
                    <a:lstStyle/>
                    <a:p>
                      <a:pPr marL="355600" indent="-269875" algn="l">
                        <a:spcBef>
                          <a:spcPts val="600"/>
                        </a:spcBef>
                        <a:defRPr sz="1400" b="1"/>
                      </a:pPr>
                      <a:r>
                        <a:rPr lang="en-CA" noProof="0"/>
                        <a:t>5. 	</a:t>
                      </a:r>
                      <a:r>
                        <a:rPr lang="en-CA" noProof="0">
                          <a:solidFill>
                            <a:schemeClr val="tx1"/>
                          </a:solidFill>
                        </a:rPr>
                        <a:t>Adapt the </a:t>
                      </a:r>
                      <a:r>
                        <a:rPr lang="en-CA" noProof="0"/>
                        <a:t>Risk Stratification and Self-Care Capacity Assessment, Patient Support Guide and Medical Transfer Plan</a:t>
                      </a:r>
                    </a:p>
                    <a:p>
                      <a:pPr marL="377825" indent="-285750" algn="just">
                        <a:spcBef>
                          <a:spcPts val="600"/>
                        </a:spcBef>
                        <a:buSzPct val="100000"/>
                        <a:buChar char="❑"/>
                        <a:defRPr sz="1400"/>
                      </a:pPr>
                      <a:r>
                        <a:rPr lang="en-CA" noProof="0"/>
                        <a:t>Prioritize your </a:t>
                      </a:r>
                      <a:r>
                        <a:rPr lang="en-CA" sz="1400" b="0" i="0" u="none" strike="noStrike" cap="none" spc="0" baseline="0" noProof="0">
                          <a:solidFill>
                            <a:srgbClr val="000000"/>
                          </a:solidFill>
                          <a:uFillTx/>
                          <a:latin typeface="Arial"/>
                          <a:cs typeface="Arial"/>
                          <a:sym typeface="Arial"/>
                        </a:rPr>
                        <a:t>actions based on your project plan</a:t>
                      </a:r>
                      <a:endParaRPr lang="en-CA" sz="1400" b="0" i="0" u="none" strike="noStrike" cap="none" spc="0" baseline="0" noProof="0">
                        <a:solidFill>
                          <a:srgbClr val="000000"/>
                        </a:solidFill>
                        <a:uFillTx/>
                        <a:latin typeface="Arial"/>
                        <a:ea typeface="Candara"/>
                        <a:cs typeface="Arial"/>
                        <a:sym typeface="Candara"/>
                      </a:endParaRPr>
                    </a:p>
                    <a:p>
                      <a:pPr marL="377825" indent="-285750" algn="just">
                        <a:spcBef>
                          <a:spcPts val="600"/>
                        </a:spcBef>
                        <a:buSzPct val="100000"/>
                        <a:buChar char="❑"/>
                        <a:defRPr sz="1400"/>
                      </a:pPr>
                      <a:r>
                        <a:rPr lang="en-CA" sz="1400" b="0" i="0" u="none" strike="noStrike" cap="none" spc="0" baseline="0" noProof="0">
                          <a:solidFill>
                            <a:srgbClr val="000000"/>
                          </a:solidFill>
                          <a:uFillTx/>
                          <a:latin typeface="Arial"/>
                          <a:cs typeface="Arial"/>
                          <a:sym typeface="Arial"/>
                        </a:rPr>
                        <a:t>Adapt the proposed tools to meet your needs</a:t>
                      </a:r>
                      <a:endParaRPr lang="en-CA" sz="1400" b="0" i="0" u="none" strike="noStrike" cap="none" spc="0" baseline="0" noProof="0">
                        <a:solidFill>
                          <a:srgbClr val="000000"/>
                        </a:solidFill>
                        <a:uFillTx/>
                        <a:latin typeface="Arial"/>
                        <a:ea typeface="Candara"/>
                        <a:cs typeface="Arial"/>
                        <a:sym typeface="Candara"/>
                      </a:endParaRPr>
                    </a:p>
                    <a:p>
                      <a:pPr marL="377825" indent="-285750" algn="just">
                        <a:spcBef>
                          <a:spcPts val="600"/>
                        </a:spcBef>
                        <a:buSzPct val="100000"/>
                        <a:buChar char="❑"/>
                        <a:defRPr sz="1400"/>
                      </a:pPr>
                      <a:r>
                        <a:rPr lang="en-CA" sz="1400" b="0" i="0" u="none" strike="noStrike" cap="none" spc="0" baseline="0" noProof="0">
                          <a:solidFill>
                            <a:srgbClr val="000000"/>
                          </a:solidFill>
                          <a:uFillTx/>
                          <a:latin typeface="Arial"/>
                          <a:cs typeface="Arial"/>
                          <a:sym typeface="Arial"/>
                        </a:rPr>
                        <a:t>Check in with your team and partners </a:t>
                      </a:r>
                      <a:r>
                        <a:rPr lang="en-CA" noProof="0"/>
                        <a:t>regularly</a:t>
                      </a:r>
                      <a:endParaRPr lang="en-CA" strike="sngStrike" noProof="0">
                        <a:solidFill>
                          <a:srgbClr val="FF0000"/>
                        </a:solidFill>
                      </a:endParaRPr>
                    </a:p>
                  </a:txBody>
                  <a:tcPr marL="45720" marR="45720" horzOverflow="overflow">
                    <a:solidFill>
                      <a:srgbClr val="E6E6E6"/>
                    </a:solidFill>
                  </a:tcPr>
                </a:tc>
                <a:tc>
                  <a:txBody>
                    <a:bodyPr/>
                    <a:lstStyle/>
                    <a:p>
                      <a:pPr algn="l">
                        <a:defRPr sz="1800"/>
                      </a:pPr>
                      <a:r>
                        <a:rPr lang="en-CA" sz="1200" b="1" noProof="0">
                          <a:solidFill>
                            <a:srgbClr val="008080"/>
                          </a:solidFill>
                        </a:rPr>
                        <a:t>Next steps</a:t>
                      </a:r>
                      <a:r>
                        <a:rPr lang="en-CA" sz="1200" b="1" i="0" u="none" strike="noStrike" cap="none" spc="0" baseline="0" noProof="0">
                          <a:solidFill>
                            <a:srgbClr val="008080"/>
                          </a:solidFill>
                          <a:uFillTx/>
                          <a:latin typeface="Arial"/>
                          <a:cs typeface="Arial"/>
                          <a:sym typeface="Arial"/>
                        </a:rPr>
                        <a:t>: </a:t>
                      </a:r>
                    </a:p>
                    <a:p>
                      <a:pPr marL="804863" indent="-723900" algn="l">
                        <a:tabLst>
                          <a:tab pos="4121150" algn="l"/>
                        </a:tabLst>
                        <a:defRPr sz="1800"/>
                      </a:pPr>
                      <a:r>
                        <a:rPr lang="en-US" sz="1200" b="1" noProof="0">
                          <a:solidFill>
                            <a:srgbClr val="008080"/>
                          </a:solidFill>
                          <a:hlinkClick r:id="rId10" action="ppaction://hlinksldjump"/>
                        </a:rPr>
                        <a:t>Step 3 - Prepare patients and their loved ones for the transition by offering self-care support from the get-go</a:t>
                      </a:r>
                      <a:endParaRPr lang="en-CA" sz="1200" b="1" noProof="0">
                        <a:solidFill>
                          <a:srgbClr val="008080"/>
                        </a:solidFill>
                      </a:endParaRPr>
                    </a:p>
                    <a:p>
                      <a:pPr marL="804863" indent="-723900" algn="l">
                        <a:tabLst>
                          <a:tab pos="4121150" algn="l"/>
                        </a:tabLst>
                        <a:defRPr sz="1800"/>
                      </a:pPr>
                      <a:r>
                        <a:rPr lang="en-US" sz="1200" b="1" noProof="0">
                          <a:solidFill>
                            <a:srgbClr val="008080"/>
                          </a:solidFill>
                          <a:hlinkClick r:id="rId11" action="ppaction://hlinksldjump"/>
                        </a:rPr>
                        <a:t>Step 4 -  Personalizing follow-up care: Risk Stratification and Self-Care Capacity Assessment</a:t>
                      </a:r>
                      <a:endParaRPr lang="en-CA" sz="1200" b="1" i="0" u="none" strike="noStrike" cap="none" spc="0" baseline="0" noProof="0">
                        <a:solidFill>
                          <a:srgbClr val="0000FF"/>
                        </a:solidFill>
                        <a:uFillTx/>
                        <a:latin typeface="Arial"/>
                        <a:cs typeface="Arial"/>
                        <a:sym typeface="Arial"/>
                      </a:endParaRPr>
                    </a:p>
                    <a:p>
                      <a:pPr marL="804863" indent="-723900" algn="l">
                        <a:tabLst>
                          <a:tab pos="4121150" algn="l"/>
                        </a:tabLst>
                        <a:defRPr sz="1800"/>
                      </a:pPr>
                      <a:r>
                        <a:rPr lang="en-US" sz="1200" b="1" i="0" u="none" strike="noStrike" cap="none" spc="0" baseline="0" noProof="0">
                          <a:solidFill>
                            <a:srgbClr val="0000FF"/>
                          </a:solidFill>
                          <a:uFillTx/>
                          <a:latin typeface="Arial"/>
                          <a:cs typeface="Arial"/>
                          <a:sym typeface="Arial"/>
                          <a:hlinkClick r:id="rId12" action="ppaction://hlinksldjump"/>
                        </a:rPr>
                        <a:t>Step 5 - Develop a Support Guide with the patient and their loved ones</a:t>
                      </a:r>
                      <a:endParaRPr lang="en-CA" sz="1200" b="1" i="0" u="none" strike="noStrike" cap="none" spc="0" baseline="0" noProof="0">
                        <a:solidFill>
                          <a:srgbClr val="0000FF"/>
                        </a:solidFill>
                        <a:uFillTx/>
                        <a:latin typeface="Arial"/>
                        <a:cs typeface="Arial"/>
                        <a:sym typeface="Arial"/>
                      </a:endParaRPr>
                    </a:p>
                    <a:p>
                      <a:pPr marL="804863" indent="-723900" algn="l">
                        <a:tabLst>
                          <a:tab pos="4121150" algn="l"/>
                        </a:tabLst>
                        <a:defRPr sz="1800"/>
                      </a:pPr>
                      <a:r>
                        <a:rPr lang="en-US" sz="1200" b="1" i="0" u="none" strike="noStrike" cap="none" spc="0" baseline="0" noProof="0">
                          <a:solidFill>
                            <a:srgbClr val="0000FF"/>
                          </a:solidFill>
                          <a:uFillTx/>
                          <a:latin typeface="Arial"/>
                          <a:cs typeface="Arial"/>
                          <a:sym typeface="Arial"/>
                          <a:hlinkClick r:id="rId13" action="ppaction://hlinksldjump"/>
                        </a:rPr>
                        <a:t>Step 6 - Roll out the Medical and Pharmaceutical Transfer Plan</a:t>
                      </a:r>
                      <a:endParaRPr lang="en-CA" sz="1200" b="1" noProof="0">
                        <a:solidFill>
                          <a:srgbClr val="008080"/>
                        </a:solidFill>
                      </a:endParaRPr>
                    </a:p>
                  </a:txBody>
                  <a:tcPr marL="45720" marR="45720" horzOverflow="overflow">
                    <a:solidFill>
                      <a:srgbClr val="E6E6E6"/>
                    </a:solidFill>
                  </a:tcPr>
                </a:tc>
                <a:extLst>
                  <a:ext uri="{0D108BD9-81ED-4DB2-BD59-A6C34878D82A}">
                    <a16:rowId xmlns:a16="http://schemas.microsoft.com/office/drawing/2014/main" val="10001"/>
                  </a:ext>
                </a:extLst>
              </a:tr>
              <a:tr h="2098412">
                <a:tc>
                  <a:txBody>
                    <a:bodyPr/>
                    <a:lstStyle/>
                    <a:p>
                      <a:pPr indent="92075" algn="just">
                        <a:spcBef>
                          <a:spcPts val="600"/>
                        </a:spcBef>
                        <a:tabLst>
                          <a:tab pos="355600" algn="l"/>
                        </a:tabLst>
                        <a:defRPr sz="1400" b="1"/>
                      </a:pPr>
                      <a:r>
                        <a:rPr lang="en-CA" noProof="0"/>
                        <a:t>6. 	</a:t>
                      </a:r>
                      <a:r>
                        <a:rPr lang="en-CA" noProof="0">
                          <a:solidFill>
                            <a:schemeClr val="tx1"/>
                          </a:solidFill>
                        </a:rPr>
                        <a:t>Organize </a:t>
                      </a:r>
                      <a:r>
                        <a:rPr lang="en-CA" sz="1400" b="1" i="0" u="none" strike="noStrike" cap="none" spc="0" baseline="0" noProof="0">
                          <a:solidFill>
                            <a:schemeClr val="tx1"/>
                          </a:solidFill>
                          <a:uFillTx/>
                          <a:latin typeface="Arial"/>
                          <a:cs typeface="Arial"/>
                          <a:sym typeface="Arial"/>
                        </a:rPr>
                        <a:t>project follow-up within the team</a:t>
                      </a:r>
                      <a:endParaRPr lang="en-CA" sz="1400" b="1" i="0" u="none" strike="noStrike" cap="none" spc="0" baseline="0" noProof="0">
                        <a:solidFill>
                          <a:schemeClr val="tx1"/>
                        </a:solidFill>
                        <a:uFillTx/>
                        <a:latin typeface="Arial"/>
                        <a:ea typeface="Candara"/>
                        <a:cs typeface="Arial"/>
                        <a:sym typeface="Candara"/>
                      </a:endParaRPr>
                    </a:p>
                    <a:p>
                      <a:pPr marL="377825" indent="-285750" algn="just">
                        <a:spcBef>
                          <a:spcPts val="600"/>
                        </a:spcBef>
                        <a:buSzPct val="100000"/>
                        <a:buChar char="❑"/>
                        <a:defRPr sz="1400"/>
                      </a:pPr>
                      <a:r>
                        <a:rPr lang="en-CA" noProof="0"/>
                        <a:t>Share the project plan with your team and with management</a:t>
                      </a:r>
                      <a:endParaRPr lang="en-CA" strike="sngStrike" noProof="0">
                        <a:solidFill>
                          <a:srgbClr val="FF0000"/>
                        </a:solidFill>
                        <a:latin typeface="Candara"/>
                        <a:ea typeface="Candara"/>
                        <a:cs typeface="Candara"/>
                        <a:sym typeface="Candara"/>
                      </a:endParaRPr>
                    </a:p>
                    <a:p>
                      <a:pPr marL="377825" indent="-285750" algn="just">
                        <a:spcBef>
                          <a:spcPts val="600"/>
                        </a:spcBef>
                        <a:buSzPct val="100000"/>
                        <a:buChar char="❑"/>
                        <a:defRPr sz="1400"/>
                      </a:pPr>
                      <a:r>
                        <a:rPr lang="en-CA" noProof="0"/>
                        <a:t>Work together with the QEPED team to ensure consistency across the quality improvement process and the Accreditation Canada process </a:t>
                      </a:r>
                      <a:endParaRPr lang="en-CA" strike="sngStrike" noProof="0">
                        <a:solidFill>
                          <a:srgbClr val="FF0000"/>
                        </a:solidFill>
                        <a:latin typeface="Candara"/>
                        <a:ea typeface="Candara"/>
                        <a:cs typeface="Candara"/>
                        <a:sym typeface="Candara"/>
                      </a:endParaRPr>
                    </a:p>
                    <a:p>
                      <a:pPr marL="377825" indent="-285750" algn="just">
                        <a:spcBef>
                          <a:spcPts val="600"/>
                        </a:spcBef>
                        <a:buSzPct val="100000"/>
                        <a:buChar char="❑"/>
                        <a:defRPr sz="1400"/>
                      </a:pPr>
                      <a:r>
                        <a:rPr lang="en-CA" noProof="0"/>
                        <a:t>Keep your team in the loop about project progress with </a:t>
                      </a:r>
                      <a:r>
                        <a:rPr lang="en-CA" u="none" noProof="0">
                          <a:solidFill>
                            <a:schemeClr val="tx1"/>
                          </a:solidFill>
                        </a:rPr>
                        <a:t>project newsletters or email updates</a:t>
                      </a:r>
                      <a:endParaRPr lang="en-CA" strike="sngStrike" noProof="0">
                        <a:solidFill>
                          <a:srgbClr val="FF0000"/>
                        </a:solidFill>
                        <a:latin typeface="Candara"/>
                        <a:ea typeface="Candara"/>
                        <a:cs typeface="Candara"/>
                        <a:sym typeface="Candara"/>
                      </a:endParaRPr>
                    </a:p>
                    <a:p>
                      <a:pPr marL="377825" indent="-285750" algn="just">
                        <a:spcBef>
                          <a:spcPts val="600"/>
                        </a:spcBef>
                        <a:buSzPct val="100000"/>
                        <a:buChar char="❑"/>
                        <a:defRPr sz="1400"/>
                      </a:pPr>
                      <a:r>
                        <a:rPr lang="en-CA" noProof="0"/>
                        <a:t>Organize follow-up meetings to keep the team informed about how the project is going, keep them engaged and hear their concerns</a:t>
                      </a:r>
                      <a:endParaRPr lang="en-CA" strike="sngStrike" noProof="0"/>
                    </a:p>
                  </a:txBody>
                  <a:tcPr marL="45720" marR="45720" horzOverflow="overflow">
                    <a:solidFill>
                      <a:srgbClr val="E6E6E6"/>
                    </a:solidFill>
                  </a:tcPr>
                </a:tc>
                <a:tc>
                  <a:txBody>
                    <a:bodyPr/>
                    <a:lstStyle/>
                    <a:p>
                      <a:pPr algn="l">
                        <a:defRPr b="1">
                          <a:solidFill>
                            <a:srgbClr val="008080"/>
                          </a:solidFill>
                        </a:defRPr>
                      </a:pPr>
                      <a:endParaRPr kumimoji="0" lang="en-CA" sz="1200" b="1" i="0" u="none" strike="noStrike" cap="none" spc="0" normalizeH="0" baseline="0" noProof="0">
                        <a:ln>
                          <a:noFill/>
                        </a:ln>
                        <a:solidFill>
                          <a:srgbClr val="008080"/>
                        </a:solidFill>
                        <a:effectLst/>
                        <a:uFillTx/>
                        <a:latin typeface="Arial"/>
                        <a:cs typeface="Arial"/>
                        <a:sym typeface="Arial"/>
                      </a:endParaRPr>
                    </a:p>
                  </a:txBody>
                  <a:tcPr marL="45720" marR="45720" horzOverflow="overflow">
                    <a:solidFill>
                      <a:srgbClr val="E6E6E6"/>
                    </a:solidFill>
                  </a:tcPr>
                </a:tc>
                <a:extLst>
                  <a:ext uri="{0D108BD9-81ED-4DB2-BD59-A6C34878D82A}">
                    <a16:rowId xmlns:a16="http://schemas.microsoft.com/office/drawing/2014/main" val="10002"/>
                  </a:ext>
                </a:extLst>
              </a:tr>
              <a:tr h="2265820">
                <a:tc gridSpan="2">
                  <a:txBody>
                    <a:bodyPr/>
                    <a:lstStyle/>
                    <a:p>
                      <a:pPr marL="92075" marR="0" lvl="0" indent="0" algn="l" defTabSz="914400" rtl="0" eaLnBrk="1" fontAlgn="auto" latinLnBrk="0" hangingPunct="1">
                        <a:lnSpc>
                          <a:spcPct val="100000"/>
                        </a:lnSpc>
                        <a:spcBef>
                          <a:spcPts val="600"/>
                        </a:spcBef>
                        <a:spcAft>
                          <a:spcPts val="0"/>
                        </a:spcAft>
                        <a:buClrTx/>
                        <a:buSzPct val="100000"/>
                        <a:buFontTx/>
                        <a:buNone/>
                        <a:tabLst/>
                        <a:defRPr sz="1600" b="1"/>
                      </a:pPr>
                      <a:r>
                        <a:rPr lang="en-US" sz="1400" b="1" i="0" u="none" strike="noStrike" cap="none" spc="0" baseline="0" noProof="0" dirty="0">
                          <a:solidFill>
                            <a:srgbClr val="008080"/>
                          </a:solidFill>
                          <a:uFillTx/>
                          <a:latin typeface="Arial"/>
                          <a:cs typeface="Arial"/>
                          <a:sym typeface="Arial"/>
                          <a:hlinkClick r:id="rId14"/>
                        </a:rPr>
                        <a:t>Other documents on the post-treatment transition</a:t>
                      </a:r>
                      <a:r>
                        <a:rPr lang="en-US" sz="1400" b="1" i="0" u="none" strike="noStrike" cap="none" spc="0" baseline="0" noProof="0" dirty="0">
                          <a:solidFill>
                            <a:srgbClr val="008080"/>
                          </a:solidFill>
                          <a:uFillTx/>
                          <a:latin typeface="Arial"/>
                          <a:cs typeface="Arial"/>
                          <a:sym typeface="Arial"/>
                        </a:rPr>
                        <a:t> </a:t>
                      </a:r>
                      <a:r>
                        <a:rPr lang="en-CA" sz="1400" b="0" noProof="0" dirty="0"/>
                        <a:t>(</a:t>
                      </a:r>
                      <a:r>
                        <a:rPr lang="en-CA" sz="1400" b="0" noProof="0" dirty="0">
                          <a:solidFill>
                            <a:schemeClr val="tx1"/>
                          </a:solidFill>
                        </a:rPr>
                        <a:t>click to download</a:t>
                      </a:r>
                      <a:r>
                        <a:rPr lang="en-CA" sz="1400" b="0" noProof="0" dirty="0"/>
                        <a:t>)</a:t>
                      </a:r>
                    </a:p>
                    <a:p>
                      <a:pPr marL="92075" indent="0" algn="l">
                        <a:spcBef>
                          <a:spcPts val="600"/>
                        </a:spcBef>
                        <a:buSzPct val="100000"/>
                        <a:buNone/>
                        <a:defRPr sz="1600" b="1"/>
                      </a:pPr>
                      <a:endParaRPr lang="en-CA" sz="1400" b="1" i="0" u="none" strike="noStrike" cap="none" spc="0" baseline="0" noProof="0" dirty="0">
                        <a:solidFill>
                          <a:srgbClr val="008080"/>
                        </a:solidFill>
                        <a:uFillTx/>
                        <a:latin typeface="Arial"/>
                        <a:cs typeface="Arial"/>
                        <a:sym typeface="Arial"/>
                      </a:endParaRPr>
                    </a:p>
                    <a:p>
                      <a:r>
                        <a:rPr lang="en-CA" sz="1200" b="0" i="0" u="none" strike="noStrike" cap="none" spc="0" baseline="0" noProof="0" dirty="0">
                          <a:solidFill>
                            <a:srgbClr val="000000"/>
                          </a:solidFill>
                          <a:effectLst/>
                          <a:uFillTx/>
                          <a:latin typeface="Arial"/>
                          <a:ea typeface="Arial"/>
                          <a:cs typeface="Arial"/>
                          <a:sym typeface="Arial"/>
                        </a:rPr>
                        <a:t>     </a:t>
                      </a:r>
                      <a:r>
                        <a:rPr lang="en-CA" sz="1200" b="0" i="0" u="none" strike="noStrike" cap="none" spc="0" baseline="0" noProof="0" dirty="0">
                          <a:solidFill>
                            <a:srgbClr val="000000"/>
                          </a:solidFill>
                          <a:effectLst/>
                          <a:uFillTx/>
                          <a:latin typeface="Arial"/>
                          <a:ea typeface="Arial"/>
                          <a:cs typeface="Arial"/>
                          <a:sym typeface="Arial"/>
                          <a:hlinkClick r:id="rId15"/>
                        </a:rPr>
                        <a:t> </a:t>
                      </a:r>
                      <a:r>
                        <a:rPr lang="en-CA" sz="1200" b="0" i="0" u="none" strike="noStrike" cap="none" spc="0" baseline="0" noProof="0" dirty="0">
                          <a:solidFill>
                            <a:srgbClr val="000000"/>
                          </a:solidFill>
                          <a:effectLst/>
                          <a:uFillTx/>
                          <a:latin typeface="Arial"/>
                          <a:ea typeface="Arial"/>
                          <a:cs typeface="Arial"/>
                          <a:sym typeface="Arial"/>
                        </a:rPr>
                        <a:t>     </a:t>
                      </a:r>
                      <a:r>
                        <a:rPr lang="en-CA" sz="1200" b="0" i="0" u="none" strike="noStrike" cap="none" spc="0" baseline="0" noProof="0" dirty="0">
                          <a:solidFill>
                            <a:srgbClr val="000000"/>
                          </a:solidFill>
                          <a:effectLst/>
                          <a:uFillTx/>
                          <a:latin typeface="Arial"/>
                          <a:ea typeface="Arial"/>
                          <a:cs typeface="Arial"/>
                          <a:sym typeface="Arial"/>
                          <a:hlinkClick r:id="rId16"/>
                        </a:rPr>
                        <a:t> </a:t>
                      </a:r>
                      <a:r>
                        <a:rPr lang="en-CA" sz="1200" b="0" i="0" u="none" strike="noStrike" cap="none" spc="0" baseline="0" noProof="0" dirty="0">
                          <a:solidFill>
                            <a:srgbClr val="000000"/>
                          </a:solidFill>
                          <a:effectLst/>
                          <a:uFillTx/>
                          <a:latin typeface="Arial"/>
                          <a:ea typeface="Arial"/>
                          <a:cs typeface="Arial"/>
                          <a:sym typeface="Arial"/>
                        </a:rPr>
                        <a:t>     </a:t>
                      </a:r>
                      <a:r>
                        <a:rPr lang="en-CA" sz="1200" b="0" i="0" u="none" strike="noStrike" cap="none" spc="0" baseline="0" noProof="0" dirty="0">
                          <a:solidFill>
                            <a:srgbClr val="000000"/>
                          </a:solidFill>
                          <a:effectLst/>
                          <a:uFillTx/>
                          <a:latin typeface="Arial"/>
                          <a:ea typeface="Arial"/>
                          <a:cs typeface="Arial"/>
                          <a:sym typeface="Arial"/>
                          <a:hlinkClick r:id="rId17"/>
                        </a:rPr>
                        <a:t> </a:t>
                      </a:r>
                      <a:r>
                        <a:rPr lang="en-CA" sz="1200" b="0" i="0" u="none" strike="noStrike" cap="none" spc="0" baseline="0" noProof="0" dirty="0">
                          <a:solidFill>
                            <a:srgbClr val="000000"/>
                          </a:solidFill>
                          <a:effectLst/>
                          <a:uFillTx/>
                          <a:latin typeface="Arial"/>
                          <a:ea typeface="Arial"/>
                          <a:cs typeface="Arial"/>
                          <a:sym typeface="Arial"/>
                        </a:rPr>
                        <a:t>     </a:t>
                      </a:r>
                      <a:r>
                        <a:rPr lang="en-CA" sz="1200" b="0" i="0" u="none" strike="noStrike" cap="none" spc="0" baseline="0" noProof="0" dirty="0">
                          <a:solidFill>
                            <a:srgbClr val="000000"/>
                          </a:solidFill>
                          <a:effectLst/>
                          <a:uFillTx/>
                          <a:latin typeface="Arial"/>
                          <a:ea typeface="Arial"/>
                          <a:cs typeface="Arial"/>
                          <a:sym typeface="Arial"/>
                          <a:hlinkClick r:id="rId18"/>
                        </a:rPr>
                        <a:t> </a:t>
                      </a:r>
                      <a:endParaRPr lang="en-CA" sz="1200" b="0" i="0" u="none" strike="noStrike" cap="none" spc="0" baseline="0" noProof="0" dirty="0">
                        <a:solidFill>
                          <a:srgbClr val="000000"/>
                        </a:solidFill>
                        <a:effectLst/>
                        <a:uFillTx/>
                        <a:latin typeface="Arial"/>
                        <a:ea typeface="Arial"/>
                        <a:cs typeface="Arial"/>
                        <a:sym typeface="Arial"/>
                      </a:endParaRPr>
                    </a:p>
                    <a:p>
                      <a:r>
                        <a:rPr lang="en-CA" sz="1200" b="0" i="0" u="none" strike="noStrike" cap="none" spc="0" baseline="0" noProof="0" dirty="0">
                          <a:solidFill>
                            <a:srgbClr val="000000"/>
                          </a:solidFill>
                          <a:effectLst/>
                          <a:uFillTx/>
                          <a:latin typeface="Arial"/>
                          <a:ea typeface="Arial"/>
                          <a:cs typeface="Arial"/>
                          <a:sym typeface="Arial"/>
                        </a:rPr>
                        <a:t> </a:t>
                      </a:r>
                    </a:p>
                    <a:p>
                      <a:r>
                        <a:rPr lang="en-CA" sz="1200" b="0" i="0" u="none" strike="noStrike" cap="none" spc="0" baseline="0" noProof="0" dirty="0">
                          <a:solidFill>
                            <a:srgbClr val="000000"/>
                          </a:solidFill>
                          <a:effectLst/>
                          <a:uFillTx/>
                          <a:latin typeface="Arial"/>
                          <a:ea typeface="Arial"/>
                          <a:cs typeface="Arial"/>
                          <a:sym typeface="Arial"/>
                        </a:rPr>
                        <a:t> </a:t>
                      </a:r>
                      <a:endParaRPr lang="en-CA" sz="1400" b="1" i="0" u="none" strike="noStrike" cap="none" spc="0" baseline="0" noProof="0" dirty="0">
                        <a:solidFill>
                          <a:srgbClr val="008080"/>
                        </a:solidFill>
                        <a:uFillTx/>
                        <a:latin typeface="Arial"/>
                        <a:cs typeface="Arial"/>
                        <a:sym typeface="Arial"/>
                      </a:endParaRPr>
                    </a:p>
                    <a:p>
                      <a:r>
                        <a:rPr lang="en-CA" sz="1200" b="0" i="0" u="none" strike="noStrike" cap="none" spc="0" baseline="0" noProof="0" dirty="0">
                          <a:solidFill>
                            <a:srgbClr val="000000"/>
                          </a:solidFill>
                          <a:effectLst/>
                          <a:uFillTx/>
                          <a:latin typeface="Arial"/>
                          <a:ea typeface="Arial"/>
                          <a:cs typeface="Arial"/>
                          <a:sym typeface="Arial"/>
                        </a:rPr>
                        <a:t>     </a:t>
                      </a:r>
                      <a:r>
                        <a:rPr lang="en-CA" sz="1200" b="0" i="0" u="none" strike="noStrike" cap="none" spc="0" baseline="0" noProof="0" dirty="0">
                          <a:solidFill>
                            <a:srgbClr val="000000"/>
                          </a:solidFill>
                          <a:effectLst/>
                          <a:uFillTx/>
                          <a:latin typeface="Arial"/>
                          <a:ea typeface="Arial"/>
                          <a:cs typeface="Arial"/>
                          <a:sym typeface="Arial"/>
                          <a:hlinkClick r:id="rId15"/>
                        </a:rPr>
                        <a:t> </a:t>
                      </a:r>
                      <a:r>
                        <a:rPr lang="en-CA" sz="1200" b="0" i="0" u="none" strike="noStrike" cap="none" spc="0" baseline="0" noProof="0" dirty="0">
                          <a:solidFill>
                            <a:srgbClr val="000000"/>
                          </a:solidFill>
                          <a:effectLst/>
                          <a:uFillTx/>
                          <a:latin typeface="Arial"/>
                          <a:ea typeface="Arial"/>
                          <a:cs typeface="Arial"/>
                          <a:sym typeface="Arial"/>
                        </a:rPr>
                        <a:t>     </a:t>
                      </a:r>
                      <a:r>
                        <a:rPr lang="en-CA" sz="1200" b="0" i="0" u="none" strike="noStrike" cap="none" spc="0" baseline="0" noProof="0" dirty="0">
                          <a:solidFill>
                            <a:srgbClr val="000000"/>
                          </a:solidFill>
                          <a:effectLst/>
                          <a:uFillTx/>
                          <a:latin typeface="Arial"/>
                          <a:ea typeface="Arial"/>
                          <a:cs typeface="Arial"/>
                          <a:sym typeface="Arial"/>
                          <a:hlinkClick r:id="rId16"/>
                        </a:rPr>
                        <a:t> </a:t>
                      </a:r>
                      <a:r>
                        <a:rPr lang="en-CA" sz="1200" b="0" i="0" u="none" strike="noStrike" cap="none" spc="0" baseline="0" noProof="0" dirty="0">
                          <a:solidFill>
                            <a:srgbClr val="000000"/>
                          </a:solidFill>
                          <a:effectLst/>
                          <a:uFillTx/>
                          <a:latin typeface="Arial"/>
                          <a:ea typeface="Arial"/>
                          <a:cs typeface="Arial"/>
                          <a:sym typeface="Arial"/>
                        </a:rPr>
                        <a:t>     </a:t>
                      </a:r>
                      <a:r>
                        <a:rPr lang="en-CA" sz="1200" b="0" i="0" u="none" strike="noStrike" cap="none" spc="0" baseline="0" noProof="0" dirty="0">
                          <a:solidFill>
                            <a:srgbClr val="000000"/>
                          </a:solidFill>
                          <a:effectLst/>
                          <a:uFillTx/>
                          <a:latin typeface="Arial"/>
                          <a:ea typeface="Arial"/>
                          <a:cs typeface="Arial"/>
                          <a:sym typeface="Arial"/>
                          <a:hlinkClick r:id="rId17"/>
                        </a:rPr>
                        <a:t> </a:t>
                      </a:r>
                      <a:r>
                        <a:rPr lang="en-CA" sz="1200" b="0" i="0" u="none" strike="noStrike" cap="none" spc="0" baseline="0" noProof="0" dirty="0">
                          <a:solidFill>
                            <a:srgbClr val="000000"/>
                          </a:solidFill>
                          <a:effectLst/>
                          <a:uFillTx/>
                          <a:latin typeface="Arial"/>
                          <a:ea typeface="Arial"/>
                          <a:cs typeface="Arial"/>
                          <a:sym typeface="Arial"/>
                        </a:rPr>
                        <a:t>     </a:t>
                      </a:r>
                      <a:r>
                        <a:rPr lang="en-CA" sz="1200" b="0" i="0" u="none" strike="noStrike" cap="none" spc="0" baseline="0" noProof="0" dirty="0">
                          <a:solidFill>
                            <a:srgbClr val="000000"/>
                          </a:solidFill>
                          <a:effectLst/>
                          <a:uFillTx/>
                          <a:latin typeface="Arial"/>
                          <a:ea typeface="Arial"/>
                          <a:cs typeface="Arial"/>
                          <a:sym typeface="Arial"/>
                          <a:hlinkClick r:id="rId18"/>
                        </a:rPr>
                        <a:t> </a:t>
                      </a:r>
                      <a:endParaRPr lang="en-CA" sz="1200" b="0" i="0" u="none" strike="noStrike" cap="none" spc="0" baseline="0" noProof="0" dirty="0">
                        <a:solidFill>
                          <a:srgbClr val="000000"/>
                        </a:solidFill>
                        <a:effectLst/>
                        <a:uFillTx/>
                        <a:latin typeface="Arial"/>
                        <a:ea typeface="Arial"/>
                        <a:cs typeface="Arial"/>
                        <a:sym typeface="Arial"/>
                      </a:endParaRPr>
                    </a:p>
                    <a:p>
                      <a:r>
                        <a:rPr lang="en-CA" sz="1200" b="0" i="0" u="none" strike="noStrike" cap="none" spc="0" baseline="0" noProof="0" dirty="0">
                          <a:solidFill>
                            <a:srgbClr val="000000"/>
                          </a:solidFill>
                          <a:effectLst/>
                          <a:uFillTx/>
                          <a:latin typeface="Arial"/>
                          <a:ea typeface="Arial"/>
                          <a:cs typeface="Arial"/>
                          <a:sym typeface="Arial"/>
                        </a:rPr>
                        <a:t> </a:t>
                      </a:r>
                    </a:p>
                    <a:p>
                      <a:r>
                        <a:rPr lang="en-CA" sz="1200" b="0" i="0" u="none" strike="noStrike" cap="none" spc="0" baseline="0" noProof="0" dirty="0">
                          <a:solidFill>
                            <a:srgbClr val="000000"/>
                          </a:solidFill>
                          <a:effectLst/>
                          <a:uFillTx/>
                          <a:latin typeface="Arial"/>
                          <a:ea typeface="Arial"/>
                          <a:cs typeface="Arial"/>
                          <a:sym typeface="Arial"/>
                        </a:rPr>
                        <a:t> </a:t>
                      </a:r>
                      <a:endParaRPr lang="en-CA" sz="1400" b="1" i="0" u="none" strike="noStrike" cap="none" spc="0" baseline="0" noProof="0" dirty="0">
                        <a:solidFill>
                          <a:srgbClr val="008080"/>
                        </a:solidFill>
                        <a:uFillTx/>
                        <a:latin typeface="Arial"/>
                        <a:cs typeface="Arial"/>
                        <a:sym typeface="Arial"/>
                      </a:endParaRPr>
                    </a:p>
                    <a:p>
                      <a:pPr marL="92075" indent="0" algn="l">
                        <a:spcBef>
                          <a:spcPts val="600"/>
                        </a:spcBef>
                        <a:buSzPct val="100000"/>
                        <a:buNone/>
                        <a:defRPr sz="1600" b="1"/>
                      </a:pPr>
                      <a:endParaRPr lang="en-CA" sz="1400" b="1" i="0" u="none" strike="noStrike" cap="none" spc="0" baseline="0" noProof="0" dirty="0">
                        <a:solidFill>
                          <a:srgbClr val="008080"/>
                        </a:solidFill>
                        <a:uFillTx/>
                        <a:latin typeface="Arial"/>
                        <a:cs typeface="Arial"/>
                        <a:sym typeface="Arial"/>
                      </a:endParaRPr>
                    </a:p>
                  </a:txBody>
                  <a:tcPr marL="45720" marR="45720" horzOverflow="overflow">
                    <a:solidFill>
                      <a:srgbClr val="E6E6E6"/>
                    </a:solidFill>
                  </a:tcPr>
                </a:tc>
                <a:tc hMerge="1">
                  <a:txBody>
                    <a:bodyPr/>
                    <a:lstStyle/>
                    <a:p>
                      <a:endParaRPr lang="fr-FR"/>
                    </a:p>
                  </a:txBody>
                  <a:tcPr/>
                </a:tc>
                <a:extLst>
                  <a:ext uri="{0D108BD9-81ED-4DB2-BD59-A6C34878D82A}">
                    <a16:rowId xmlns:a16="http://schemas.microsoft.com/office/drawing/2014/main" val="10003"/>
                  </a:ext>
                </a:extLst>
              </a:tr>
            </a:tbl>
          </a:graphicData>
        </a:graphic>
      </p:graphicFrame>
      <p:sp>
        <p:nvSpPr>
          <p:cNvPr id="2095" name="Rectangle 4"/>
          <p:cNvSpPr/>
          <p:nvPr>
            <p:custDataLst>
              <p:tags r:id="rId2"/>
            </p:custDataLst>
          </p:nvPr>
        </p:nvSpPr>
        <p:spPr>
          <a:xfrm>
            <a:off x="0" y="6507225"/>
            <a:ext cx="12192000" cy="63063"/>
          </a:xfrm>
          <a:prstGeom prst="rect">
            <a:avLst/>
          </a:prstGeom>
          <a:solidFill>
            <a:srgbClr val="3921A1"/>
          </a:solidFill>
          <a:ln w="12700">
            <a:solidFill>
              <a:srgbClr val="3921A1"/>
            </a:solidFill>
            <a:miter/>
          </a:ln>
        </p:spPr>
        <p:txBody>
          <a:bodyPr lIns="45719" rIns="45719" anchor="ctr"/>
          <a:lstStyle/>
          <a:p>
            <a:pPr algn="ctr">
              <a:defRPr>
                <a:solidFill>
                  <a:srgbClr val="FFFFFF"/>
                </a:solidFill>
              </a:defRPr>
            </a:pPr>
            <a:endParaRPr/>
          </a:p>
        </p:txBody>
      </p:sp>
      <p:pic>
        <p:nvPicPr>
          <p:cNvPr id="2102" name="Image 5" descr="Image 5">
            <a:hlinkClick r:id="rId19"/>
          </p:cNvPr>
          <p:cNvPicPr>
            <a:picLocks noChangeAspect="1"/>
          </p:cNvPicPr>
          <p:nvPr>
            <p:custDataLst>
              <p:tags r:id="rId3"/>
            </p:custDataLst>
          </p:nvPr>
        </p:nvPicPr>
        <p:blipFill>
          <a:blip r:embed="rId20"/>
          <a:stretch>
            <a:fillRect/>
          </a:stretch>
        </p:blipFill>
        <p:spPr>
          <a:xfrm>
            <a:off x="8359935" y="2833156"/>
            <a:ext cx="1039007" cy="1644024"/>
          </a:xfrm>
          <a:prstGeom prst="rect">
            <a:avLst/>
          </a:prstGeom>
          <a:ln w="12700">
            <a:miter lim="400000"/>
          </a:ln>
        </p:spPr>
      </p:pic>
      <p:sp>
        <p:nvSpPr>
          <p:cNvPr id="2105" name="ZoneTexte 15"/>
          <p:cNvSpPr txBox="1"/>
          <p:nvPr>
            <p:custDataLst>
              <p:tags r:id="rId4"/>
            </p:custDataLst>
          </p:nvPr>
        </p:nvSpPr>
        <p:spPr>
          <a:xfrm>
            <a:off x="8122869" y="2634982"/>
            <a:ext cx="3339788"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en-CA"/>
              <a:t>Example of a project newsletter template</a:t>
            </a:r>
          </a:p>
        </p:txBody>
      </p:sp>
      <p:sp>
        <p:nvSpPr>
          <p:cNvPr id="4" name="Numéro de diapositive">
            <a:extLst>
              <a:ext uri="{FF2B5EF4-FFF2-40B4-BE49-F238E27FC236}">
                <a16:creationId xmlns:a16="http://schemas.microsoft.com/office/drawing/2014/main" id="{781F9D3D-94EA-DAF0-7842-80B92AC378E2}"/>
              </a:ext>
            </a:extLst>
          </p:cNvPr>
          <p:cNvSpPr txBox="1">
            <a:spLocks/>
          </p:cNvSpPr>
          <p:nvPr>
            <p:custDataLst>
              <p:tags r:id="rId5"/>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25</a:t>
            </a:fld>
            <a:endParaRPr lang="fr-CA"/>
          </a:p>
        </p:txBody>
      </p:sp>
      <p:pic>
        <p:nvPicPr>
          <p:cNvPr id="17" name="Image 16">
            <a:hlinkClick r:id="rId14"/>
            <a:extLst>
              <a:ext uri="{FF2B5EF4-FFF2-40B4-BE49-F238E27FC236}">
                <a16:creationId xmlns:a16="http://schemas.microsoft.com/office/drawing/2014/main" id="{A78F7890-CBC0-C812-D846-661B3DB6DFE1}"/>
              </a:ext>
            </a:extLst>
          </p:cNvPr>
          <p:cNvPicPr>
            <a:picLocks noChangeAspect="1"/>
          </p:cNvPicPr>
          <p:nvPr>
            <p:custDataLst>
              <p:tags r:id="rId6"/>
            </p:custDataLst>
          </p:nvPr>
        </p:nvPicPr>
        <p:blipFill rotWithShape="1">
          <a:blip r:embed="rId21"/>
          <a:srcRect l="19018" t="50000" r="39831" b="21416"/>
          <a:stretch/>
        </p:blipFill>
        <p:spPr>
          <a:xfrm>
            <a:off x="4318449" y="5062461"/>
            <a:ext cx="3677107" cy="1436717"/>
          </a:xfrm>
          <a:prstGeom prst="rect">
            <a:avLst/>
          </a:prstGeom>
        </p:spPr>
      </p:pic>
      <p:pic>
        <p:nvPicPr>
          <p:cNvPr id="8" name="Image 7">
            <a:hlinkClick r:id="rId14"/>
            <a:extLst>
              <a:ext uri="{FF2B5EF4-FFF2-40B4-BE49-F238E27FC236}">
                <a16:creationId xmlns:a16="http://schemas.microsoft.com/office/drawing/2014/main" id="{FF803B02-C1A9-572F-A9B1-154E02DAE965}"/>
              </a:ext>
            </a:extLst>
          </p:cNvPr>
          <p:cNvPicPr>
            <a:picLocks noChangeAspect="1"/>
          </p:cNvPicPr>
          <p:nvPr>
            <p:custDataLst>
              <p:tags r:id="rId7"/>
            </p:custDataLst>
          </p:nvPr>
        </p:nvPicPr>
        <p:blipFill rotWithShape="1">
          <a:blip r:embed="rId22"/>
          <a:srcRect l="14477" t="33179" r="13662" b="11756"/>
          <a:stretch/>
        </p:blipFill>
        <p:spPr>
          <a:xfrm>
            <a:off x="388153" y="5066484"/>
            <a:ext cx="3333242" cy="1436717"/>
          </a:xfrm>
          <a:prstGeom prst="rect">
            <a:avLst/>
          </a:prstGeom>
        </p:spPr>
      </p:pic>
      <p:sp>
        <p:nvSpPr>
          <p:cNvPr id="2" name="TextBox 1">
            <a:extLst>
              <a:ext uri="{FF2B5EF4-FFF2-40B4-BE49-F238E27FC236}">
                <a16:creationId xmlns:a16="http://schemas.microsoft.com/office/drawing/2014/main" id="{FDCCD8A9-FC0E-BC86-8D93-4F4DD18783E0}"/>
              </a:ext>
            </a:extLst>
          </p:cNvPr>
          <p:cNvSpPr txBox="1"/>
          <p:nvPr/>
        </p:nvSpPr>
        <p:spPr>
          <a:xfrm>
            <a:off x="9352087" y="2846639"/>
            <a:ext cx="159779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CA" sz="1200" b="1">
                <a:solidFill>
                  <a:srgbClr val="008080"/>
                </a:solidFill>
              </a:rPr>
              <a:t>(French only)</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8" name="Rectangle 11"/>
          <p:cNvSpPr/>
          <p:nvPr>
            <p:custDataLst>
              <p:tags r:id="rId1"/>
            </p:custDataLst>
          </p:nvPr>
        </p:nvSpPr>
        <p:spPr>
          <a:xfrm>
            <a:off x="0" y="0"/>
            <a:ext cx="11440160" cy="6858000"/>
          </a:xfrm>
          <a:prstGeom prst="rect">
            <a:avLst/>
          </a:prstGeom>
          <a:solidFill>
            <a:srgbClr val="CBEEA9"/>
          </a:solidFill>
          <a:ln w="12700">
            <a:solidFill>
              <a:srgbClr val="CBEEA9"/>
            </a:solidFill>
            <a:miter/>
          </a:ln>
        </p:spPr>
        <p:txBody>
          <a:bodyPr lIns="45719" rIns="45719" anchor="ctr"/>
          <a:lstStyle/>
          <a:p>
            <a:pPr algn="ctr">
              <a:defRPr>
                <a:solidFill>
                  <a:srgbClr val="FFFFFF"/>
                </a:solidFill>
              </a:defRPr>
            </a:pPr>
            <a:endParaRPr/>
          </a:p>
        </p:txBody>
      </p:sp>
      <p:sp>
        <p:nvSpPr>
          <p:cNvPr id="2109" name="Titre 2"/>
          <p:cNvSpPr txBox="1">
            <a:spLocks noGrp="1"/>
          </p:cNvSpPr>
          <p:nvPr>
            <p:ph type="title"/>
            <p:custDataLst>
              <p:tags r:id="rId2"/>
            </p:custDataLst>
          </p:nvPr>
        </p:nvSpPr>
        <p:spPr>
          <a:xfrm>
            <a:off x="671079" y="111124"/>
            <a:ext cx="10154922" cy="3668397"/>
          </a:xfrm>
          <a:prstGeom prst="rect">
            <a:avLst/>
          </a:prstGeom>
          <a:solidFill>
            <a:srgbClr val="CBEEA9"/>
          </a:solidFill>
        </p:spPr>
        <p:txBody>
          <a:bodyPr>
            <a:normAutofit fontScale="90000"/>
          </a:bodyPr>
          <a:lstStyle/>
          <a:p>
            <a:pPr>
              <a:defRPr sz="5400" spc="-200">
                <a:solidFill>
                  <a:srgbClr val="000000"/>
                </a:solidFill>
              </a:defRPr>
            </a:pPr>
            <a:r>
              <a:rPr lang="en-CA"/>
              <a:t>Prepare patients and </a:t>
            </a:r>
            <a:br>
              <a:rPr lang="en-CA"/>
            </a:br>
            <a:r>
              <a:rPr lang="en-CA"/>
              <a:t>their loved ones for the transition</a:t>
            </a:r>
            <a:br>
              <a:rPr lang="en-CA"/>
            </a:br>
            <a:r>
              <a:rPr lang="en-CA"/>
              <a:t>by offering self-care support from the </a:t>
            </a:r>
            <a:r>
              <a:rPr lang="en-CA" sz="5400" spc="-200">
                <a:solidFill>
                  <a:srgbClr val="000000"/>
                </a:solidFill>
              </a:rPr>
              <a:t>get</a:t>
            </a:r>
            <a:r>
              <a:rPr lang="en-US" sz="5400" spc="-200">
                <a:solidFill>
                  <a:srgbClr val="000000"/>
                </a:solidFill>
              </a:rPr>
              <a:t>‑</a:t>
            </a:r>
            <a:r>
              <a:rPr lang="en-CA" sz="5400" spc="-200">
                <a:solidFill>
                  <a:srgbClr val="000000"/>
                </a:solidFill>
              </a:rPr>
              <a:t>go</a:t>
            </a:r>
            <a:endParaRPr lang="en-CA"/>
          </a:p>
        </p:txBody>
      </p:sp>
      <p:sp>
        <p:nvSpPr>
          <p:cNvPr id="2110" name="Espace réservé du texte 3"/>
          <p:cNvSpPr txBox="1"/>
          <p:nvPr>
            <p:custDataLst>
              <p:tags r:id="rId3"/>
            </p:custDataLst>
          </p:nvPr>
        </p:nvSpPr>
        <p:spPr>
          <a:xfrm>
            <a:off x="523239" y="3970894"/>
            <a:ext cx="10450602" cy="31242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algn="r" defTabSz="649223">
              <a:lnSpc>
                <a:spcPct val="72000"/>
              </a:lnSpc>
              <a:spcBef>
                <a:spcPts val="700"/>
              </a:spcBef>
              <a:defRPr sz="10437">
                <a:solidFill>
                  <a:srgbClr val="F5FCEE"/>
                </a:solidFill>
                <a:latin typeface="Constantia"/>
                <a:ea typeface="Constantia"/>
                <a:cs typeface="Constantia"/>
                <a:sym typeface="Constantia"/>
              </a:defRPr>
            </a:pPr>
            <a:r>
              <a:rPr lang="en-CA"/>
              <a:t>Step </a:t>
            </a:r>
            <a:r>
              <a:rPr lang="en-CA" sz="18104"/>
              <a:t>3</a:t>
            </a:r>
          </a:p>
        </p:txBody>
      </p:sp>
      <p:sp>
        <p:nvSpPr>
          <p:cNvPr id="3" name="Numéro de diapositive">
            <a:extLst>
              <a:ext uri="{FF2B5EF4-FFF2-40B4-BE49-F238E27FC236}">
                <a16:creationId xmlns:a16="http://schemas.microsoft.com/office/drawing/2014/main" id="{DC6FAA06-F334-74FA-0459-8CF804557A0E}"/>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26</a:t>
            </a:fld>
            <a:endParaRPr lang="fr-CA"/>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2" name="Rectangle 9"/>
          <p:cNvSpPr/>
          <p:nvPr>
            <p:custDataLst>
              <p:tags r:id="rId1"/>
            </p:custDataLst>
          </p:nvPr>
        </p:nvSpPr>
        <p:spPr>
          <a:xfrm>
            <a:off x="0" y="6477438"/>
            <a:ext cx="12192000" cy="63063"/>
          </a:xfrm>
          <a:prstGeom prst="rect">
            <a:avLst/>
          </a:prstGeom>
          <a:solidFill>
            <a:srgbClr val="CBEEA9"/>
          </a:solidFill>
          <a:ln w="12700">
            <a:solidFill>
              <a:srgbClr val="CBEEA9"/>
            </a:solidFill>
            <a:miter/>
          </a:ln>
        </p:spPr>
        <p:txBody>
          <a:bodyPr lIns="45719" rIns="45719" anchor="ctr"/>
          <a:lstStyle/>
          <a:p>
            <a:pPr algn="ctr">
              <a:defRPr>
                <a:solidFill>
                  <a:srgbClr val="FFFFFF"/>
                </a:solidFill>
              </a:defRPr>
            </a:pPr>
            <a:endParaRPr/>
          </a:p>
        </p:txBody>
      </p:sp>
      <p:sp>
        <p:nvSpPr>
          <p:cNvPr id="2113" name="Espace réservé du texte 3"/>
          <p:cNvSpPr txBox="1"/>
          <p:nvPr>
            <p:custDataLst>
              <p:tags r:id="rId2"/>
            </p:custDataLst>
          </p:nvPr>
        </p:nvSpPr>
        <p:spPr>
          <a:xfrm>
            <a:off x="487812" y="370760"/>
            <a:ext cx="10754229" cy="978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spcBef>
                <a:spcPts val="1000"/>
              </a:spcBef>
              <a:defRPr sz="2800" b="1">
                <a:solidFill>
                  <a:srgbClr val="373545"/>
                </a:solidFill>
                <a:latin typeface="Constantia"/>
                <a:ea typeface="Constantia"/>
                <a:cs typeface="Constantia"/>
                <a:sym typeface="Constantia"/>
              </a:defRPr>
            </a:lvl1pPr>
          </a:lstStyle>
          <a:p>
            <a:r>
              <a:rPr lang="en-CA" sz="3200" spc="-150">
                <a:solidFill>
                  <a:srgbClr val="000000"/>
                </a:solidFill>
              </a:rPr>
              <a:t>Self-Care Support: </a:t>
            </a:r>
            <a:br>
              <a:rPr lang="en-CA" sz="3200" spc="-150">
                <a:solidFill>
                  <a:srgbClr val="000000"/>
                </a:solidFill>
              </a:rPr>
            </a:br>
            <a:r>
              <a:rPr lang="en-CA" sz="3200" spc="-150">
                <a:solidFill>
                  <a:srgbClr val="000000"/>
                </a:solidFill>
              </a:rPr>
              <a:t>Involving Patients in Their Health and Care</a:t>
            </a:r>
          </a:p>
        </p:txBody>
      </p:sp>
      <p:pic>
        <p:nvPicPr>
          <p:cNvPr id="2116" name="Image 2" descr="Image 2">
            <a:hlinkClick r:id="rId8"/>
          </p:cNvPr>
          <p:cNvPicPr>
            <a:picLocks noChangeAspect="1"/>
          </p:cNvPicPr>
          <p:nvPr>
            <p:custDataLst>
              <p:tags r:id="rId3"/>
            </p:custDataLst>
          </p:nvPr>
        </p:nvPicPr>
        <p:blipFill>
          <a:blip r:embed="rId9"/>
          <a:srcRect l="12533" r="20487" b="5639"/>
          <a:stretch>
            <a:fillRect/>
          </a:stretch>
        </p:blipFill>
        <p:spPr>
          <a:xfrm>
            <a:off x="3874884" y="1876467"/>
            <a:ext cx="3041964" cy="3120161"/>
          </a:xfrm>
          <a:prstGeom prst="rect">
            <a:avLst/>
          </a:prstGeom>
          <a:ln w="12700">
            <a:miter lim="400000"/>
          </a:ln>
        </p:spPr>
      </p:pic>
      <p:sp>
        <p:nvSpPr>
          <p:cNvPr id="2" name="ZoneTexte 1">
            <a:extLst>
              <a:ext uri="{FF2B5EF4-FFF2-40B4-BE49-F238E27FC236}">
                <a16:creationId xmlns:a16="http://schemas.microsoft.com/office/drawing/2014/main" id="{CAD9E792-CFA7-B12F-5D9E-9A254C4D42FB}"/>
              </a:ext>
            </a:extLst>
          </p:cNvPr>
          <p:cNvSpPr txBox="1"/>
          <p:nvPr>
            <p:custDataLst>
              <p:tags r:id="rId4"/>
            </p:custDataLst>
          </p:nvPr>
        </p:nvSpPr>
        <p:spPr>
          <a:xfrm>
            <a:off x="3073824" y="5154127"/>
            <a:ext cx="4644083"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CA" sz="1800" b="0" i="0" u="none" strike="noStrike" cap="none" spc="0" normalizeH="0" baseline="0">
                <a:ln>
                  <a:noFill/>
                </a:ln>
                <a:solidFill>
                  <a:srgbClr val="000000"/>
                </a:solidFill>
                <a:effectLst/>
                <a:uFillTx/>
                <a:latin typeface="Arial"/>
                <a:ea typeface="Arial"/>
                <a:cs typeface="Arial"/>
                <a:sym typeface="Arial"/>
              </a:rPr>
              <a:t>Video </a:t>
            </a:r>
            <a:r>
              <a:rPr kumimoji="0" lang="en-CA" sz="1800" b="0" i="0" u="none" strike="noStrike" cap="none" spc="0" normalizeH="0" baseline="0">
                <a:ln>
                  <a:noFill/>
                </a:ln>
                <a:solidFill>
                  <a:schemeClr val="tx1"/>
                </a:solidFill>
                <a:effectLst/>
                <a:uFillTx/>
                <a:latin typeface="Arial"/>
                <a:ea typeface="Arial"/>
                <a:cs typeface="Arial"/>
                <a:sym typeface="Arial"/>
              </a:rPr>
              <a:t>of Vincent Dumez, </a:t>
            </a:r>
            <a:br>
              <a:rPr kumimoji="0" lang="en-CA" sz="1800" b="0" i="0" u="none" strike="noStrike" cap="none" spc="0" normalizeH="0" baseline="0">
                <a:ln>
                  <a:noFill/>
                </a:ln>
                <a:solidFill>
                  <a:schemeClr val="tx1"/>
                </a:solidFill>
                <a:effectLst/>
                <a:uFillTx/>
                <a:latin typeface="Arial"/>
                <a:ea typeface="Arial"/>
                <a:cs typeface="Arial"/>
                <a:sym typeface="Arial"/>
              </a:rPr>
            </a:br>
            <a:r>
              <a:rPr kumimoji="0" lang="en-CA" sz="1800" b="0" i="0" u="none" strike="noStrike" cap="none" spc="0" normalizeH="0" baseline="0">
                <a:ln>
                  <a:noFill/>
                </a:ln>
                <a:solidFill>
                  <a:schemeClr val="tx1"/>
                </a:solidFill>
                <a:effectLst/>
                <a:uFillTx/>
                <a:latin typeface="Arial"/>
                <a:ea typeface="Arial"/>
                <a:cs typeface="Arial"/>
                <a:sym typeface="Arial"/>
              </a:rPr>
              <a:t>D</a:t>
            </a:r>
            <a:r>
              <a:rPr lang="en-CA">
                <a:solidFill>
                  <a:schemeClr val="tx1"/>
                </a:solidFill>
              </a:rPr>
              <a:t>irector of Community Partnerships</a:t>
            </a:r>
            <a:r>
              <a:rPr kumimoji="0" lang="en-CA" sz="1800" b="0" i="0" u="none" strike="noStrike" cap="none" spc="0" normalizeH="0" baseline="0">
                <a:ln>
                  <a:noFill/>
                </a:ln>
                <a:solidFill>
                  <a:srgbClr val="000000"/>
                </a:solidFill>
                <a:effectLst/>
                <a:uFillTx/>
                <a:latin typeface="Arial"/>
                <a:ea typeface="Arial"/>
                <a:cs typeface="Arial"/>
                <a:sym typeface="Arial"/>
              </a:rPr>
              <a:t>, </a:t>
            </a:r>
            <a:br>
              <a:rPr kumimoji="0" lang="en-CA" sz="1800" b="0" i="0" u="none" strike="noStrike" cap="none" spc="0" normalizeH="0" baseline="0">
                <a:ln>
                  <a:noFill/>
                </a:ln>
                <a:solidFill>
                  <a:srgbClr val="000000"/>
                </a:solidFill>
                <a:effectLst/>
                <a:uFillTx/>
                <a:latin typeface="Arial"/>
                <a:ea typeface="Arial"/>
                <a:cs typeface="Arial"/>
                <a:sym typeface="Arial"/>
              </a:rPr>
            </a:br>
            <a:r>
              <a:rPr kumimoji="0" lang="en-CA" sz="1800" b="0" i="0" u="none" strike="noStrike" cap="none" spc="0" normalizeH="0" baseline="0">
                <a:ln>
                  <a:noFill/>
                </a:ln>
                <a:solidFill>
                  <a:srgbClr val="000000"/>
                </a:solidFill>
                <a:effectLst/>
                <a:uFillTx/>
                <a:latin typeface="Arial"/>
                <a:ea typeface="Arial"/>
                <a:cs typeface="Arial"/>
                <a:sym typeface="Arial"/>
              </a:rPr>
              <a:t>University of Montréal</a:t>
            </a:r>
          </a:p>
        </p:txBody>
      </p:sp>
      <p:sp>
        <p:nvSpPr>
          <p:cNvPr id="3" name="Numéro de diapositive">
            <a:extLst>
              <a:ext uri="{FF2B5EF4-FFF2-40B4-BE49-F238E27FC236}">
                <a16:creationId xmlns:a16="http://schemas.microsoft.com/office/drawing/2014/main" id="{7416FC91-C60A-0B99-4E46-E2469C4BCD6A}"/>
              </a:ext>
            </a:extLst>
          </p:cNvPr>
          <p:cNvSpPr txBox="1">
            <a:spLocks/>
          </p:cNvSpPr>
          <p:nvPr>
            <p:custDataLst>
              <p:tags r:id="rId5"/>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27</a:t>
            </a:fld>
            <a:endParaRPr lang="fr-CA"/>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1" name="Rectangle 11"/>
          <p:cNvGrpSpPr/>
          <p:nvPr>
            <p:custDataLst>
              <p:tags r:id="rId1"/>
            </p:custDataLst>
          </p:nvPr>
        </p:nvGrpSpPr>
        <p:grpSpPr>
          <a:xfrm>
            <a:off x="656046" y="730545"/>
            <a:ext cx="7032377" cy="5979523"/>
            <a:chOff x="0" y="-1"/>
            <a:chExt cx="6973200" cy="4766402"/>
          </a:xfrm>
        </p:grpSpPr>
        <p:sp>
          <p:nvSpPr>
            <p:cNvPr id="2119" name="Rectangle"/>
            <p:cNvSpPr/>
            <p:nvPr/>
          </p:nvSpPr>
          <p:spPr>
            <a:xfrm>
              <a:off x="0" y="-1"/>
              <a:ext cx="6973200" cy="4766402"/>
            </a:xfrm>
            <a:prstGeom prst="rect">
              <a:avLst/>
            </a:prstGeom>
            <a:noFill/>
            <a:ln w="50800" cap="flat">
              <a:solidFill>
                <a:srgbClr val="CBEEA9"/>
              </a:solidFill>
              <a:prstDash val="solid"/>
              <a:miter lim="800000"/>
            </a:ln>
            <a:effectLst/>
          </p:spPr>
          <p:txBody>
            <a:bodyPr wrap="square" lIns="45719" tIns="45719" rIns="45719" bIns="45719" numCol="1" anchor="ctr">
              <a:noAutofit/>
            </a:bodyPr>
            <a:lstStyle/>
            <a:p>
              <a:pPr algn="ctr">
                <a:lnSpc>
                  <a:spcPct val="90000"/>
                </a:lnSpc>
                <a:spcBef>
                  <a:spcPts val="1000"/>
                </a:spcBef>
                <a:tabLst>
                  <a:tab pos="7886700" algn="l"/>
                  <a:tab pos="8064500" algn="l"/>
                </a:tabLst>
                <a:defRPr sz="1400">
                  <a:latin typeface="+mn-lt"/>
                  <a:ea typeface="+mn-ea"/>
                  <a:cs typeface="+mn-cs"/>
                  <a:sym typeface="Calibri"/>
                </a:defRPr>
              </a:pPr>
              <a:endParaRPr/>
            </a:p>
          </p:txBody>
        </p:sp>
        <p:sp>
          <p:nvSpPr>
            <p:cNvPr id="2120" name="Il ne suffit pas de mettre à la disposition des patients et de leurs familles de l'information, même fiable et validée, pour qu'ils se l'approprient efficacement. Devoir s'adapter à une pathologie de longue durée exige que le patient puisse négocier ses "/>
            <p:cNvSpPr txBox="1"/>
            <p:nvPr/>
          </p:nvSpPr>
          <p:spPr>
            <a:xfrm>
              <a:off x="213959" y="383718"/>
              <a:ext cx="6759241" cy="39989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tabLst>
                  <a:tab pos="7886700" algn="l"/>
                  <a:tab pos="8064500" algn="l"/>
                </a:tabLst>
                <a:defRPr sz="1400"/>
              </a:pPr>
              <a:r>
                <a:rPr lang="en-CA" sz="1600"/>
                <a:t>Patients and their families need more than just access to reliable, scientifically proven information to feel empowered. Patients facing a long</a:t>
              </a:r>
              <a:r>
                <a:rPr lang="en-US" sz="1600"/>
                <a:t>‑</a:t>
              </a:r>
              <a:r>
                <a:rPr lang="en-CA" sz="1600"/>
                <a:t>term diagnosis must be able to figure out their own priorities and preferences to take an active role in their own care. This requires skills to be transferred to patients </a:t>
              </a:r>
              <a:r>
                <a:rPr lang="en-CA" sz="1400"/>
                <a:t>(Bourmaud et al. 2022).</a:t>
              </a:r>
            </a:p>
            <a:p>
              <a:pPr algn="ctr">
                <a:tabLst>
                  <a:tab pos="7886700" algn="l"/>
                  <a:tab pos="8064500" algn="l"/>
                </a:tabLst>
                <a:defRPr sz="1400"/>
              </a:pPr>
              <a:endParaRPr lang="en-CA" sz="1600"/>
            </a:p>
            <a:p>
              <a:pPr algn="ctr">
                <a:tabLst>
                  <a:tab pos="7886700" algn="l"/>
                  <a:tab pos="8064500" algn="l"/>
                </a:tabLst>
                <a:defRPr sz="1400"/>
              </a:pPr>
              <a:r>
                <a:rPr lang="en-US" sz="1600"/>
                <a:t>The client's physical and psychosocial readiness for transition, including their capacity to self-manage their health, is assessed</a:t>
              </a:r>
              <a:r>
                <a:rPr lang="en-CA" sz="1600"/>
                <a:t>. </a:t>
              </a:r>
              <a:r>
                <a:rPr lang="en-US" sz="1600"/>
                <a:t>This assessment happens as early as possible within the care process</a:t>
              </a:r>
              <a:r>
                <a:rPr lang="en-CA" sz="1600"/>
                <a:t> (Accreditation Canada standard 7.1.126) </a:t>
              </a:r>
              <a:r>
                <a:rPr lang="en-CA" sz="1400"/>
                <a:t>(Accreditation Canada, 2019).</a:t>
              </a:r>
            </a:p>
            <a:p>
              <a:pPr algn="ctr">
                <a:tabLst>
                  <a:tab pos="7886700" algn="l"/>
                  <a:tab pos="8064500" algn="l"/>
                </a:tabLst>
                <a:defRPr sz="1400"/>
              </a:pPr>
              <a:endParaRPr lang="en-CA" sz="1600"/>
            </a:p>
            <a:p>
              <a:pPr algn="ctr">
                <a:tabLst>
                  <a:tab pos="7886700" algn="l"/>
                  <a:tab pos="8064500" algn="l"/>
                </a:tabLst>
                <a:defRPr sz="1400"/>
              </a:pPr>
              <a:r>
                <a:rPr lang="en-CA" sz="1600"/>
                <a:t>Studies show that empowerment improves health status among populations. </a:t>
              </a:r>
              <a:br>
                <a:rPr lang="en-CA" sz="1600"/>
              </a:br>
              <a:r>
                <a:rPr lang="en-CA" sz="1600"/>
                <a:t>Passiveness has been shown to lead to feelings of incompetence, which can result in depression, or even stopping treatment. Conversely, </a:t>
              </a:r>
              <a:br>
                <a:rPr lang="en-CA" sz="1600"/>
              </a:br>
              <a:r>
                <a:rPr lang="en-CA" sz="1600"/>
                <a:t>feelings of competence improve health </a:t>
              </a:r>
              <a:r>
                <a:rPr lang="en-CA" sz="1400"/>
                <a:t>(Gross 2017).</a:t>
              </a:r>
            </a:p>
            <a:p>
              <a:pPr algn="ctr">
                <a:tabLst>
                  <a:tab pos="7886700" algn="l"/>
                  <a:tab pos="8064500" algn="l"/>
                </a:tabLst>
                <a:defRPr sz="1400"/>
              </a:pPr>
              <a:endParaRPr lang="en-CA" sz="1600"/>
            </a:p>
            <a:p>
              <a:pPr algn="ctr">
                <a:tabLst>
                  <a:tab pos="7886700" algn="l"/>
                  <a:tab pos="8064500" algn="l"/>
                </a:tabLst>
                <a:defRPr sz="1400"/>
              </a:pPr>
              <a:r>
                <a:rPr lang="en-CA" sz="1600"/>
                <a:t>Learning is a social activity that involves discussions with professionals and peers, social media interactions and online research to find accurate health-related information </a:t>
              </a:r>
              <a:r>
                <a:rPr lang="en-CA" sz="1400"/>
                <a:t>(NHS England 2016).</a:t>
              </a:r>
            </a:p>
          </p:txBody>
        </p:sp>
      </p:grpSp>
      <p:sp>
        <p:nvSpPr>
          <p:cNvPr id="2122" name="ZoneTexte 3"/>
          <p:cNvSpPr txBox="1"/>
          <p:nvPr>
            <p:custDataLst>
              <p:tags r:id="rId2"/>
            </p:custDataLst>
          </p:nvPr>
        </p:nvSpPr>
        <p:spPr>
          <a:xfrm>
            <a:off x="656046" y="147932"/>
            <a:ext cx="5573636"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spc="-150">
                <a:latin typeface="Constantia"/>
                <a:ea typeface="Constantia"/>
                <a:cs typeface="Constantia"/>
                <a:sym typeface="Constantia"/>
              </a:defRPr>
            </a:lvl1pPr>
          </a:lstStyle>
          <a:p>
            <a:pPr>
              <a:defRPr sz="3200" b="1" spc="-150">
                <a:latin typeface="Constantia"/>
                <a:ea typeface="Constantia"/>
                <a:cs typeface="Constantia"/>
                <a:sym typeface="Constantia"/>
              </a:defRPr>
            </a:pPr>
            <a:r>
              <a:rPr lang="en-US"/>
              <a:t>Did you know</a:t>
            </a:r>
            <a:r>
              <a:rPr lang="en-US" sz="4000"/>
              <a:t>?</a:t>
            </a:r>
          </a:p>
        </p:txBody>
      </p:sp>
      <p:pic>
        <p:nvPicPr>
          <p:cNvPr id="2123" name="Espace réservé pour une image  4" descr="Espace réservé pour une image  4"/>
          <p:cNvPicPr>
            <a:picLocks noGrp="1" noChangeAspect="1"/>
          </p:cNvPicPr>
          <p:nvPr>
            <p:ph type="pic" idx="21"/>
            <p:custDataLst>
              <p:tags r:id="rId3"/>
            </p:custDataLst>
          </p:nvPr>
        </p:nvPicPr>
        <p:blipFill>
          <a:blip r:embed="rId6"/>
          <a:srcRect l="37097" r="25374"/>
          <a:stretch>
            <a:fillRect/>
          </a:stretch>
        </p:blipFill>
        <p:spPr>
          <a:xfrm>
            <a:off x="8327827" y="320454"/>
            <a:ext cx="3314899" cy="6084000"/>
          </a:xfrm>
          <a:prstGeom prst="rect">
            <a:avLst/>
          </a:prstGeom>
        </p:spPr>
      </p:pic>
      <p:sp>
        <p:nvSpPr>
          <p:cNvPr id="2" name="Numéro de diapositive">
            <a:extLst>
              <a:ext uri="{FF2B5EF4-FFF2-40B4-BE49-F238E27FC236}">
                <a16:creationId xmlns:a16="http://schemas.microsoft.com/office/drawing/2014/main" id="{08996033-6D4D-B917-9450-98F51943D8FF}"/>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28</a:t>
            </a:fld>
            <a:endParaRPr lang="fr-CA"/>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6" name="Titre 3"/>
          <p:cNvSpPr txBox="1">
            <a:spLocks noGrp="1"/>
          </p:cNvSpPr>
          <p:nvPr>
            <p:ph type="title"/>
            <p:custDataLst>
              <p:tags r:id="rId1"/>
            </p:custDataLst>
          </p:nvPr>
        </p:nvSpPr>
        <p:spPr>
          <a:xfrm>
            <a:off x="145796" y="40081"/>
            <a:ext cx="11727420" cy="1036467"/>
          </a:xfrm>
          <a:prstGeom prst="rect">
            <a:avLst/>
          </a:prstGeom>
        </p:spPr>
        <p:txBody>
          <a:bodyPr/>
          <a:lstStyle>
            <a:lvl1pPr>
              <a:defRPr sz="2800" spc="-200"/>
            </a:lvl1pPr>
          </a:lstStyle>
          <a:p>
            <a:r>
              <a:rPr lang="en-CA" spc="-176"/>
              <a:t>Strategies to implement patient self-care support</a:t>
            </a:r>
          </a:p>
        </p:txBody>
      </p:sp>
      <p:graphicFrame>
        <p:nvGraphicFramePr>
          <p:cNvPr id="2127" name="Tableau 12"/>
          <p:cNvGraphicFramePr/>
          <p:nvPr>
            <p:custDataLst>
              <p:tags r:id="rId2"/>
            </p:custDataLst>
            <p:extLst>
              <p:ext uri="{D42A27DB-BD31-4B8C-83A1-F6EECF244321}">
                <p14:modId xmlns:p14="http://schemas.microsoft.com/office/powerpoint/2010/main" val="3669829685"/>
              </p:ext>
            </p:extLst>
          </p:nvPr>
        </p:nvGraphicFramePr>
        <p:xfrm>
          <a:off x="-2" y="1167361"/>
          <a:ext cx="12192002" cy="5836943"/>
        </p:xfrm>
        <a:graphic>
          <a:graphicData uri="http://schemas.openxmlformats.org/drawingml/2006/table">
            <a:tbl>
              <a:tblPr>
                <a:tableStyleId>{4C3C2611-4C71-4FC5-86AE-919BDF0F9419}</a:tableStyleId>
              </a:tblPr>
              <a:tblGrid>
                <a:gridCol w="7444685">
                  <a:extLst>
                    <a:ext uri="{9D8B030D-6E8A-4147-A177-3AD203B41FA5}">
                      <a16:colId xmlns:a16="http://schemas.microsoft.com/office/drawing/2014/main" val="20000"/>
                    </a:ext>
                  </a:extLst>
                </a:gridCol>
                <a:gridCol w="4747317">
                  <a:extLst>
                    <a:ext uri="{9D8B030D-6E8A-4147-A177-3AD203B41FA5}">
                      <a16:colId xmlns:a16="http://schemas.microsoft.com/office/drawing/2014/main" val="20001"/>
                    </a:ext>
                  </a:extLst>
                </a:gridCol>
              </a:tblGrid>
              <a:tr h="1486897">
                <a:tc>
                  <a:txBody>
                    <a:bodyPr/>
                    <a:lstStyle/>
                    <a:p>
                      <a:pPr indent="92075" algn="l">
                        <a:defRPr sz="1600" b="1">
                          <a:solidFill>
                            <a:srgbClr val="FFFFFF"/>
                          </a:solidFill>
                        </a:defRPr>
                      </a:pPr>
                      <a:r>
                        <a:rPr lang="en-CA" sz="1800" noProof="0"/>
                        <a:t>Goal of Step 3: </a:t>
                      </a:r>
                    </a:p>
                    <a:p>
                      <a:pPr indent="92075" algn="just">
                        <a:defRPr sz="1400" b="1">
                          <a:solidFill>
                            <a:srgbClr val="FFFFFF"/>
                          </a:solidFill>
                        </a:defRPr>
                      </a:pPr>
                      <a:endParaRPr lang="en-CA">
                        <a:latin typeface="Candara"/>
                        <a:sym typeface="Candara"/>
                      </a:endParaRPr>
                    </a:p>
                    <a:p>
                      <a:pPr marL="87313" indent="0" algn="just">
                        <a:defRPr sz="1400" b="1">
                          <a:solidFill>
                            <a:srgbClr val="FFFFFF"/>
                          </a:solidFill>
                        </a:defRPr>
                      </a:pPr>
                      <a:r>
                        <a:rPr lang="en-CA"/>
                        <a:t>Propose a self-care learning model that meets the needs and capacity of patients and their loved ones. This model should be presented to patients upon diagnosis and followed throughout the entire care and service pathway, empowering them to take action</a:t>
                      </a:r>
                      <a:r>
                        <a:rPr lang="en-CA">
                          <a:solidFill>
                            <a:schemeClr val="bg1"/>
                          </a:solidFill>
                        </a:rPr>
                        <a:t>.</a:t>
                      </a:r>
                    </a:p>
                  </a:txBody>
                  <a:tcPr marL="45720" marR="45720" horzOverflow="overflow">
                    <a:lnB w="38100">
                      <a:solidFill>
                        <a:srgbClr val="FFFFFF"/>
                      </a:solidFill>
                    </a:lnB>
                    <a:solidFill>
                      <a:srgbClr val="008080"/>
                    </a:solidFill>
                  </a:tcPr>
                </a:tc>
                <a:tc rowSpan="2">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anchor="ctr" horzOverflow="overflow">
                    <a:lnB w="38100" cap="flat" cmpd="sng" algn="ctr">
                      <a:solidFill>
                        <a:srgbClr val="FFFFFF"/>
                      </a:solidFill>
                      <a:prstDash val="solid"/>
                      <a:round/>
                      <a:headEnd type="none" w="med" len="med"/>
                      <a:tailEnd type="none" w="med" len="med"/>
                    </a:lnB>
                    <a:solidFill>
                      <a:srgbClr val="008080"/>
                    </a:solidFill>
                  </a:tcPr>
                </a:tc>
                <a:extLst>
                  <a:ext uri="{0D108BD9-81ED-4DB2-BD59-A6C34878D82A}">
                    <a16:rowId xmlns:a16="http://schemas.microsoft.com/office/drawing/2014/main" val="10000"/>
                  </a:ext>
                </a:extLst>
              </a:tr>
              <a:tr h="39607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sz="1800"/>
                      </a:pPr>
                      <a:r>
                        <a:rPr lang="en-CA" sz="1600" b="1">
                          <a:solidFill>
                            <a:srgbClr val="FFFFFF"/>
                          </a:solidFill>
                        </a:rPr>
                        <a:t> </a:t>
                      </a:r>
                      <a:r>
                        <a:rPr lang="en-CA" sz="1800" b="1" i="0" u="none" strike="noStrike" cap="none" spc="0" baseline="0" noProof="0">
                          <a:solidFill>
                            <a:srgbClr val="FFFFFF"/>
                          </a:solidFill>
                          <a:uFillTx/>
                          <a:latin typeface="Arial"/>
                          <a:cs typeface="Arial"/>
                          <a:sym typeface="Arial"/>
                        </a:rPr>
                        <a:t>Proposed strategies</a:t>
                      </a:r>
                    </a:p>
                  </a:txBody>
                  <a:tcPr marL="45720" marR="45720" horzOverflow="overflow">
                    <a:lnT w="38100">
                      <a:solidFill>
                        <a:srgbClr val="FFFFFF"/>
                      </a:solidFill>
                    </a:lnT>
                    <a:lnB w="38100" cap="flat" cmpd="sng" algn="ctr">
                      <a:solidFill>
                        <a:srgbClr val="FFFFFF"/>
                      </a:solidFill>
                      <a:prstDash val="solid"/>
                      <a:round/>
                      <a:headEnd type="none" w="med" len="med"/>
                      <a:tailEnd type="none" w="med" len="med"/>
                    </a:lnB>
                    <a:solidFill>
                      <a:srgbClr val="008080"/>
                    </a:solidFill>
                  </a:tcPr>
                </a:tc>
                <a:tc vMerge="1">
                  <a:txBody>
                    <a:bodyPr/>
                    <a:lstStyle/>
                    <a:p>
                      <a:endParaRPr lang="fr-FR"/>
                    </a:p>
                  </a:txBody>
                  <a:tcPr/>
                </a:tc>
                <a:extLst>
                  <a:ext uri="{0D108BD9-81ED-4DB2-BD59-A6C34878D82A}">
                    <a16:rowId xmlns:a16="http://schemas.microsoft.com/office/drawing/2014/main" val="10001"/>
                  </a:ext>
                </a:extLst>
              </a:tr>
              <a:tr h="3953976">
                <a:tc>
                  <a:txBody>
                    <a:bodyPr/>
                    <a:lstStyle/>
                    <a:p>
                      <a:pPr marL="377825" indent="-285750" algn="just">
                        <a:spcBef>
                          <a:spcPts val="600"/>
                        </a:spcBef>
                        <a:buSzPct val="100000"/>
                        <a:buChar char="❑"/>
                        <a:defRPr sz="1400"/>
                      </a:pPr>
                      <a:r>
                        <a:rPr lang="en-CA" noProof="0"/>
                        <a:t>Make a list of learning tools that offer self-care support upon diagnosis</a:t>
                      </a:r>
                      <a:r>
                        <a:rPr lang="en-CA" baseline="0" noProof="0"/>
                        <a:t> </a:t>
                      </a:r>
                      <a:endParaRPr lang="en-CA" strike="sngStrike" noProof="0">
                        <a:solidFill>
                          <a:srgbClr val="FF0000"/>
                        </a:solidFill>
                      </a:endParaRPr>
                    </a:p>
                    <a:p>
                      <a:pPr marL="377825" marR="0" lvl="0" indent="-285750" algn="just" defTabSz="914400" rtl="0" eaLnBrk="1" fontAlgn="auto" latinLnBrk="0" hangingPunct="1">
                        <a:lnSpc>
                          <a:spcPct val="100000"/>
                        </a:lnSpc>
                        <a:spcBef>
                          <a:spcPts val="600"/>
                        </a:spcBef>
                        <a:spcAft>
                          <a:spcPts val="0"/>
                        </a:spcAft>
                        <a:buClrTx/>
                        <a:buSzPct val="100000"/>
                        <a:buFontTx/>
                        <a:buChar char="❑"/>
                        <a:tabLst/>
                        <a:defRPr sz="1400"/>
                      </a:pPr>
                      <a:r>
                        <a:rPr lang="en-CA" noProof="0"/>
                        <a:t>Test out a combination of strategies that provide self-care support (paper documents, educational videos, meetings with professionals and peers) in partnership with team members (see slides 30 to 32)</a:t>
                      </a:r>
                      <a:endParaRPr lang="en-CA" strike="sngStrike" noProof="0">
                        <a:solidFill>
                          <a:srgbClr val="FF0000"/>
                        </a:solidFill>
                        <a:latin typeface="Candara"/>
                        <a:ea typeface="Candara"/>
                        <a:cs typeface="Arial"/>
                        <a:sym typeface="Candara"/>
                      </a:endParaRPr>
                    </a:p>
                    <a:p>
                      <a:pPr marL="377825" indent="-285750" algn="just">
                        <a:spcBef>
                          <a:spcPts val="600"/>
                        </a:spcBef>
                        <a:buSzPct val="100000"/>
                        <a:buChar char="❑"/>
                        <a:defRPr sz="1400"/>
                      </a:pPr>
                      <a:r>
                        <a:rPr lang="en-CA" noProof="0">
                          <a:latin typeface="Arial" panose="020B0604020202020204" pitchFamily="34" charset="0"/>
                          <a:cs typeface="Arial" panose="020B0604020202020204" pitchFamily="34" charset="0"/>
                        </a:rPr>
                        <a:t>Involve patient partners (if you can, based on your care setting) when selecting self-care support strategies</a:t>
                      </a:r>
                      <a:endParaRPr lang="en-CA" strike="sngStrike" noProof="0">
                        <a:solidFill>
                          <a:srgbClr val="FF0000"/>
                        </a:solidFill>
                        <a:latin typeface="Arial" panose="020B0604020202020204" pitchFamily="34" charset="0"/>
                        <a:cs typeface="Arial" panose="020B0604020202020204" pitchFamily="34" charset="0"/>
                      </a:endParaRPr>
                    </a:p>
                    <a:p>
                      <a:pPr marL="377825" indent="-285750" algn="just">
                        <a:spcBef>
                          <a:spcPts val="600"/>
                        </a:spcBef>
                        <a:buSzPct val="100000"/>
                        <a:buChar char="❑"/>
                        <a:defRPr sz="1400"/>
                      </a:pPr>
                      <a:r>
                        <a:rPr lang="en-CA" noProof="0">
                          <a:latin typeface="Arial" panose="020B0604020202020204" pitchFamily="34" charset="0"/>
                          <a:ea typeface="Candara"/>
                          <a:cs typeface="Arial" panose="020B0604020202020204" pitchFamily="34" charset="0"/>
                          <a:sym typeface="Candara"/>
                        </a:rPr>
                        <a:t>Inform your team and partners of the self-care support offered</a:t>
                      </a:r>
                      <a:endParaRPr lang="en-CA" strike="sngStrike" noProof="0">
                        <a:solidFill>
                          <a:srgbClr val="FF0000"/>
                        </a:solidFill>
                        <a:latin typeface="Arial" panose="020B0604020202020204" pitchFamily="34" charset="0"/>
                        <a:ea typeface="Candara"/>
                        <a:cs typeface="Arial" panose="020B0604020202020204" pitchFamily="34" charset="0"/>
                        <a:sym typeface="Candara"/>
                      </a:endParaRPr>
                    </a:p>
                    <a:p>
                      <a:pPr marL="377825" indent="-285750" algn="just">
                        <a:spcBef>
                          <a:spcPts val="600"/>
                        </a:spcBef>
                        <a:buSzPct val="100000"/>
                        <a:buChar char="❑"/>
                        <a:defRPr sz="1400"/>
                      </a:pPr>
                      <a:r>
                        <a:rPr lang="en-CA" noProof="0"/>
                        <a:t>Provide access to ongoing training for team members</a:t>
                      </a:r>
                      <a:endParaRPr lang="en-CA" strike="sngStrike" noProof="0">
                        <a:solidFill>
                          <a:srgbClr val="FF0000"/>
                        </a:solidFill>
                        <a:latin typeface="Candara"/>
                        <a:ea typeface="Candara"/>
                        <a:cs typeface="Arial"/>
                        <a:sym typeface="Candara"/>
                      </a:endParaRPr>
                    </a:p>
                  </a:txBody>
                  <a:tcPr marL="45720" marR="45720" horzOverflow="overflow">
                    <a:lnT w="38100">
                      <a:solidFill>
                        <a:srgbClr val="FFFFFF"/>
                      </a:solidFill>
                    </a:lnT>
                    <a:solidFill>
                      <a:srgbClr val="E6E6E6"/>
                    </a:solidFill>
                  </a:tcPr>
                </a:tc>
                <a:tc>
                  <a:txBody>
                    <a:bodyPr/>
                    <a:lstStyle/>
                    <a:p>
                      <a:pPr indent="92075" algn="just"/>
                      <a:endParaRPr lang="en-CA"/>
                    </a:p>
                  </a:txBody>
                  <a:tcPr marL="45720" marR="45720" horzOverflow="overflow">
                    <a:lnT w="38100">
                      <a:solidFill>
                        <a:srgbClr val="FFFFFF"/>
                      </a:solidFill>
                    </a:lnT>
                    <a:solidFill>
                      <a:srgbClr val="E6E6E6"/>
                    </a:solidFill>
                  </a:tcPr>
                </a:tc>
                <a:extLst>
                  <a:ext uri="{0D108BD9-81ED-4DB2-BD59-A6C34878D82A}">
                    <a16:rowId xmlns:a16="http://schemas.microsoft.com/office/drawing/2014/main" val="10002"/>
                  </a:ext>
                </a:extLst>
              </a:tr>
            </a:tbl>
          </a:graphicData>
        </a:graphic>
      </p:graphicFrame>
      <p:sp>
        <p:nvSpPr>
          <p:cNvPr id="2129" name="Espace réservé du texte 3"/>
          <p:cNvSpPr txBox="1"/>
          <p:nvPr>
            <p:custDataLst>
              <p:tags r:id="rId3"/>
            </p:custDataLst>
          </p:nvPr>
        </p:nvSpPr>
        <p:spPr>
          <a:xfrm>
            <a:off x="7598614" y="3132777"/>
            <a:ext cx="4274602" cy="8330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nSpc>
                <a:spcPct val="90000"/>
              </a:lnSpc>
              <a:spcBef>
                <a:spcPts val="1000"/>
              </a:spcBef>
              <a:defRPr sz="1200" b="1">
                <a:solidFill>
                  <a:srgbClr val="373545"/>
                </a:solidFill>
                <a:latin typeface="Constantia"/>
                <a:ea typeface="Constantia"/>
                <a:cs typeface="Constantia"/>
                <a:sym typeface="Constantia"/>
              </a:defRPr>
            </a:lvl1pPr>
          </a:lstStyle>
          <a:p>
            <a:pPr>
              <a:lnSpc>
                <a:spcPct val="100000"/>
              </a:lnSpc>
              <a:spcBef>
                <a:spcPts val="0"/>
              </a:spcBef>
            </a:pPr>
            <a:r>
              <a:rPr lang="en-CA">
                <a:solidFill>
                  <a:srgbClr val="008080"/>
                </a:solidFill>
                <a:latin typeface="Arial"/>
                <a:cs typeface="Arial"/>
                <a:sym typeface="Arial"/>
              </a:rPr>
              <a:t>Website: “Life After Cancer”  (coming soon)</a:t>
            </a:r>
          </a:p>
          <a:p>
            <a:pPr>
              <a:lnSpc>
                <a:spcPct val="100000"/>
              </a:lnSpc>
              <a:spcBef>
                <a:spcPts val="0"/>
              </a:spcBef>
            </a:pPr>
            <a:endParaRPr lang="en-CA" sz="500">
              <a:solidFill>
                <a:srgbClr val="008080"/>
              </a:solidFill>
              <a:latin typeface="Arial"/>
              <a:cs typeface="Arial"/>
              <a:sym typeface="Arial"/>
            </a:endParaRPr>
          </a:p>
          <a:p>
            <a:pPr>
              <a:lnSpc>
                <a:spcPct val="100000"/>
              </a:lnSpc>
              <a:spcBef>
                <a:spcPts val="0"/>
              </a:spcBef>
              <a:defRPr sz="1200" b="1">
                <a:solidFill>
                  <a:srgbClr val="373545"/>
                </a:solidFill>
                <a:latin typeface="Constantia"/>
                <a:ea typeface="Constantia"/>
                <a:cs typeface="Constantia"/>
                <a:sym typeface="Constantia"/>
              </a:defRPr>
            </a:pPr>
            <a:r>
              <a:rPr lang="en-CA">
                <a:solidFill>
                  <a:srgbClr val="008080"/>
                </a:solidFill>
                <a:latin typeface="Arial"/>
                <a:cs typeface="Arial"/>
                <a:sym typeface="Arial"/>
              </a:rPr>
              <a:t>Websites: </a:t>
            </a:r>
            <a:r>
              <a:rPr lang="en-CA"/>
              <a:t> </a:t>
            </a:r>
          </a:p>
          <a:p>
            <a:endParaRPr lang="en-CA"/>
          </a:p>
        </p:txBody>
      </p:sp>
      <p:pic>
        <p:nvPicPr>
          <p:cNvPr id="4" name="Image 3">
            <a:hlinkClick r:id="rId16"/>
            <a:extLst>
              <a:ext uri="{FF2B5EF4-FFF2-40B4-BE49-F238E27FC236}">
                <a16:creationId xmlns:a16="http://schemas.microsoft.com/office/drawing/2014/main" id="{5281BB90-0D9C-0358-7EB6-65BE873ABECB}"/>
              </a:ext>
            </a:extLst>
          </p:cNvPr>
          <p:cNvPicPr>
            <a:picLocks noChangeAspect="1"/>
          </p:cNvPicPr>
          <p:nvPr>
            <p:custDataLst>
              <p:tags r:id="rId4"/>
            </p:custDataLst>
          </p:nvPr>
        </p:nvPicPr>
        <p:blipFill>
          <a:blip r:embed="rId17"/>
          <a:stretch>
            <a:fillRect/>
          </a:stretch>
        </p:blipFill>
        <p:spPr>
          <a:xfrm>
            <a:off x="9306186" y="3670804"/>
            <a:ext cx="1306822" cy="470456"/>
          </a:xfrm>
          <a:prstGeom prst="rect">
            <a:avLst/>
          </a:prstGeom>
        </p:spPr>
      </p:pic>
      <p:pic>
        <p:nvPicPr>
          <p:cNvPr id="6" name="Image 5" descr="Une image contenant Graphique, graphisme, Police, capture d’écran&#10;&#10;Description générée automatiquement">
            <a:hlinkClick r:id="rId18"/>
            <a:extLst>
              <a:ext uri="{FF2B5EF4-FFF2-40B4-BE49-F238E27FC236}">
                <a16:creationId xmlns:a16="http://schemas.microsoft.com/office/drawing/2014/main" id="{A0D07B89-3D01-0F10-B085-2788B6F79112}"/>
              </a:ext>
            </a:extLst>
          </p:cNvPr>
          <p:cNvPicPr>
            <a:picLocks noChangeAspect="1"/>
          </p:cNvPicPr>
          <p:nvPr>
            <p:custDataLst>
              <p:tags r:id="rId5"/>
            </p:custDataLst>
          </p:nvPr>
        </p:nvPicPr>
        <p:blipFill>
          <a:blip r:embed="rId19"/>
          <a:stretch>
            <a:fillRect/>
          </a:stretch>
        </p:blipFill>
        <p:spPr>
          <a:xfrm>
            <a:off x="10707446" y="3558217"/>
            <a:ext cx="1032395" cy="583043"/>
          </a:xfrm>
          <a:prstGeom prst="rect">
            <a:avLst/>
          </a:prstGeom>
        </p:spPr>
      </p:pic>
      <p:pic>
        <p:nvPicPr>
          <p:cNvPr id="8" name="Image 7" descr="Une image contenant capture d’écran, Graphique, logo, Police&#10;&#10;Description générée automatiquement">
            <a:hlinkClick r:id="rId20"/>
            <a:extLst>
              <a:ext uri="{FF2B5EF4-FFF2-40B4-BE49-F238E27FC236}">
                <a16:creationId xmlns:a16="http://schemas.microsoft.com/office/drawing/2014/main" id="{6D46703A-1A86-EC4A-5C4F-E14DEA4A661D}"/>
              </a:ext>
            </a:extLst>
          </p:cNvPr>
          <p:cNvPicPr>
            <a:picLocks noChangeAspect="1"/>
          </p:cNvPicPr>
          <p:nvPr>
            <p:custDataLst>
              <p:tags r:id="rId6"/>
            </p:custDataLst>
          </p:nvPr>
        </p:nvPicPr>
        <p:blipFill>
          <a:blip r:embed="rId21"/>
          <a:stretch>
            <a:fillRect/>
          </a:stretch>
        </p:blipFill>
        <p:spPr>
          <a:xfrm>
            <a:off x="7638301" y="4279598"/>
            <a:ext cx="727335" cy="411651"/>
          </a:xfrm>
          <a:prstGeom prst="rect">
            <a:avLst/>
          </a:prstGeom>
        </p:spPr>
      </p:pic>
      <p:sp>
        <p:nvSpPr>
          <p:cNvPr id="11" name="Numéro de diapositive">
            <a:extLst>
              <a:ext uri="{FF2B5EF4-FFF2-40B4-BE49-F238E27FC236}">
                <a16:creationId xmlns:a16="http://schemas.microsoft.com/office/drawing/2014/main" id="{6D8FB09B-5673-5329-0065-04FF17105605}"/>
              </a:ext>
            </a:extLst>
          </p:cNvPr>
          <p:cNvSpPr txBox="1">
            <a:spLocks/>
          </p:cNvSpPr>
          <p:nvPr>
            <p:custDataLst>
              <p:tags r:id="rId7"/>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29</a:t>
            </a:fld>
            <a:endParaRPr lang="fr-CA"/>
          </a:p>
        </p:txBody>
      </p:sp>
      <p:sp>
        <p:nvSpPr>
          <p:cNvPr id="2131" name="Rectangle 8"/>
          <p:cNvSpPr/>
          <p:nvPr>
            <p:custDataLst>
              <p:tags r:id="rId8"/>
            </p:custDataLst>
          </p:nvPr>
        </p:nvSpPr>
        <p:spPr>
          <a:xfrm>
            <a:off x="0" y="6493712"/>
            <a:ext cx="12192000" cy="63063"/>
          </a:xfrm>
          <a:prstGeom prst="rect">
            <a:avLst/>
          </a:prstGeom>
          <a:solidFill>
            <a:srgbClr val="CBEEA9"/>
          </a:solidFill>
          <a:ln w="12700">
            <a:solidFill>
              <a:srgbClr val="CBEEA9"/>
            </a:solidFill>
            <a:miter/>
          </a:ln>
        </p:spPr>
        <p:txBody>
          <a:bodyPr lIns="45719" rIns="45719" anchor="ctr"/>
          <a:lstStyle/>
          <a:p>
            <a:pPr algn="ctr">
              <a:defRPr>
                <a:solidFill>
                  <a:srgbClr val="FFFFFF"/>
                </a:solidFill>
              </a:defRPr>
            </a:pPr>
            <a:endParaRPr/>
          </a:p>
        </p:txBody>
      </p:sp>
      <p:pic>
        <p:nvPicPr>
          <p:cNvPr id="16" name="Image 15">
            <a:hlinkClick r:id="rId22"/>
            <a:extLst>
              <a:ext uri="{FF2B5EF4-FFF2-40B4-BE49-F238E27FC236}">
                <a16:creationId xmlns:a16="http://schemas.microsoft.com/office/drawing/2014/main" id="{9EA8A31B-5C94-121F-B630-B71BCDADF684}"/>
              </a:ext>
            </a:extLst>
          </p:cNvPr>
          <p:cNvPicPr>
            <a:picLocks noChangeAspect="1"/>
          </p:cNvPicPr>
          <p:nvPr>
            <p:custDataLst>
              <p:tags r:id="rId9"/>
            </p:custDataLst>
          </p:nvPr>
        </p:nvPicPr>
        <p:blipFill rotWithShape="1">
          <a:blip r:embed="rId23"/>
          <a:srcRect l="38838" t="22539" r="39699" b="23651"/>
          <a:stretch/>
        </p:blipFill>
        <p:spPr>
          <a:xfrm>
            <a:off x="8126285" y="5577405"/>
            <a:ext cx="873714" cy="1232157"/>
          </a:xfrm>
          <a:prstGeom prst="rect">
            <a:avLst/>
          </a:prstGeom>
        </p:spPr>
      </p:pic>
      <p:sp>
        <p:nvSpPr>
          <p:cNvPr id="9" name="Espace réservé du texte 3">
            <a:extLst>
              <a:ext uri="{FF2B5EF4-FFF2-40B4-BE49-F238E27FC236}">
                <a16:creationId xmlns:a16="http://schemas.microsoft.com/office/drawing/2014/main" id="{BE79185F-16A7-6008-C73E-113312EB86E7}"/>
              </a:ext>
            </a:extLst>
          </p:cNvPr>
          <p:cNvSpPr txBox="1"/>
          <p:nvPr>
            <p:custDataLst>
              <p:tags r:id="rId10"/>
            </p:custDataLst>
          </p:nvPr>
        </p:nvSpPr>
        <p:spPr>
          <a:xfrm>
            <a:off x="7837506" y="5130963"/>
            <a:ext cx="1896524" cy="4753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nSpc>
                <a:spcPct val="90000"/>
              </a:lnSpc>
              <a:spcBef>
                <a:spcPts val="1000"/>
              </a:spcBef>
              <a:defRPr sz="1200" b="1">
                <a:solidFill>
                  <a:srgbClr val="373545"/>
                </a:solidFill>
                <a:latin typeface="Constantia"/>
                <a:ea typeface="Constantia"/>
                <a:cs typeface="Constantia"/>
                <a:sym typeface="Constantia"/>
              </a:defRPr>
            </a:lvl1pPr>
          </a:lstStyle>
          <a:p>
            <a:pPr>
              <a:lnSpc>
                <a:spcPct val="100000"/>
              </a:lnSpc>
              <a:spcBef>
                <a:spcPts val="0"/>
              </a:spcBef>
            </a:pPr>
            <a:r>
              <a:rPr lang="fr-CA">
                <a:solidFill>
                  <a:srgbClr val="008080"/>
                </a:solidFill>
                <a:latin typeface="Arial"/>
                <a:cs typeface="Arial"/>
              </a:rPr>
              <a:t>(Macmillan Cancer </a:t>
            </a:r>
            <a:br>
              <a:rPr lang="fr-CA">
                <a:solidFill>
                  <a:srgbClr val="008080"/>
                </a:solidFill>
                <a:latin typeface="Arial"/>
                <a:cs typeface="Arial"/>
              </a:rPr>
            </a:br>
            <a:r>
              <a:rPr lang="fr-CA">
                <a:solidFill>
                  <a:srgbClr val="008080"/>
                </a:solidFill>
                <a:latin typeface="Arial"/>
                <a:cs typeface="Arial"/>
              </a:rPr>
              <a:t>Support 2020)</a:t>
            </a:r>
          </a:p>
        </p:txBody>
      </p:sp>
      <p:pic>
        <p:nvPicPr>
          <p:cNvPr id="15" name="Image 14" descr="Une image contenant Police, Graphique, logo, texte&#10;&#10;Description générée automatiquement">
            <a:hlinkClick r:id="rId24"/>
            <a:extLst>
              <a:ext uri="{FF2B5EF4-FFF2-40B4-BE49-F238E27FC236}">
                <a16:creationId xmlns:a16="http://schemas.microsoft.com/office/drawing/2014/main" id="{4784B93C-1789-13E6-971F-A023D01461F3}"/>
              </a:ext>
            </a:extLst>
          </p:cNvPr>
          <p:cNvPicPr>
            <a:picLocks noChangeAspect="1"/>
          </p:cNvPicPr>
          <p:nvPr>
            <p:custDataLst>
              <p:tags r:id="rId11"/>
            </p:custDataLst>
          </p:nvPr>
        </p:nvPicPr>
        <p:blipFill>
          <a:blip r:embed="rId25"/>
          <a:stretch>
            <a:fillRect/>
          </a:stretch>
        </p:blipFill>
        <p:spPr>
          <a:xfrm>
            <a:off x="11074338" y="4262722"/>
            <a:ext cx="864911" cy="434361"/>
          </a:xfrm>
          <a:prstGeom prst="rect">
            <a:avLst/>
          </a:prstGeom>
        </p:spPr>
      </p:pic>
      <p:sp>
        <p:nvSpPr>
          <p:cNvPr id="12" name="Espace réservé du texte 3">
            <a:extLst>
              <a:ext uri="{FF2B5EF4-FFF2-40B4-BE49-F238E27FC236}">
                <a16:creationId xmlns:a16="http://schemas.microsoft.com/office/drawing/2014/main" id="{9A99A914-5212-8A6B-358E-362BD9BE026E}"/>
              </a:ext>
            </a:extLst>
          </p:cNvPr>
          <p:cNvSpPr txBox="1"/>
          <p:nvPr>
            <p:custDataLst>
              <p:tags r:id="rId12"/>
            </p:custDataLst>
          </p:nvPr>
        </p:nvSpPr>
        <p:spPr>
          <a:xfrm>
            <a:off x="9586193" y="5209530"/>
            <a:ext cx="2287023"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nSpc>
                <a:spcPct val="90000"/>
              </a:lnSpc>
              <a:spcBef>
                <a:spcPts val="1000"/>
              </a:spcBef>
              <a:defRPr sz="1200" b="1">
                <a:solidFill>
                  <a:srgbClr val="373545"/>
                </a:solidFill>
                <a:latin typeface="Constantia"/>
                <a:ea typeface="Constantia"/>
                <a:cs typeface="Constantia"/>
                <a:sym typeface="Constantia"/>
              </a:defRPr>
            </a:lvl1pPr>
          </a:lstStyle>
          <a:p>
            <a:pPr>
              <a:lnSpc>
                <a:spcPct val="100000"/>
              </a:lnSpc>
              <a:spcBef>
                <a:spcPts val="0"/>
              </a:spcBef>
            </a:pPr>
            <a:r>
              <a:rPr lang="fr-CA">
                <a:solidFill>
                  <a:srgbClr val="008080"/>
                </a:solidFill>
                <a:latin typeface="Arial"/>
                <a:cs typeface="Arial"/>
              </a:rPr>
              <a:t>(Cancer Care Ontario 2022)</a:t>
            </a:r>
          </a:p>
        </p:txBody>
      </p:sp>
      <p:sp>
        <p:nvSpPr>
          <p:cNvPr id="13" name="Espace réservé du texte 3">
            <a:extLst>
              <a:ext uri="{FF2B5EF4-FFF2-40B4-BE49-F238E27FC236}">
                <a16:creationId xmlns:a16="http://schemas.microsoft.com/office/drawing/2014/main" id="{F4B15900-9D90-E52C-5E4B-CE261F3F8FCB}"/>
              </a:ext>
            </a:extLst>
          </p:cNvPr>
          <p:cNvSpPr txBox="1"/>
          <p:nvPr>
            <p:custDataLst>
              <p:tags r:id="rId13"/>
            </p:custDataLst>
          </p:nvPr>
        </p:nvSpPr>
        <p:spPr>
          <a:xfrm>
            <a:off x="7638301" y="4844485"/>
            <a:ext cx="1720997"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lnSpc>
                <a:spcPct val="90000"/>
              </a:lnSpc>
              <a:spcBef>
                <a:spcPts val="1000"/>
              </a:spcBef>
              <a:defRPr sz="1200" b="1">
                <a:solidFill>
                  <a:srgbClr val="373545"/>
                </a:solidFill>
                <a:latin typeface="Constantia"/>
                <a:ea typeface="Constantia"/>
                <a:cs typeface="Constantia"/>
                <a:sym typeface="Constantia"/>
              </a:defRPr>
            </a:lvl1pPr>
          </a:lstStyle>
          <a:p>
            <a:pPr>
              <a:lnSpc>
                <a:spcPct val="100000"/>
              </a:lnSpc>
              <a:spcBef>
                <a:spcPts val="0"/>
              </a:spcBef>
            </a:pPr>
            <a:r>
              <a:rPr lang="en-CA">
                <a:solidFill>
                  <a:srgbClr val="008080"/>
                </a:solidFill>
                <a:latin typeface="Arial"/>
                <a:cs typeface="Arial"/>
                <a:sym typeface="Arial"/>
              </a:rPr>
              <a:t>Other documents:</a:t>
            </a:r>
          </a:p>
        </p:txBody>
      </p:sp>
      <p:pic>
        <p:nvPicPr>
          <p:cNvPr id="5" name="Picture 4">
            <a:hlinkClick r:id="rId26"/>
            <a:extLst>
              <a:ext uri="{FF2B5EF4-FFF2-40B4-BE49-F238E27FC236}">
                <a16:creationId xmlns:a16="http://schemas.microsoft.com/office/drawing/2014/main" id="{9EE694BA-00EC-3205-658A-B79EAD82F010}"/>
              </a:ext>
            </a:extLst>
          </p:cNvPr>
          <p:cNvPicPr>
            <a:picLocks noChangeAspect="1"/>
          </p:cNvPicPr>
          <p:nvPr/>
        </p:nvPicPr>
        <p:blipFill>
          <a:blip r:embed="rId27"/>
          <a:stretch>
            <a:fillRect/>
          </a:stretch>
        </p:blipFill>
        <p:spPr>
          <a:xfrm>
            <a:off x="7644670" y="3680429"/>
            <a:ext cx="1306822" cy="525649"/>
          </a:xfrm>
          <a:prstGeom prst="rect">
            <a:avLst/>
          </a:prstGeom>
        </p:spPr>
      </p:pic>
      <p:pic>
        <p:nvPicPr>
          <p:cNvPr id="17" name="Picture 16">
            <a:hlinkClick r:id="rId28"/>
            <a:extLst>
              <a:ext uri="{FF2B5EF4-FFF2-40B4-BE49-F238E27FC236}">
                <a16:creationId xmlns:a16="http://schemas.microsoft.com/office/drawing/2014/main" id="{180B4BCE-E929-6B69-0E2E-8527858BFC09}"/>
              </a:ext>
            </a:extLst>
          </p:cNvPr>
          <p:cNvPicPr>
            <a:picLocks noChangeAspect="1"/>
          </p:cNvPicPr>
          <p:nvPr/>
        </p:nvPicPr>
        <p:blipFill>
          <a:blip r:embed="rId29"/>
          <a:stretch>
            <a:fillRect/>
          </a:stretch>
        </p:blipFill>
        <p:spPr>
          <a:xfrm>
            <a:off x="10189144" y="5559117"/>
            <a:ext cx="1066624" cy="1335459"/>
          </a:xfrm>
          <a:prstGeom prst="rect">
            <a:avLst/>
          </a:prstGeom>
        </p:spPr>
      </p:pic>
      <p:pic>
        <p:nvPicPr>
          <p:cNvPr id="20" name="Picture 19">
            <a:hlinkClick r:id="rId30"/>
            <a:extLst>
              <a:ext uri="{FF2B5EF4-FFF2-40B4-BE49-F238E27FC236}">
                <a16:creationId xmlns:a16="http://schemas.microsoft.com/office/drawing/2014/main" id="{D22C18F0-8678-5AD2-E254-801981134E9A}"/>
              </a:ext>
            </a:extLst>
          </p:cNvPr>
          <p:cNvPicPr>
            <a:picLocks noChangeAspect="1"/>
          </p:cNvPicPr>
          <p:nvPr/>
        </p:nvPicPr>
        <p:blipFill>
          <a:blip r:embed="rId31"/>
          <a:stretch>
            <a:fillRect/>
          </a:stretch>
        </p:blipFill>
        <p:spPr>
          <a:xfrm>
            <a:off x="10016330" y="4206787"/>
            <a:ext cx="864911" cy="513541"/>
          </a:xfrm>
          <a:prstGeom prst="rect">
            <a:avLst/>
          </a:prstGeom>
        </p:spPr>
      </p:pic>
      <p:pic>
        <p:nvPicPr>
          <p:cNvPr id="22" name="Picture 21">
            <a:hlinkClick r:id="rId32"/>
            <a:extLst>
              <a:ext uri="{FF2B5EF4-FFF2-40B4-BE49-F238E27FC236}">
                <a16:creationId xmlns:a16="http://schemas.microsoft.com/office/drawing/2014/main" id="{4A2DAD53-5ACE-5E26-7DDC-D00AC73BC701}"/>
              </a:ext>
            </a:extLst>
          </p:cNvPr>
          <p:cNvPicPr>
            <a:picLocks noChangeAspect="1"/>
          </p:cNvPicPr>
          <p:nvPr/>
        </p:nvPicPr>
        <p:blipFill>
          <a:blip r:embed="rId33"/>
          <a:stretch>
            <a:fillRect/>
          </a:stretch>
        </p:blipFill>
        <p:spPr>
          <a:xfrm>
            <a:off x="8584964" y="4308875"/>
            <a:ext cx="1238269" cy="322343"/>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 name="Text Placeholder 6"/>
          <p:cNvSpPr txBox="1"/>
          <p:nvPr>
            <p:custDataLst>
              <p:tags r:id="rId1"/>
            </p:custDataLst>
          </p:nvPr>
        </p:nvSpPr>
        <p:spPr>
          <a:xfrm>
            <a:off x="783474" y="1547346"/>
            <a:ext cx="10625052" cy="47296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lnSpcReduction="10000"/>
          </a:bodyPr>
          <a:lstStyle/>
          <a:p>
            <a:pPr>
              <a:lnSpc>
                <a:spcPct val="90000"/>
              </a:lnSpc>
              <a:spcBef>
                <a:spcPts val="1000"/>
              </a:spcBef>
              <a:defRPr sz="1200">
                <a:solidFill>
                  <a:srgbClr val="373545"/>
                </a:solidFill>
              </a:defRPr>
            </a:pPr>
            <a:r>
              <a:rPr lang="en-CA"/>
              <a:t>Dr. Marie-Andrée </a:t>
            </a:r>
            <a:r>
              <a:rPr lang="en-CA" sz="1200">
                <a:solidFill>
                  <a:srgbClr val="373545"/>
                </a:solidFill>
              </a:rPr>
              <a:t>Fortin, Medical Co-manager, Oncology, Radiation Oncologist, CISSS </a:t>
            </a:r>
            <a:r>
              <a:rPr lang="en-CA"/>
              <a:t>de Laval</a:t>
            </a:r>
            <a:endParaRPr lang="en-CA" sz="2000"/>
          </a:p>
          <a:p>
            <a:pPr>
              <a:lnSpc>
                <a:spcPct val="90000"/>
              </a:lnSpc>
              <a:spcBef>
                <a:spcPts val="1000"/>
              </a:spcBef>
              <a:defRPr sz="1200">
                <a:solidFill>
                  <a:srgbClr val="373545"/>
                </a:solidFill>
              </a:defRPr>
            </a:pPr>
            <a:r>
              <a:rPr lang="en-CA" sz="1200">
                <a:solidFill>
                  <a:srgbClr val="373545"/>
                </a:solidFill>
              </a:rPr>
              <a:t>Dr. Setareh Samimi, Medical Co-manager, Oncology, Hemato-oncologist, CIUSSS du Nord-de-l’Île-de-Montréal </a:t>
            </a:r>
          </a:p>
          <a:p>
            <a:pPr>
              <a:lnSpc>
                <a:spcPct val="90000"/>
              </a:lnSpc>
              <a:spcBef>
                <a:spcPts val="1000"/>
              </a:spcBef>
              <a:defRPr sz="1200">
                <a:solidFill>
                  <a:srgbClr val="373545"/>
                </a:solidFill>
              </a:defRPr>
            </a:pPr>
            <a:r>
              <a:rPr lang="en-CA"/>
              <a:t>Sylvie Lambert, Researcher, McGill University</a:t>
            </a:r>
            <a:endParaRPr lang="en-CA" sz="2000"/>
          </a:p>
          <a:p>
            <a:pPr>
              <a:lnSpc>
                <a:spcPct val="90000"/>
              </a:lnSpc>
              <a:spcBef>
                <a:spcPts val="1000"/>
              </a:spcBef>
              <a:defRPr sz="1200">
                <a:solidFill>
                  <a:srgbClr val="373545"/>
                </a:solidFill>
              </a:defRPr>
            </a:pPr>
            <a:r>
              <a:rPr lang="en-CA" sz="1200">
                <a:solidFill>
                  <a:srgbClr val="373545"/>
                </a:solidFill>
              </a:rPr>
              <a:t>Nicolas Cliquennois, Clinical and Administrative Co-manager, Oncology, CISSS de Laval</a:t>
            </a:r>
          </a:p>
          <a:p>
            <a:pPr>
              <a:lnSpc>
                <a:spcPct val="90000"/>
              </a:lnSpc>
              <a:spcBef>
                <a:spcPts val="1000"/>
              </a:spcBef>
              <a:defRPr sz="1200">
                <a:solidFill>
                  <a:srgbClr val="373545"/>
                </a:solidFill>
              </a:defRPr>
            </a:pPr>
            <a:r>
              <a:rPr lang="en-CA" sz="1200">
                <a:solidFill>
                  <a:srgbClr val="373545"/>
                </a:solidFill>
              </a:rPr>
              <a:t>Guylaine Veillette, Clinical and Administrative Co-manager, Oncology (replacing Nicolas Cliquennois), CISSS de Laval </a:t>
            </a:r>
          </a:p>
          <a:p>
            <a:pPr>
              <a:lnSpc>
                <a:spcPct val="90000"/>
              </a:lnSpc>
              <a:spcBef>
                <a:spcPts val="1000"/>
              </a:spcBef>
              <a:defRPr sz="1200">
                <a:solidFill>
                  <a:srgbClr val="373545"/>
                </a:solidFill>
              </a:defRPr>
            </a:pPr>
            <a:r>
              <a:rPr lang="en-CA" sz="1200">
                <a:solidFill>
                  <a:srgbClr val="373545"/>
                </a:solidFill>
              </a:rPr>
              <a:t>Claire Foucher, Clinical and Administrative Co-manager, Oncology, CIUSSS du Nord-de-l’Île-de-Montréal</a:t>
            </a:r>
          </a:p>
          <a:p>
            <a:pPr>
              <a:lnSpc>
                <a:spcPct val="90000"/>
              </a:lnSpc>
              <a:spcBef>
                <a:spcPts val="1000"/>
              </a:spcBef>
              <a:defRPr sz="1200">
                <a:solidFill>
                  <a:srgbClr val="373545"/>
                </a:solidFill>
              </a:defRPr>
            </a:pPr>
            <a:r>
              <a:rPr lang="en-CA" sz="1200">
                <a:solidFill>
                  <a:srgbClr val="373545"/>
                </a:solidFill>
              </a:rPr>
              <a:t>Myriam Laroche, Clinical and Administrative Co-manager, Oncology, CIUSSS de la Capitale-Nationale</a:t>
            </a:r>
          </a:p>
          <a:p>
            <a:pPr>
              <a:lnSpc>
                <a:spcPct val="90000"/>
              </a:lnSpc>
              <a:spcBef>
                <a:spcPts val="1000"/>
              </a:spcBef>
              <a:defRPr sz="1200">
                <a:solidFill>
                  <a:srgbClr val="373545"/>
                </a:solidFill>
              </a:defRPr>
            </a:pPr>
            <a:r>
              <a:rPr lang="en-CA" sz="1200">
                <a:solidFill>
                  <a:srgbClr val="373545"/>
                </a:solidFill>
              </a:rPr>
              <a:t>Véronique Blanchette, Project Lead, Community Oncology Nurse Navigator, CIUSSS de la Capitale-Nationale </a:t>
            </a:r>
          </a:p>
          <a:p>
            <a:pPr>
              <a:lnSpc>
                <a:spcPct val="90000"/>
              </a:lnSpc>
              <a:spcBef>
                <a:spcPts val="1000"/>
              </a:spcBef>
              <a:defRPr sz="1200">
                <a:solidFill>
                  <a:srgbClr val="373545"/>
                </a:solidFill>
              </a:defRPr>
            </a:pPr>
            <a:r>
              <a:rPr lang="en-CA" sz="1200">
                <a:solidFill>
                  <a:srgbClr val="373545"/>
                </a:solidFill>
              </a:rPr>
              <a:t>Céline Samuel, patient partner, Gaspé </a:t>
            </a:r>
          </a:p>
          <a:p>
            <a:pPr>
              <a:lnSpc>
                <a:spcPct val="90000"/>
              </a:lnSpc>
              <a:spcBef>
                <a:spcPts val="1000"/>
              </a:spcBef>
              <a:defRPr sz="1200">
                <a:solidFill>
                  <a:srgbClr val="373545"/>
                </a:solidFill>
              </a:defRPr>
            </a:pPr>
            <a:r>
              <a:rPr lang="en-CA"/>
              <a:t>Ginette Brousseau, </a:t>
            </a:r>
            <a:r>
              <a:rPr lang="en-CA" sz="1200">
                <a:solidFill>
                  <a:srgbClr val="373545"/>
                </a:solidFill>
              </a:rPr>
              <a:t>patient partner, </a:t>
            </a:r>
            <a:r>
              <a:rPr lang="en-CA"/>
              <a:t>member of the PQC’s </a:t>
            </a:r>
            <a:r>
              <a:rPr lang="en-CA" sz="1200">
                <a:solidFill>
                  <a:srgbClr val="373545"/>
                </a:solidFill>
              </a:rPr>
              <a:t>Comité national des personnes touchées par le cancer (CNPTC) [National committee of persons affected by cancer]</a:t>
            </a:r>
            <a:r>
              <a:rPr lang="en-CA"/>
              <a:t>, Sainte-Thérèse </a:t>
            </a:r>
            <a:endParaRPr lang="en-CA" sz="2000"/>
          </a:p>
          <a:p>
            <a:pPr>
              <a:lnSpc>
                <a:spcPct val="90000"/>
              </a:lnSpc>
              <a:spcBef>
                <a:spcPts val="1000"/>
              </a:spcBef>
              <a:defRPr sz="1200">
                <a:solidFill>
                  <a:srgbClr val="373545"/>
                </a:solidFill>
              </a:defRPr>
            </a:pPr>
            <a:r>
              <a:rPr lang="en-CA"/>
              <a:t>Marie-José Fillion, </a:t>
            </a:r>
            <a:r>
              <a:rPr lang="en-CA" sz="1200">
                <a:solidFill>
                  <a:srgbClr val="373545"/>
                </a:solidFill>
              </a:rPr>
              <a:t>patient partner</a:t>
            </a:r>
            <a:r>
              <a:rPr lang="en-CA"/>
              <a:t>, member of the PQC’s </a:t>
            </a:r>
            <a:r>
              <a:rPr lang="en-CA" sz="1200">
                <a:solidFill>
                  <a:srgbClr val="373545"/>
                </a:solidFill>
              </a:rPr>
              <a:t>CNPTC</a:t>
            </a:r>
            <a:r>
              <a:rPr lang="en-CA"/>
              <a:t>, Montréal </a:t>
            </a:r>
          </a:p>
          <a:p>
            <a:pPr>
              <a:lnSpc>
                <a:spcPct val="90000"/>
              </a:lnSpc>
              <a:spcBef>
                <a:spcPts val="1000"/>
              </a:spcBef>
              <a:defRPr sz="1200">
                <a:solidFill>
                  <a:srgbClr val="373545"/>
                </a:solidFill>
              </a:defRPr>
            </a:pPr>
            <a:r>
              <a:rPr lang="en-CA"/>
              <a:t>Sandie Oberoi, </a:t>
            </a:r>
            <a:r>
              <a:rPr lang="en-CA" sz="1200">
                <a:solidFill>
                  <a:srgbClr val="373545"/>
                </a:solidFill>
              </a:rPr>
              <a:t>patient partner</a:t>
            </a:r>
            <a:r>
              <a:rPr lang="en-CA"/>
              <a:t>, member of the PQC’s </a:t>
            </a:r>
            <a:r>
              <a:rPr lang="en-CA" sz="1200">
                <a:solidFill>
                  <a:srgbClr val="373545"/>
                </a:solidFill>
              </a:rPr>
              <a:t>CNPTC</a:t>
            </a:r>
            <a:r>
              <a:rPr lang="en-CA"/>
              <a:t>, Montréal </a:t>
            </a:r>
            <a:endParaRPr lang="en-CA" sz="2000"/>
          </a:p>
          <a:p>
            <a:pPr>
              <a:lnSpc>
                <a:spcPct val="90000"/>
              </a:lnSpc>
              <a:spcBef>
                <a:spcPts val="1000"/>
              </a:spcBef>
              <a:defRPr sz="1200">
                <a:solidFill>
                  <a:srgbClr val="373545"/>
                </a:solidFill>
              </a:defRPr>
            </a:pPr>
            <a:r>
              <a:rPr lang="en-CA"/>
              <a:t>Suzanne Gaudreault, </a:t>
            </a:r>
            <a:r>
              <a:rPr lang="en-CA" sz="1200">
                <a:solidFill>
                  <a:srgbClr val="373545"/>
                </a:solidFill>
              </a:rPr>
              <a:t>patient partner</a:t>
            </a:r>
            <a:r>
              <a:rPr lang="en-CA"/>
              <a:t>, member of the PQC’s </a:t>
            </a:r>
            <a:r>
              <a:rPr lang="en-CA" sz="1200">
                <a:solidFill>
                  <a:srgbClr val="373545"/>
                </a:solidFill>
              </a:rPr>
              <a:t>CNPTC</a:t>
            </a:r>
            <a:r>
              <a:rPr lang="en-CA"/>
              <a:t>, Pont-Rouge</a:t>
            </a:r>
            <a:endParaRPr lang="en-CA" sz="2000"/>
          </a:p>
          <a:p>
            <a:pPr>
              <a:lnSpc>
                <a:spcPct val="90000"/>
              </a:lnSpc>
              <a:spcBef>
                <a:spcPts val="1000"/>
              </a:spcBef>
              <a:defRPr sz="1200">
                <a:solidFill>
                  <a:srgbClr val="373545"/>
                </a:solidFill>
              </a:defRPr>
            </a:pPr>
            <a:r>
              <a:rPr lang="en-CA" sz="1200">
                <a:solidFill>
                  <a:srgbClr val="373545"/>
                </a:solidFill>
              </a:rPr>
              <a:t>Denise Page, </a:t>
            </a:r>
            <a:r>
              <a:rPr lang="fr-FR" sz="1200">
                <a:solidFill>
                  <a:srgbClr val="373545"/>
                </a:solidFill>
              </a:rPr>
              <a:t>Director, Regroupement des organisations communautaires en oncologie (ROCO) [Community oncology organizations group] </a:t>
            </a:r>
          </a:p>
          <a:p>
            <a:pPr>
              <a:lnSpc>
                <a:spcPct val="90000"/>
              </a:lnSpc>
              <a:spcBef>
                <a:spcPts val="1000"/>
              </a:spcBef>
              <a:defRPr sz="1200">
                <a:solidFill>
                  <a:srgbClr val="373545"/>
                </a:solidFill>
              </a:defRPr>
            </a:pPr>
            <a:r>
              <a:rPr lang="en-CA" sz="1200">
                <a:solidFill>
                  <a:srgbClr val="373545"/>
                </a:solidFill>
              </a:rPr>
              <a:t>Christine Arsenault, Clinical and Administrative-Co-manager, Oncology, CISSS de la Gaspésie</a:t>
            </a:r>
          </a:p>
          <a:p>
            <a:pPr>
              <a:lnSpc>
                <a:spcPct val="90000"/>
              </a:lnSpc>
              <a:spcBef>
                <a:spcPts val="1000"/>
              </a:spcBef>
              <a:defRPr sz="1200">
                <a:solidFill>
                  <a:srgbClr val="373545"/>
                </a:solidFill>
              </a:defRPr>
            </a:pPr>
            <a:r>
              <a:rPr lang="en-CA"/>
              <a:t>Elodie Brochu, Advisor, PQC, MSSS</a:t>
            </a:r>
          </a:p>
        </p:txBody>
      </p:sp>
      <p:grpSp>
        <p:nvGrpSpPr>
          <p:cNvPr id="1773" name="Title 2"/>
          <p:cNvGrpSpPr/>
          <p:nvPr>
            <p:custDataLst>
              <p:tags r:id="rId2"/>
            </p:custDataLst>
          </p:nvPr>
        </p:nvGrpSpPr>
        <p:grpSpPr>
          <a:xfrm>
            <a:off x="175951" y="331201"/>
            <a:ext cx="7252509" cy="891251"/>
            <a:chOff x="-1" y="0"/>
            <a:chExt cx="7252507" cy="891249"/>
          </a:xfrm>
        </p:grpSpPr>
        <p:sp>
          <p:nvSpPr>
            <p:cNvPr id="1771" name="Rectangle"/>
            <p:cNvSpPr/>
            <p:nvPr/>
          </p:nvSpPr>
          <p:spPr>
            <a:xfrm>
              <a:off x="-1" y="0"/>
              <a:ext cx="7252507" cy="891249"/>
            </a:xfrm>
            <a:prstGeom prst="rect">
              <a:avLst/>
            </a:prstGeom>
            <a:solidFill>
              <a:srgbClr val="266066"/>
            </a:solidFill>
            <a:ln w="12700" cap="flat">
              <a:noFill/>
              <a:miter lim="400000"/>
            </a:ln>
            <a:effectLst/>
          </p:spPr>
          <p:txBody>
            <a:bodyPr wrap="square" lIns="45719" tIns="45719" rIns="45719" bIns="45719" numCol="1" anchor="ctr">
              <a:noAutofit/>
            </a:bodyPr>
            <a:lstStyle/>
            <a:p>
              <a:pPr>
                <a:lnSpc>
                  <a:spcPct val="90000"/>
                </a:lnSpc>
                <a:defRPr sz="4000" b="1" spc="-150">
                  <a:solidFill>
                    <a:srgbClr val="373545"/>
                  </a:solidFill>
                  <a:latin typeface="Constantia"/>
                  <a:ea typeface="Constantia"/>
                  <a:cs typeface="Constantia"/>
                  <a:sym typeface="Constantia"/>
                </a:defRPr>
              </a:pPr>
              <a:endParaRPr/>
            </a:p>
          </p:txBody>
        </p:sp>
        <p:sp>
          <p:nvSpPr>
            <p:cNvPr id="1772" name="Comité de gestion du projet"/>
            <p:cNvSpPr txBox="1"/>
            <p:nvPr/>
          </p:nvSpPr>
          <p:spPr>
            <a:xfrm>
              <a:off x="170279" y="0"/>
              <a:ext cx="7036507" cy="89124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normAutofit fontScale="92500"/>
            </a:bodyPr>
            <a:lstStyle>
              <a:lvl1pPr>
                <a:lnSpc>
                  <a:spcPct val="90000"/>
                </a:lnSpc>
                <a:defRPr sz="4000" b="1" spc="-200">
                  <a:solidFill>
                    <a:srgbClr val="FFFFFF"/>
                  </a:solidFill>
                  <a:latin typeface="Constantia"/>
                  <a:ea typeface="Constantia"/>
                  <a:cs typeface="Constantia"/>
                  <a:sym typeface="Constantia"/>
                </a:defRPr>
              </a:lvl1pPr>
            </a:lstStyle>
            <a:p>
              <a:r>
                <a:rPr lang="en-US"/>
                <a:t>Project Management Committee</a:t>
              </a:r>
            </a:p>
          </p:txBody>
        </p:sp>
      </p:grpSp>
      <p:sp>
        <p:nvSpPr>
          <p:cNvPr id="2" name="Espace réservé du numéro de diapositive 1">
            <a:extLst>
              <a:ext uri="{FF2B5EF4-FFF2-40B4-BE49-F238E27FC236}">
                <a16:creationId xmlns:a16="http://schemas.microsoft.com/office/drawing/2014/main" id="{2860035F-4CFD-54E2-E62F-C9DAF4AE30ED}"/>
              </a:ext>
            </a:extLst>
          </p:cNvPr>
          <p:cNvSpPr>
            <a:spLocks noGrp="1"/>
          </p:cNvSpPr>
          <p:nvPr>
            <p:ph type="sldNum" sz="quarter" idx="2"/>
            <p:custDataLst>
              <p:tags r:id="rId3"/>
            </p:custDataLst>
          </p:nvPr>
        </p:nvSpPr>
        <p:spPr>
          <a:xfrm>
            <a:off x="9000000" y="6480000"/>
            <a:ext cx="2844800" cy="368301"/>
          </a:xfrm>
        </p:spPr>
        <p:txBody>
          <a:bodyPr/>
          <a:lstStyle/>
          <a:p>
            <a:fld id="{86CB4B4D-7CA3-9044-876B-883B54F8677D}" type="slidenum">
              <a:rPr lang="fr-CA" smtClean="0"/>
              <a:t>3</a:t>
            </a:fld>
            <a:endParaRPr lang="fr-CA"/>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8" name="Rectangle 64"/>
          <p:cNvSpPr/>
          <p:nvPr>
            <p:custDataLst>
              <p:tags r:id="rId1"/>
            </p:custDataLst>
          </p:nvPr>
        </p:nvSpPr>
        <p:spPr>
          <a:xfrm>
            <a:off x="-1" y="6521786"/>
            <a:ext cx="12192001" cy="63063"/>
          </a:xfrm>
          <a:prstGeom prst="rect">
            <a:avLst/>
          </a:prstGeom>
          <a:solidFill>
            <a:srgbClr val="CBEEA9"/>
          </a:solidFill>
          <a:ln w="12700">
            <a:solidFill>
              <a:srgbClr val="CBEEA9"/>
            </a:solidFill>
            <a:miter/>
          </a:ln>
        </p:spPr>
        <p:txBody>
          <a:bodyPr lIns="45719" rIns="45719" anchor="ctr"/>
          <a:lstStyle/>
          <a:p>
            <a:pPr algn="ctr">
              <a:defRPr>
                <a:solidFill>
                  <a:srgbClr val="FFFFFF"/>
                </a:solidFill>
              </a:defRPr>
            </a:pPr>
            <a:endParaRPr/>
          </a:p>
        </p:txBody>
      </p:sp>
      <p:grpSp>
        <p:nvGrpSpPr>
          <p:cNvPr id="2153" name="Espace réservé du contenu 6"/>
          <p:cNvGrpSpPr/>
          <p:nvPr>
            <p:custDataLst>
              <p:tags r:id="rId2"/>
            </p:custDataLst>
          </p:nvPr>
        </p:nvGrpSpPr>
        <p:grpSpPr>
          <a:xfrm>
            <a:off x="527005" y="2105439"/>
            <a:ext cx="10865016" cy="3241725"/>
            <a:chOff x="-1" y="-589"/>
            <a:chExt cx="10865016" cy="3241724"/>
          </a:xfrm>
        </p:grpSpPr>
        <p:sp>
          <p:nvSpPr>
            <p:cNvPr id="2139" name="Forme"/>
            <p:cNvSpPr/>
            <p:nvPr/>
          </p:nvSpPr>
          <p:spPr>
            <a:xfrm rot="5400000">
              <a:off x="-1067222" y="1067221"/>
              <a:ext cx="2430002" cy="2955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 y="0"/>
                  </a:lnTo>
                  <a:lnTo>
                    <a:pt x="26" y="21384"/>
                  </a:lnTo>
                  <a:lnTo>
                    <a:pt x="21600" y="21384"/>
                  </a:lnTo>
                  <a:lnTo>
                    <a:pt x="21600" y="21600"/>
                  </a:lnTo>
                  <a:lnTo>
                    <a:pt x="0" y="21600"/>
                  </a:lnTo>
                  <a:close/>
                </a:path>
              </a:pathLst>
            </a:custGeom>
            <a:solidFill>
              <a:srgbClr val="FFFFFF"/>
            </a:solidFill>
            <a:ln w="12700" cap="flat">
              <a:solidFill>
                <a:schemeClr val="accent1"/>
              </a:solidFill>
              <a:prstDash val="solid"/>
              <a:miter lim="800000"/>
            </a:ln>
            <a:effectLst/>
          </p:spPr>
          <p:txBody>
            <a:bodyPr wrap="square" lIns="45719" tIns="45719" rIns="45719" bIns="45719" numCol="1" anchor="t">
              <a:noAutofit/>
            </a:bodyPr>
            <a:lstStyle/>
            <a:p>
              <a:endParaRPr/>
            </a:p>
          </p:txBody>
        </p:sp>
        <p:grpSp>
          <p:nvGrpSpPr>
            <p:cNvPr id="2142" name="Groupe"/>
            <p:cNvGrpSpPr/>
            <p:nvPr/>
          </p:nvGrpSpPr>
          <p:grpSpPr>
            <a:xfrm>
              <a:off x="-1" y="2429998"/>
              <a:ext cx="3694467" cy="810003"/>
              <a:chOff x="-1" y="-1"/>
              <a:chExt cx="3694466" cy="810002"/>
            </a:xfrm>
          </p:grpSpPr>
          <p:sp>
            <p:nvSpPr>
              <p:cNvPr id="2140" name="Forme"/>
              <p:cNvSpPr/>
              <p:nvPr/>
            </p:nvSpPr>
            <p:spPr>
              <a:xfrm>
                <a:off x="-1" y="-1"/>
                <a:ext cx="3694466" cy="810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16" y="0"/>
                    </a:lnTo>
                    <a:lnTo>
                      <a:pt x="21600" y="10800"/>
                    </a:lnTo>
                    <a:lnTo>
                      <a:pt x="20416" y="21600"/>
                    </a:lnTo>
                    <a:lnTo>
                      <a:pt x="0" y="21600"/>
                    </a:lnTo>
                    <a:close/>
                  </a:path>
                </a:pathLst>
              </a:cu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2141" name="Évaluation initiale"/>
              <p:cNvSpPr txBox="1"/>
              <p:nvPr/>
            </p:nvSpPr>
            <p:spPr>
              <a:xfrm>
                <a:off x="0" y="138260"/>
                <a:ext cx="3593215" cy="5334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ctr">
                <a:spAutoFit/>
              </a:bodyPr>
              <a:lstStyle>
                <a:lvl1pPr algn="ctr" defTabSz="889000">
                  <a:lnSpc>
                    <a:spcPct val="90000"/>
                  </a:lnSpc>
                  <a:spcBef>
                    <a:spcPts val="800"/>
                  </a:spcBef>
                  <a:defRPr sz="2000" b="1">
                    <a:solidFill>
                      <a:srgbClr val="FFFFFF"/>
                    </a:solidFill>
                    <a:effectLst>
                      <a:outerShdw blurRad="50800" dist="38100" dir="2700000" rotWithShape="0">
                        <a:srgbClr val="000000">
                          <a:alpha val="50000"/>
                        </a:srgbClr>
                      </a:outerShdw>
                    </a:effectLst>
                    <a:latin typeface="Constantia"/>
                    <a:ea typeface="Constantia"/>
                    <a:cs typeface="Constantia"/>
                    <a:sym typeface="Constantia"/>
                  </a:defRPr>
                </a:lvl1pPr>
              </a:lstStyle>
              <a:p>
                <a:r>
                  <a:rPr lang="en-US"/>
                  <a:t>Initial assessment</a:t>
                </a:r>
                <a:endParaRPr/>
              </a:p>
            </p:txBody>
          </p:sp>
        </p:grpSp>
        <p:sp>
          <p:nvSpPr>
            <p:cNvPr id="2143" name="Texte"/>
            <p:cNvSpPr txBox="1"/>
            <p:nvPr/>
          </p:nvSpPr>
          <p:spPr>
            <a:xfrm>
              <a:off x="403557" y="825333"/>
              <a:ext cx="2603906" cy="3751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defTabSz="533400">
                <a:lnSpc>
                  <a:spcPts val="1500"/>
                </a:lnSpc>
                <a:defRPr sz="1200">
                  <a:solidFill>
                    <a:srgbClr val="373545"/>
                  </a:solidFill>
                  <a:latin typeface="Times New Roman"/>
                  <a:ea typeface="Times New Roman"/>
                  <a:cs typeface="Times New Roman"/>
                  <a:sym typeface="Times New Roman"/>
                </a:defRPr>
              </a:lvl1pPr>
            </a:lstStyle>
            <a:p>
              <a:r>
                <a:t> </a:t>
              </a:r>
            </a:p>
          </p:txBody>
        </p:sp>
        <p:sp>
          <p:nvSpPr>
            <p:cNvPr id="2144" name="Forme"/>
            <p:cNvSpPr/>
            <p:nvPr/>
          </p:nvSpPr>
          <p:spPr>
            <a:xfrm rot="5400000">
              <a:off x="2509130" y="1068355"/>
              <a:ext cx="2430002" cy="2955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 y="0"/>
                  </a:lnTo>
                  <a:lnTo>
                    <a:pt x="26" y="21384"/>
                  </a:lnTo>
                  <a:lnTo>
                    <a:pt x="21600" y="21384"/>
                  </a:lnTo>
                  <a:lnTo>
                    <a:pt x="21600" y="21600"/>
                  </a:lnTo>
                  <a:lnTo>
                    <a:pt x="0" y="21600"/>
                  </a:lnTo>
                  <a:close/>
                </a:path>
              </a:pathLst>
            </a:custGeom>
            <a:solidFill>
              <a:srgbClr val="FFFFFF"/>
            </a:solidFill>
            <a:ln w="12700" cap="flat">
              <a:solidFill>
                <a:schemeClr val="accent2"/>
              </a:solidFill>
              <a:prstDash val="solid"/>
              <a:miter lim="800000"/>
            </a:ln>
            <a:effectLst/>
          </p:spPr>
          <p:txBody>
            <a:bodyPr wrap="square" lIns="45719" tIns="45719" rIns="45719" bIns="45719" numCol="1" anchor="t">
              <a:noAutofit/>
            </a:bodyPr>
            <a:lstStyle/>
            <a:p>
              <a:endParaRPr/>
            </a:p>
          </p:txBody>
        </p:sp>
        <p:grpSp>
          <p:nvGrpSpPr>
            <p:cNvPr id="2147" name="Groupe"/>
            <p:cNvGrpSpPr/>
            <p:nvPr/>
          </p:nvGrpSpPr>
          <p:grpSpPr>
            <a:xfrm>
              <a:off x="3576351" y="2431133"/>
              <a:ext cx="3694466" cy="810002"/>
              <a:chOff x="0" y="0"/>
              <a:chExt cx="3694465" cy="810000"/>
            </a:xfrm>
          </p:grpSpPr>
          <p:sp>
            <p:nvSpPr>
              <p:cNvPr id="2145" name="Chevron"/>
              <p:cNvSpPr/>
              <p:nvPr/>
            </p:nvSpPr>
            <p:spPr>
              <a:xfrm>
                <a:off x="0" y="0"/>
                <a:ext cx="3694465" cy="810000"/>
              </a:xfrm>
              <a:prstGeom prst="chevron">
                <a:avLst>
                  <a:gd name="adj" fmla="val 25000"/>
                </a:avLst>
              </a:prstGeom>
              <a:solidFill>
                <a:schemeClr val="accent2"/>
              </a:solidFill>
              <a:ln w="12700" cap="flat">
                <a:solidFill>
                  <a:schemeClr val="accent2"/>
                </a:solidFill>
                <a:prstDash val="solid"/>
                <a:miter lim="800000"/>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2146" name="Pendant les traitements"/>
              <p:cNvSpPr txBox="1"/>
              <p:nvPr/>
            </p:nvSpPr>
            <p:spPr>
              <a:xfrm>
                <a:off x="202500" y="138260"/>
                <a:ext cx="3289464" cy="5334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ctr">
                <a:spAutoFit/>
              </a:bodyPr>
              <a:lstStyle>
                <a:lvl1pPr algn="ctr" defTabSz="889000">
                  <a:lnSpc>
                    <a:spcPct val="90000"/>
                  </a:lnSpc>
                  <a:spcBef>
                    <a:spcPts val="800"/>
                  </a:spcBef>
                  <a:defRPr sz="2000" b="1">
                    <a:solidFill>
                      <a:srgbClr val="FFFFFF"/>
                    </a:solidFill>
                    <a:effectLst>
                      <a:outerShdw blurRad="50800" dist="38100" dir="2700000" rotWithShape="0">
                        <a:srgbClr val="000000">
                          <a:alpha val="50000"/>
                        </a:srgbClr>
                      </a:outerShdw>
                    </a:effectLst>
                    <a:latin typeface="Constantia"/>
                    <a:ea typeface="Constantia"/>
                    <a:cs typeface="Constantia"/>
                    <a:sym typeface="Constantia"/>
                  </a:defRPr>
                </a:lvl1pPr>
              </a:lstStyle>
              <a:p>
                <a:r>
                  <a:rPr lang="en-US"/>
                  <a:t>During treatment</a:t>
                </a:r>
                <a:endParaRPr/>
              </a:p>
            </p:txBody>
          </p:sp>
        </p:grpSp>
        <p:sp>
          <p:nvSpPr>
            <p:cNvPr id="2148" name="Forme"/>
            <p:cNvSpPr/>
            <p:nvPr/>
          </p:nvSpPr>
          <p:spPr>
            <a:xfrm rot="5400000">
              <a:off x="6054327" y="1115634"/>
              <a:ext cx="2430001" cy="1975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 y="0"/>
                  </a:lnTo>
                  <a:lnTo>
                    <a:pt x="27" y="21384"/>
                  </a:lnTo>
                  <a:lnTo>
                    <a:pt x="21600" y="21384"/>
                  </a:lnTo>
                  <a:lnTo>
                    <a:pt x="21600" y="21600"/>
                  </a:lnTo>
                  <a:lnTo>
                    <a:pt x="0" y="21600"/>
                  </a:lnTo>
                  <a:close/>
                </a:path>
              </a:pathLst>
            </a:custGeom>
            <a:solidFill>
              <a:srgbClr val="FFFFFF"/>
            </a:solidFill>
            <a:ln w="12700" cap="flat">
              <a:solidFill>
                <a:schemeClr val="accent3"/>
              </a:solidFill>
              <a:prstDash val="solid"/>
              <a:miter lim="800000"/>
            </a:ln>
            <a:effectLst/>
          </p:spPr>
          <p:txBody>
            <a:bodyPr wrap="square" lIns="45719" tIns="45719" rIns="45719" bIns="45719" numCol="1" anchor="t">
              <a:noAutofit/>
            </a:bodyPr>
            <a:lstStyle/>
            <a:p>
              <a:endParaRPr/>
            </a:p>
          </p:txBody>
        </p:sp>
        <p:grpSp>
          <p:nvGrpSpPr>
            <p:cNvPr id="2151" name="Groupe"/>
            <p:cNvGrpSpPr/>
            <p:nvPr/>
          </p:nvGrpSpPr>
          <p:grpSpPr>
            <a:xfrm>
              <a:off x="7170549" y="2416927"/>
              <a:ext cx="3694466" cy="790221"/>
              <a:chOff x="-1" y="-2202"/>
              <a:chExt cx="3694465" cy="790220"/>
            </a:xfrm>
          </p:grpSpPr>
          <p:sp>
            <p:nvSpPr>
              <p:cNvPr id="2149" name="Chevron"/>
              <p:cNvSpPr/>
              <p:nvPr/>
            </p:nvSpPr>
            <p:spPr>
              <a:xfrm>
                <a:off x="-1" y="-2202"/>
                <a:ext cx="3694465" cy="790220"/>
              </a:xfrm>
              <a:prstGeom prst="chevron">
                <a:avLst>
                  <a:gd name="adj" fmla="val 25000"/>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2150" name="À la fin des traitements"/>
              <p:cNvSpPr txBox="1"/>
              <p:nvPr/>
            </p:nvSpPr>
            <p:spPr>
              <a:xfrm>
                <a:off x="197554" y="128370"/>
                <a:ext cx="3299355" cy="5334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ctr">
                <a:spAutoFit/>
              </a:bodyPr>
              <a:lstStyle>
                <a:lvl1pPr algn="ctr" defTabSz="889000">
                  <a:lnSpc>
                    <a:spcPct val="90000"/>
                  </a:lnSpc>
                  <a:spcBef>
                    <a:spcPts val="800"/>
                  </a:spcBef>
                  <a:defRPr sz="2000" b="1">
                    <a:solidFill>
                      <a:srgbClr val="FFFFFF"/>
                    </a:solidFill>
                    <a:effectLst>
                      <a:outerShdw blurRad="50800" dist="38100" dir="2700000" rotWithShape="0">
                        <a:srgbClr val="000000">
                          <a:alpha val="50000"/>
                        </a:srgbClr>
                      </a:outerShdw>
                    </a:effectLst>
                    <a:latin typeface="Constantia"/>
                    <a:ea typeface="Constantia"/>
                    <a:cs typeface="Constantia"/>
                    <a:sym typeface="Constantia"/>
                  </a:defRPr>
                </a:lvl1pPr>
              </a:lstStyle>
              <a:p>
                <a:r>
                  <a:rPr lang="en-US"/>
                  <a:t>End of treatment</a:t>
                </a:r>
                <a:endParaRPr/>
              </a:p>
            </p:txBody>
          </p:sp>
        </p:grpSp>
        <p:sp>
          <p:nvSpPr>
            <p:cNvPr id="2152" name="Texte"/>
            <p:cNvSpPr txBox="1"/>
            <p:nvPr/>
          </p:nvSpPr>
          <p:spPr>
            <a:xfrm>
              <a:off x="7574106" y="825707"/>
              <a:ext cx="2603906" cy="1846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defTabSz="533400">
                <a:lnSpc>
                  <a:spcPts val="1500"/>
                </a:lnSpc>
                <a:spcBef>
                  <a:spcPts val="500"/>
                </a:spcBef>
                <a:defRPr sz="1200">
                  <a:solidFill>
                    <a:srgbClr val="373545"/>
                  </a:solidFill>
                </a:defRPr>
              </a:lvl1pPr>
            </a:lstStyle>
            <a:p>
              <a:r>
                <a:t> </a:t>
              </a:r>
            </a:p>
          </p:txBody>
        </p:sp>
      </p:grpSp>
      <p:sp>
        <p:nvSpPr>
          <p:cNvPr id="2154" name="Titre 3"/>
          <p:cNvSpPr txBox="1">
            <a:spLocks noGrp="1"/>
          </p:cNvSpPr>
          <p:nvPr>
            <p:ph type="title"/>
            <p:custDataLst>
              <p:tags r:id="rId3"/>
            </p:custDataLst>
          </p:nvPr>
        </p:nvSpPr>
        <p:spPr>
          <a:xfrm>
            <a:off x="90565" y="95742"/>
            <a:ext cx="8367636" cy="1001919"/>
          </a:xfrm>
          <a:prstGeom prst="rect">
            <a:avLst/>
          </a:prstGeom>
        </p:spPr>
        <p:txBody>
          <a:bodyPr>
            <a:normAutofit fontScale="90000"/>
          </a:bodyPr>
          <a:lstStyle/>
          <a:p>
            <a:pPr defTabSz="649223">
              <a:defRPr sz="1987" spc="-142"/>
            </a:pPr>
            <a:r>
              <a:rPr lang="en-CA" sz="3100"/>
              <a:t>Example timeline for progressively involving patients in self-care and improving the transition experience</a:t>
            </a:r>
            <a:br>
              <a:rPr lang="en-CA" sz="3100"/>
            </a:br>
            <a:r>
              <a:rPr lang="en-CA" sz="2200" spc="0">
                <a:solidFill>
                  <a:schemeClr val="accent6"/>
                </a:solidFill>
                <a:latin typeface="Arial"/>
                <a:cs typeface="Arial"/>
                <a:sym typeface="Arial"/>
              </a:rPr>
              <a:t>Professional team</a:t>
            </a:r>
          </a:p>
        </p:txBody>
      </p:sp>
      <p:grpSp>
        <p:nvGrpSpPr>
          <p:cNvPr id="2157" name="Rectangle 47"/>
          <p:cNvGrpSpPr/>
          <p:nvPr>
            <p:custDataLst>
              <p:tags r:id="rId4"/>
            </p:custDataLst>
          </p:nvPr>
        </p:nvGrpSpPr>
        <p:grpSpPr>
          <a:xfrm>
            <a:off x="530223" y="1465622"/>
            <a:ext cx="972000" cy="684000"/>
            <a:chOff x="-1" y="-1"/>
            <a:chExt cx="862555" cy="683999"/>
          </a:xfrm>
        </p:grpSpPr>
        <p:sp>
          <p:nvSpPr>
            <p:cNvPr id="2155" name="Rectangle"/>
            <p:cNvSpPr/>
            <p:nvPr/>
          </p:nvSpPr>
          <p:spPr>
            <a:xfrm>
              <a:off x="-1" y="-1"/>
              <a:ext cx="862555" cy="683999"/>
            </a:xfrm>
            <a:prstGeom prst="rect">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156" name="Début"/>
            <p:cNvSpPr txBox="1"/>
            <p:nvPr/>
          </p:nvSpPr>
          <p:spPr>
            <a:xfrm>
              <a:off x="52070" y="205967"/>
              <a:ext cx="739506" cy="276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a:solidFill>
                    <a:srgbClr val="FFFFFF"/>
                  </a:solidFill>
                </a:defRPr>
              </a:lvl1pPr>
            </a:lstStyle>
            <a:p>
              <a:r>
                <a:rPr lang="en-US"/>
                <a:t>Start</a:t>
              </a:r>
              <a:endParaRPr/>
            </a:p>
          </p:txBody>
        </p:sp>
      </p:grpSp>
      <p:grpSp>
        <p:nvGrpSpPr>
          <p:cNvPr id="2160" name="Rectangle 13"/>
          <p:cNvGrpSpPr/>
          <p:nvPr>
            <p:custDataLst>
              <p:tags r:id="rId5"/>
            </p:custDataLst>
          </p:nvPr>
        </p:nvGrpSpPr>
        <p:grpSpPr>
          <a:xfrm>
            <a:off x="4085615" y="1460767"/>
            <a:ext cx="972000" cy="684000"/>
            <a:chOff x="52070" y="-11626"/>
            <a:chExt cx="809452" cy="688933"/>
          </a:xfrm>
        </p:grpSpPr>
        <p:sp>
          <p:nvSpPr>
            <p:cNvPr id="2158" name="Rectangle"/>
            <p:cNvSpPr/>
            <p:nvPr/>
          </p:nvSpPr>
          <p:spPr>
            <a:xfrm>
              <a:off x="64870" y="-11626"/>
              <a:ext cx="796652" cy="688933"/>
            </a:xfrm>
            <a:prstGeom prst="rect">
              <a:avLst/>
            </a:prstGeom>
            <a:solidFill>
              <a:schemeClr val="accent2"/>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159" name="¾ du traitement"/>
            <p:cNvSpPr txBox="1"/>
            <p:nvPr/>
          </p:nvSpPr>
          <p:spPr>
            <a:xfrm>
              <a:off x="52070" y="96470"/>
              <a:ext cx="807176" cy="4959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1400">
                  <a:solidFill>
                    <a:srgbClr val="FFFFFF"/>
                  </a:solidFill>
                </a:defRPr>
              </a:pPr>
              <a:r>
                <a:t>¾</a:t>
              </a:r>
              <a:r>
                <a:rPr sz="1200"/>
                <a:t> </a:t>
              </a:r>
              <a:r>
                <a:rPr lang="en-US" sz="1200"/>
                <a:t>through</a:t>
              </a:r>
              <a:r>
                <a:rPr sz="1200"/>
                <a:t> </a:t>
              </a:r>
              <a:r>
                <a:rPr lang="en-US" sz="1200"/>
                <a:t>treatment</a:t>
              </a:r>
              <a:endParaRPr sz="1200"/>
            </a:p>
          </p:txBody>
        </p:sp>
      </p:grpSp>
      <p:pic>
        <p:nvPicPr>
          <p:cNvPr id="2161" name="Graphisme 18" descr="Graphisme 18"/>
          <p:cNvPicPr>
            <a:picLocks noChangeAspect="1"/>
          </p:cNvPicPr>
          <p:nvPr>
            <p:custDataLst>
              <p:tags r:id="rId6"/>
            </p:custDataLst>
          </p:nvPr>
        </p:nvPicPr>
        <p:blipFill>
          <a:blip r:embed="rId22"/>
          <a:stretch>
            <a:fillRect/>
          </a:stretch>
        </p:blipFill>
        <p:spPr>
          <a:xfrm>
            <a:off x="3060087" y="2012364"/>
            <a:ext cx="432001" cy="432001"/>
          </a:xfrm>
          <a:prstGeom prst="rect">
            <a:avLst/>
          </a:prstGeom>
          <a:ln w="12700">
            <a:miter lim="400000"/>
          </a:ln>
        </p:spPr>
      </p:pic>
      <p:pic>
        <p:nvPicPr>
          <p:cNvPr id="2162" name="Graphisme 23" descr="Graphisme 23"/>
          <p:cNvPicPr>
            <a:picLocks noChangeAspect="1"/>
          </p:cNvPicPr>
          <p:nvPr>
            <p:custDataLst>
              <p:tags r:id="rId7"/>
            </p:custDataLst>
          </p:nvPr>
        </p:nvPicPr>
        <p:blipFill>
          <a:blip r:embed="rId23"/>
          <a:stretch>
            <a:fillRect/>
          </a:stretch>
        </p:blipFill>
        <p:spPr>
          <a:xfrm>
            <a:off x="5188958" y="2012364"/>
            <a:ext cx="432001" cy="432001"/>
          </a:xfrm>
          <a:prstGeom prst="rect">
            <a:avLst/>
          </a:prstGeom>
          <a:ln w="12700">
            <a:miter lim="400000"/>
          </a:ln>
        </p:spPr>
      </p:pic>
      <p:pic>
        <p:nvPicPr>
          <p:cNvPr id="2163" name="Graphisme 24" descr="Graphisme 24"/>
          <p:cNvPicPr>
            <a:picLocks noChangeAspect="1"/>
          </p:cNvPicPr>
          <p:nvPr>
            <p:custDataLst>
              <p:tags r:id="rId8"/>
            </p:custDataLst>
          </p:nvPr>
        </p:nvPicPr>
        <p:blipFill>
          <a:blip r:embed="rId24"/>
          <a:stretch>
            <a:fillRect/>
          </a:stretch>
        </p:blipFill>
        <p:spPr>
          <a:xfrm>
            <a:off x="7275118" y="2064027"/>
            <a:ext cx="432001" cy="432001"/>
          </a:xfrm>
          <a:prstGeom prst="rect">
            <a:avLst/>
          </a:prstGeom>
          <a:ln w="12700">
            <a:miter lim="400000"/>
          </a:ln>
        </p:spPr>
      </p:pic>
      <p:grpSp>
        <p:nvGrpSpPr>
          <p:cNvPr id="2166" name="Image 52"/>
          <p:cNvGrpSpPr/>
          <p:nvPr>
            <p:custDataLst>
              <p:tags r:id="rId9"/>
            </p:custDataLst>
          </p:nvPr>
        </p:nvGrpSpPr>
        <p:grpSpPr>
          <a:xfrm>
            <a:off x="691022" y="5468330"/>
            <a:ext cx="2669588" cy="1188001"/>
            <a:chOff x="0" y="0"/>
            <a:chExt cx="2669587" cy="1187999"/>
          </a:xfrm>
        </p:grpSpPr>
        <p:sp>
          <p:nvSpPr>
            <p:cNvPr id="2164" name="Rectangle"/>
            <p:cNvSpPr/>
            <p:nvPr/>
          </p:nvSpPr>
          <p:spPr>
            <a:xfrm>
              <a:off x="0" y="0"/>
              <a:ext cx="2669588" cy="1188000"/>
            </a:xfrm>
            <a:prstGeom prst="rect">
              <a:avLst/>
            </a:prstGeom>
            <a:solidFill>
              <a:srgbClr val="EDEDED"/>
            </a:solidFill>
            <a:ln w="12700" cap="flat">
              <a:noFill/>
              <a:miter lim="400000"/>
            </a:ln>
            <a:effectLst/>
          </p:spPr>
          <p:txBody>
            <a:bodyPr wrap="square" lIns="45719" tIns="45719" rIns="45719" bIns="45719" numCol="1" anchor="ctr">
              <a:noAutofit/>
            </a:bodyPr>
            <a:lstStyle/>
            <a:p>
              <a:endParaRPr/>
            </a:p>
          </p:txBody>
        </p:sp>
        <p:pic>
          <p:nvPicPr>
            <p:cNvPr id="2165" name="image48.png" descr="image48.png"/>
            <p:cNvPicPr>
              <a:picLocks noChangeAspect="1"/>
            </p:cNvPicPr>
            <p:nvPr/>
          </p:nvPicPr>
          <p:blipFill>
            <a:blip r:embed="rId25"/>
            <a:srcRect r="3150" b="19302"/>
            <a:stretch>
              <a:fillRect/>
            </a:stretch>
          </p:blipFill>
          <p:spPr>
            <a:xfrm>
              <a:off x="-1" y="0"/>
              <a:ext cx="2669589" cy="1188000"/>
            </a:xfrm>
            <a:prstGeom prst="rect">
              <a:avLst/>
            </a:prstGeom>
            <a:ln w="12700" cap="flat">
              <a:noFill/>
              <a:miter lim="400000"/>
            </a:ln>
            <a:effectLst>
              <a:outerShdw blurRad="50800" dist="18000" dir="5400000" rotWithShape="0">
                <a:srgbClr val="000000">
                  <a:alpha val="40000"/>
                </a:srgbClr>
              </a:outerShdw>
            </a:effectLst>
          </p:spPr>
        </p:pic>
      </p:grpSp>
      <p:sp>
        <p:nvSpPr>
          <p:cNvPr id="2167" name="ZoneTexte 55"/>
          <p:cNvSpPr txBox="1"/>
          <p:nvPr>
            <p:custDataLst>
              <p:tags r:id="rId10"/>
            </p:custDataLst>
          </p:nvPr>
        </p:nvSpPr>
        <p:spPr>
          <a:xfrm>
            <a:off x="7820041" y="2144767"/>
            <a:ext cx="3417153" cy="230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171450" indent="-171450" algn="just">
              <a:buSzPct val="100000"/>
              <a:buFont typeface="Arial"/>
              <a:buChar char="•"/>
              <a:defRPr sz="1200" b="1"/>
            </a:pPr>
            <a:r>
              <a:rPr lang="en-CA">
                <a:solidFill>
                  <a:schemeClr val="tx1"/>
                </a:solidFill>
              </a:rPr>
              <a:t>Review concerns and needs identified in the End-of-Treatment Preparation Tool </a:t>
            </a:r>
            <a:r>
              <a:rPr lang="en-CA" b="0">
                <a:solidFill>
                  <a:schemeClr val="tx1"/>
                </a:solidFill>
              </a:rPr>
              <a:t>to coordinate any necessary follow-up care</a:t>
            </a:r>
          </a:p>
          <a:p>
            <a:pPr marL="171450" indent="-171450" algn="just">
              <a:buSzPct val="100000"/>
              <a:buFont typeface="Arial"/>
              <a:buChar char="•"/>
              <a:defRPr sz="1200" b="1"/>
            </a:pPr>
            <a:r>
              <a:rPr lang="en-CA">
                <a:solidFill>
                  <a:schemeClr val="tx1"/>
                </a:solidFill>
              </a:rPr>
              <a:t>Complete the Patient Support Guide with the patient and their loved ones </a:t>
            </a:r>
            <a:r>
              <a:rPr lang="en-CA" b="0">
                <a:solidFill>
                  <a:schemeClr val="tx1"/>
                </a:solidFill>
              </a:rPr>
              <a:t>and review the educational tools </a:t>
            </a:r>
            <a:endParaRPr lang="en-CA">
              <a:solidFill>
                <a:schemeClr val="tx1"/>
              </a:solidFill>
            </a:endParaRPr>
          </a:p>
          <a:p>
            <a:pPr marL="171450" indent="-171450" algn="just">
              <a:buSzPct val="100000"/>
              <a:buFont typeface="Arial"/>
              <a:buChar char="•"/>
              <a:defRPr sz="1200" b="1"/>
            </a:pPr>
            <a:r>
              <a:rPr lang="en-CA">
                <a:solidFill>
                  <a:schemeClr val="tx1"/>
                </a:solidFill>
              </a:rPr>
              <a:t>Refer the patient </a:t>
            </a:r>
            <a:r>
              <a:rPr lang="en-CA" b="0">
                <a:solidFill>
                  <a:schemeClr val="tx1"/>
                </a:solidFill>
              </a:rPr>
              <a:t>to the services they need (community and professional) to ensure continuity of services </a:t>
            </a:r>
          </a:p>
          <a:p>
            <a:pPr marL="171450" indent="-171450" algn="just">
              <a:buSzPct val="100000"/>
              <a:buFont typeface="Arial"/>
              <a:buChar char="•"/>
              <a:defRPr sz="1200" b="1"/>
            </a:pPr>
            <a:r>
              <a:rPr lang="en-CA">
                <a:solidFill>
                  <a:schemeClr val="tx1"/>
                </a:solidFill>
              </a:rPr>
              <a:t>Fill out and send the Medical and Pharmaceutical Transfer Plan </a:t>
            </a:r>
            <a:r>
              <a:rPr lang="en-CA" b="0">
                <a:solidFill>
                  <a:schemeClr val="tx1"/>
                </a:solidFill>
              </a:rPr>
              <a:t>to primary care professionals</a:t>
            </a:r>
          </a:p>
        </p:txBody>
      </p:sp>
      <p:sp>
        <p:nvSpPr>
          <p:cNvPr id="2168" name="ZoneTexte 56"/>
          <p:cNvSpPr txBox="1"/>
          <p:nvPr>
            <p:custDataLst>
              <p:tags r:id="rId11"/>
            </p:custDataLst>
          </p:nvPr>
        </p:nvSpPr>
        <p:spPr>
          <a:xfrm>
            <a:off x="4140723" y="2158973"/>
            <a:ext cx="3481333" cy="18105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171450" indent="-171450" algn="just">
              <a:lnSpc>
                <a:spcPts val="1500"/>
              </a:lnSpc>
              <a:buSzPct val="100000"/>
              <a:buFont typeface="Arial"/>
              <a:buChar char="•"/>
              <a:defRPr sz="1200"/>
            </a:pPr>
            <a:r>
              <a:rPr lang="en-US"/>
              <a:t>Ask patients to </a:t>
            </a:r>
            <a:r>
              <a:rPr lang="en-US" b="1"/>
              <a:t>fill out the </a:t>
            </a:r>
            <a:r>
              <a:rPr lang="en-US" sz="1200" b="1"/>
              <a:t>End-of-Treatment </a:t>
            </a:r>
            <a:r>
              <a:rPr lang="en-US" b="1"/>
              <a:t>Preparation Tool </a:t>
            </a:r>
            <a:r>
              <a:rPr lang="en-US"/>
              <a:t>(helps envision future) </a:t>
            </a:r>
          </a:p>
          <a:p>
            <a:pPr marL="171450" indent="-171450" algn="just">
              <a:lnSpc>
                <a:spcPts val="1500"/>
              </a:lnSpc>
              <a:buSzPct val="100000"/>
              <a:buFont typeface="Arial"/>
              <a:buChar char="•"/>
              <a:defRPr sz="1200" b="1">
                <a:solidFill>
                  <a:srgbClr val="373545"/>
                </a:solidFill>
              </a:defRPr>
            </a:pPr>
            <a:r>
              <a:rPr lang="en-US"/>
              <a:t>Complete the Risk Stratification and Self-Care Capacity Assessment and start the Support Guide</a:t>
            </a:r>
            <a:r>
              <a:rPr lang="en-US" b="1"/>
              <a:t> </a:t>
            </a:r>
            <a:r>
              <a:rPr lang="en-US" b="0"/>
              <a:t>(nurse, social worker)</a:t>
            </a:r>
          </a:p>
          <a:p>
            <a:pPr marL="171450" indent="-171450" algn="just">
              <a:lnSpc>
                <a:spcPts val="1500"/>
              </a:lnSpc>
              <a:buSzPct val="100000"/>
              <a:buFont typeface="Arial"/>
              <a:buChar char="•"/>
              <a:defRPr sz="1200" b="1"/>
            </a:pPr>
            <a:r>
              <a:rPr lang="en-US">
                <a:solidFill>
                  <a:schemeClr val="tx1"/>
                </a:solidFill>
              </a:rPr>
              <a:t>Continue offering self-care support </a:t>
            </a:r>
            <a:r>
              <a:rPr lang="en-US" b="0">
                <a:solidFill>
                  <a:schemeClr val="tx1"/>
                </a:solidFill>
              </a:rPr>
              <a:t>online and in videos and documents </a:t>
            </a:r>
            <a:endParaRPr lang="en-US">
              <a:solidFill>
                <a:schemeClr val="tx1"/>
              </a:solidFill>
            </a:endParaRPr>
          </a:p>
          <a:p>
            <a:pPr marL="171450" indent="-171450" algn="just">
              <a:lnSpc>
                <a:spcPts val="1500"/>
              </a:lnSpc>
              <a:buSzPct val="100000"/>
              <a:buFont typeface="Arial"/>
              <a:buChar char="•"/>
              <a:defRPr sz="1200" b="1"/>
            </a:pPr>
            <a:r>
              <a:rPr lang="en-US">
                <a:solidFill>
                  <a:schemeClr val="tx1"/>
                </a:solidFill>
              </a:rPr>
              <a:t>Lend out multimedia tools </a:t>
            </a:r>
            <a:r>
              <a:rPr lang="en-US" b="0">
                <a:solidFill>
                  <a:schemeClr val="tx1"/>
                </a:solidFill>
              </a:rPr>
              <a:t>to support patients with trouble accessing the Internet</a:t>
            </a:r>
          </a:p>
        </p:txBody>
      </p:sp>
      <p:sp>
        <p:nvSpPr>
          <p:cNvPr id="2169" name="ZoneTexte 57"/>
          <p:cNvSpPr txBox="1"/>
          <p:nvPr>
            <p:custDataLst>
              <p:tags r:id="rId12"/>
            </p:custDataLst>
          </p:nvPr>
        </p:nvSpPr>
        <p:spPr>
          <a:xfrm>
            <a:off x="586609" y="2163992"/>
            <a:ext cx="3478613" cy="161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171450" indent="-171450" algn="just">
              <a:lnSpc>
                <a:spcPts val="1500"/>
              </a:lnSpc>
              <a:buSzPct val="100000"/>
              <a:buFont typeface="Arial"/>
              <a:buChar char="•"/>
              <a:defRPr sz="1200" b="1">
                <a:solidFill>
                  <a:srgbClr val="373545"/>
                </a:solidFill>
              </a:defRPr>
            </a:pPr>
            <a:r>
              <a:rPr lang="en-US" b="1"/>
              <a:t>Evaluate capacity </a:t>
            </a:r>
            <a:r>
              <a:rPr lang="en-US" b="0"/>
              <a:t>and learning</a:t>
            </a:r>
            <a:r>
              <a:rPr lang="en-US"/>
              <a:t> </a:t>
            </a:r>
            <a:r>
              <a:rPr lang="en-US" b="0"/>
              <a:t>need at initial assessment </a:t>
            </a:r>
          </a:p>
          <a:p>
            <a:pPr marL="171450" indent="-171450" algn="just">
              <a:lnSpc>
                <a:spcPts val="1500"/>
              </a:lnSpc>
              <a:buSzPct val="100000"/>
              <a:buFont typeface="Arial"/>
              <a:buChar char="•"/>
              <a:defRPr sz="1200" b="1">
                <a:solidFill>
                  <a:srgbClr val="373545"/>
                </a:solidFill>
              </a:defRPr>
            </a:pPr>
            <a:r>
              <a:rPr lang="en-US"/>
              <a:t>Begin the self-care support process</a:t>
            </a:r>
          </a:p>
          <a:p>
            <a:pPr marL="171450" indent="-171450" algn="just">
              <a:lnSpc>
                <a:spcPts val="1500"/>
              </a:lnSpc>
              <a:buSzPct val="100000"/>
              <a:buFont typeface="Arial"/>
              <a:buChar char="•"/>
              <a:defRPr sz="1200" b="1">
                <a:solidFill>
                  <a:srgbClr val="373545"/>
                </a:solidFill>
              </a:defRPr>
            </a:pPr>
            <a:r>
              <a:rPr lang="en-US"/>
              <a:t>Present the DIT </a:t>
            </a:r>
            <a:r>
              <a:rPr lang="en-US" b="0"/>
              <a:t>as a progressive self-care learning tool</a:t>
            </a:r>
          </a:p>
          <a:p>
            <a:pPr marL="171450" indent="-171450" algn="just">
              <a:lnSpc>
                <a:spcPts val="1500"/>
              </a:lnSpc>
              <a:buSzPct val="100000"/>
              <a:buFont typeface="Arial"/>
              <a:buChar char="•"/>
              <a:defRPr sz="1200" b="1">
                <a:solidFill>
                  <a:srgbClr val="373545"/>
                </a:solidFill>
              </a:defRPr>
            </a:pPr>
            <a:r>
              <a:rPr lang="en-US"/>
              <a:t>Introduce the informational patient website</a:t>
            </a:r>
            <a:endParaRPr lang="en-US" b="0"/>
          </a:p>
          <a:p>
            <a:pPr marL="171450" indent="-171450" algn="just">
              <a:lnSpc>
                <a:spcPts val="1500"/>
              </a:lnSpc>
              <a:buSzPct val="100000"/>
              <a:buFont typeface="Arial"/>
              <a:buChar char="•"/>
              <a:defRPr sz="1200" b="1"/>
            </a:pPr>
            <a:r>
              <a:rPr lang="en-US"/>
              <a:t>Draft and share the pharmaceutical</a:t>
            </a:r>
            <a:r>
              <a:rPr lang="en-US" b="1"/>
              <a:t> plan </a:t>
            </a:r>
            <a:r>
              <a:rPr lang="en-US" b="0"/>
              <a:t>and family physician note to optimize collaboration</a:t>
            </a:r>
          </a:p>
        </p:txBody>
      </p:sp>
      <p:grpSp>
        <p:nvGrpSpPr>
          <p:cNvPr id="2172" name="Image 58"/>
          <p:cNvGrpSpPr/>
          <p:nvPr>
            <p:custDataLst>
              <p:tags r:id="rId13"/>
            </p:custDataLst>
          </p:nvPr>
        </p:nvGrpSpPr>
        <p:grpSpPr>
          <a:xfrm>
            <a:off x="8168354" y="5438631"/>
            <a:ext cx="2550642" cy="1197661"/>
            <a:chOff x="0" y="0"/>
            <a:chExt cx="2608515" cy="1187999"/>
          </a:xfrm>
        </p:grpSpPr>
        <p:sp>
          <p:nvSpPr>
            <p:cNvPr id="2170" name="Rectangle"/>
            <p:cNvSpPr/>
            <p:nvPr/>
          </p:nvSpPr>
          <p:spPr>
            <a:xfrm>
              <a:off x="0" y="0"/>
              <a:ext cx="2608516" cy="1188000"/>
            </a:xfrm>
            <a:prstGeom prst="rect">
              <a:avLst/>
            </a:prstGeom>
            <a:solidFill>
              <a:srgbClr val="EDEDED"/>
            </a:solidFill>
            <a:ln w="12700" cap="flat">
              <a:noFill/>
              <a:miter lim="400000"/>
            </a:ln>
            <a:effectLst/>
          </p:spPr>
          <p:txBody>
            <a:bodyPr wrap="square" lIns="45719" tIns="45719" rIns="45719" bIns="45719" numCol="1" anchor="ctr">
              <a:noAutofit/>
            </a:bodyPr>
            <a:lstStyle/>
            <a:p>
              <a:endParaRPr/>
            </a:p>
          </p:txBody>
        </p:sp>
        <p:pic>
          <p:nvPicPr>
            <p:cNvPr id="2171" name="image49.png" descr="image49.png"/>
            <p:cNvPicPr>
              <a:picLocks noChangeAspect="1"/>
            </p:cNvPicPr>
            <p:nvPr/>
          </p:nvPicPr>
          <p:blipFill>
            <a:blip r:embed="rId26"/>
            <a:srcRect b="14561"/>
            <a:stretch>
              <a:fillRect/>
            </a:stretch>
          </p:blipFill>
          <p:spPr>
            <a:xfrm>
              <a:off x="0" y="0"/>
              <a:ext cx="2608516" cy="1188000"/>
            </a:xfrm>
            <a:prstGeom prst="rect">
              <a:avLst/>
            </a:prstGeom>
            <a:ln w="12700" cap="flat">
              <a:noFill/>
              <a:miter lim="400000"/>
            </a:ln>
            <a:effectLst>
              <a:outerShdw blurRad="50800" dist="18000" dir="5400000" rotWithShape="0">
                <a:srgbClr val="000000">
                  <a:alpha val="40000"/>
                </a:srgbClr>
              </a:outerShdw>
            </a:effectLst>
          </p:spPr>
        </p:pic>
      </p:grpSp>
      <p:sp>
        <p:nvSpPr>
          <p:cNvPr id="2173" name="ZoneTexte 60"/>
          <p:cNvSpPr txBox="1"/>
          <p:nvPr>
            <p:custDataLst>
              <p:tags r:id="rId14"/>
            </p:custDataLst>
          </p:nvPr>
        </p:nvSpPr>
        <p:spPr>
          <a:xfrm>
            <a:off x="1520108" y="1413048"/>
            <a:ext cx="221310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b="1">
                <a:solidFill>
                  <a:schemeClr val="accent1"/>
                </a:solidFill>
              </a:defRPr>
            </a:pPr>
            <a:r>
              <a:rPr lang="en-US"/>
              <a:t>ONN / Nurse </a:t>
            </a:r>
            <a:br>
              <a:rPr lang="en-US"/>
            </a:br>
            <a:r>
              <a:rPr lang="en-US"/>
              <a:t>Pharmacist / Physician / SNP</a:t>
            </a:r>
          </a:p>
          <a:p>
            <a:pPr>
              <a:defRPr sz="1200" b="1">
                <a:solidFill>
                  <a:schemeClr val="accent1"/>
                </a:solidFill>
              </a:defRPr>
            </a:pPr>
            <a:r>
              <a:rPr lang="en-US"/>
              <a:t>Social worker</a:t>
            </a:r>
          </a:p>
        </p:txBody>
      </p:sp>
      <p:sp>
        <p:nvSpPr>
          <p:cNvPr id="2174" name="ZoneTexte 61"/>
          <p:cNvSpPr txBox="1"/>
          <p:nvPr>
            <p:custDataLst>
              <p:tags r:id="rId15"/>
            </p:custDataLst>
          </p:nvPr>
        </p:nvSpPr>
        <p:spPr>
          <a:xfrm>
            <a:off x="5083363" y="1405871"/>
            <a:ext cx="250127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b="1">
                <a:solidFill>
                  <a:schemeClr val="accent2"/>
                </a:solidFill>
              </a:defRPr>
            </a:pPr>
            <a:r>
              <a:rPr lang="en-US"/>
              <a:t>Nurse</a:t>
            </a:r>
          </a:p>
          <a:p>
            <a:pPr>
              <a:defRPr sz="1200" b="1">
                <a:solidFill>
                  <a:schemeClr val="accent2"/>
                </a:solidFill>
              </a:defRPr>
            </a:pPr>
            <a:r>
              <a:rPr lang="en-US"/>
              <a:t>Radiation oncology technologist</a:t>
            </a:r>
          </a:p>
          <a:p>
            <a:pPr>
              <a:defRPr sz="1200" b="1">
                <a:solidFill>
                  <a:schemeClr val="accent2"/>
                </a:solidFill>
              </a:defRPr>
            </a:pPr>
            <a:r>
              <a:rPr lang="en-US"/>
              <a:t>Administrative staff member</a:t>
            </a:r>
          </a:p>
          <a:p>
            <a:pPr>
              <a:defRPr sz="1200" b="1">
                <a:solidFill>
                  <a:schemeClr val="accent2"/>
                </a:solidFill>
              </a:defRPr>
            </a:pPr>
            <a:r>
              <a:rPr lang="en-US"/>
              <a:t>Social worker</a:t>
            </a:r>
          </a:p>
        </p:txBody>
      </p:sp>
      <p:sp>
        <p:nvSpPr>
          <p:cNvPr id="2175" name="ZoneTexte 62"/>
          <p:cNvSpPr txBox="1"/>
          <p:nvPr>
            <p:custDataLst>
              <p:tags r:id="rId16"/>
            </p:custDataLst>
          </p:nvPr>
        </p:nvSpPr>
        <p:spPr>
          <a:xfrm>
            <a:off x="8689777" y="1376757"/>
            <a:ext cx="248401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b="1">
                <a:solidFill>
                  <a:schemeClr val="accent3"/>
                </a:solidFill>
              </a:defRPr>
            </a:pPr>
            <a:r>
              <a:rPr lang="en-US"/>
              <a:t>ONN / Nurse</a:t>
            </a:r>
          </a:p>
          <a:p>
            <a:pPr>
              <a:defRPr sz="1200" b="1">
                <a:solidFill>
                  <a:schemeClr val="accent3"/>
                </a:solidFill>
              </a:defRPr>
            </a:pPr>
            <a:r>
              <a:rPr lang="en-US"/>
              <a:t>Radiation oncology technologist</a:t>
            </a:r>
          </a:p>
          <a:p>
            <a:pPr>
              <a:defRPr sz="1200" b="1">
                <a:solidFill>
                  <a:schemeClr val="accent3"/>
                </a:solidFill>
              </a:defRPr>
            </a:pPr>
            <a:r>
              <a:rPr lang="en-US"/>
              <a:t>Social worker</a:t>
            </a:r>
          </a:p>
          <a:p>
            <a:pPr>
              <a:defRPr sz="1200" b="1">
                <a:solidFill>
                  <a:schemeClr val="accent3"/>
                </a:solidFill>
              </a:defRPr>
            </a:pPr>
            <a:r>
              <a:rPr lang="en-US"/>
              <a:t>Physician / Pharmacist / SNP</a:t>
            </a:r>
          </a:p>
        </p:txBody>
      </p:sp>
      <p:grpSp>
        <p:nvGrpSpPr>
          <p:cNvPr id="2178" name="Rectangle 13"/>
          <p:cNvGrpSpPr/>
          <p:nvPr>
            <p:custDataLst>
              <p:tags r:id="rId17"/>
            </p:custDataLst>
          </p:nvPr>
        </p:nvGrpSpPr>
        <p:grpSpPr>
          <a:xfrm>
            <a:off x="7700269" y="1462538"/>
            <a:ext cx="972000" cy="684000"/>
            <a:chOff x="0" y="-1"/>
            <a:chExt cx="1030104" cy="688933"/>
          </a:xfrm>
        </p:grpSpPr>
        <p:sp>
          <p:nvSpPr>
            <p:cNvPr id="2176" name="Rectangle"/>
            <p:cNvSpPr/>
            <p:nvPr/>
          </p:nvSpPr>
          <p:spPr>
            <a:xfrm>
              <a:off x="0" y="-1"/>
              <a:ext cx="1030104" cy="688933"/>
            </a:xfrm>
            <a:prstGeom prst="rect">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177" name="Fin des traitements"/>
            <p:cNvSpPr txBox="1"/>
            <p:nvPr/>
          </p:nvSpPr>
          <p:spPr>
            <a:xfrm>
              <a:off x="80892" y="154638"/>
              <a:ext cx="925965" cy="4649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a:solidFill>
                    <a:srgbClr val="FFFFFF"/>
                  </a:solidFill>
                </a:defRPr>
              </a:lvl1pPr>
            </a:lstStyle>
            <a:p>
              <a:r>
                <a:rPr lang="en-US"/>
                <a:t>End of treatment</a:t>
              </a:r>
            </a:p>
          </p:txBody>
        </p:sp>
      </p:grpSp>
      <p:grpSp>
        <p:nvGrpSpPr>
          <p:cNvPr id="2181" name="Picture 2"/>
          <p:cNvGrpSpPr/>
          <p:nvPr>
            <p:custDataLst>
              <p:tags r:id="rId18"/>
            </p:custDataLst>
          </p:nvPr>
        </p:nvGrpSpPr>
        <p:grpSpPr>
          <a:xfrm>
            <a:off x="3515186" y="5460453"/>
            <a:ext cx="2160001" cy="1188001"/>
            <a:chOff x="0" y="0"/>
            <a:chExt cx="2159999" cy="1187999"/>
          </a:xfrm>
        </p:grpSpPr>
        <p:sp>
          <p:nvSpPr>
            <p:cNvPr id="2179" name="Rectangle"/>
            <p:cNvSpPr/>
            <p:nvPr/>
          </p:nvSpPr>
          <p:spPr>
            <a:xfrm>
              <a:off x="0" y="0"/>
              <a:ext cx="2160000" cy="1188000"/>
            </a:xfrm>
            <a:prstGeom prst="rect">
              <a:avLst/>
            </a:prstGeom>
            <a:solidFill>
              <a:srgbClr val="EDEDED"/>
            </a:solidFill>
            <a:ln w="12700" cap="flat">
              <a:noFill/>
              <a:miter lim="400000"/>
            </a:ln>
            <a:effectLst/>
          </p:spPr>
          <p:txBody>
            <a:bodyPr wrap="square" lIns="45719" tIns="45719" rIns="45719" bIns="45719" numCol="1" anchor="ctr">
              <a:noAutofit/>
            </a:bodyPr>
            <a:lstStyle/>
            <a:p>
              <a:endParaRPr/>
            </a:p>
          </p:txBody>
        </p:sp>
        <p:pic>
          <p:nvPicPr>
            <p:cNvPr id="2180" name="image50.jpeg" descr="image50.jpeg"/>
            <p:cNvPicPr>
              <a:picLocks noChangeAspect="1"/>
            </p:cNvPicPr>
            <p:nvPr/>
          </p:nvPicPr>
          <p:blipFill>
            <a:blip r:embed="rId27"/>
            <a:srcRect l="26474" t="1209" r="361" b="36904"/>
            <a:stretch>
              <a:fillRect/>
            </a:stretch>
          </p:blipFill>
          <p:spPr>
            <a:xfrm>
              <a:off x="0" y="0"/>
              <a:ext cx="2160000" cy="1188000"/>
            </a:xfrm>
            <a:prstGeom prst="rect">
              <a:avLst/>
            </a:prstGeom>
            <a:ln w="12700" cap="flat">
              <a:noFill/>
              <a:miter lim="400000"/>
            </a:ln>
            <a:effectLst>
              <a:outerShdw blurRad="50800" dist="18000" dir="5400000" rotWithShape="0">
                <a:srgbClr val="000000">
                  <a:alpha val="40000"/>
                </a:srgbClr>
              </a:outerShdw>
            </a:effectLst>
          </p:spPr>
        </p:pic>
      </p:grpSp>
      <p:grpSp>
        <p:nvGrpSpPr>
          <p:cNvPr id="2184" name="Image 27"/>
          <p:cNvGrpSpPr/>
          <p:nvPr>
            <p:custDataLst>
              <p:tags r:id="rId19"/>
            </p:custDataLst>
          </p:nvPr>
        </p:nvGrpSpPr>
        <p:grpSpPr>
          <a:xfrm>
            <a:off x="5779386" y="5438631"/>
            <a:ext cx="2131201" cy="1200107"/>
            <a:chOff x="0" y="0"/>
            <a:chExt cx="2131200" cy="1200106"/>
          </a:xfrm>
        </p:grpSpPr>
        <p:sp>
          <p:nvSpPr>
            <p:cNvPr id="2182" name="Rectangle"/>
            <p:cNvSpPr/>
            <p:nvPr/>
          </p:nvSpPr>
          <p:spPr>
            <a:xfrm>
              <a:off x="0" y="0"/>
              <a:ext cx="2131201" cy="1200107"/>
            </a:xfrm>
            <a:prstGeom prst="rect">
              <a:avLst/>
            </a:prstGeom>
            <a:solidFill>
              <a:srgbClr val="EDEDED"/>
            </a:solidFill>
            <a:ln w="12700" cap="flat">
              <a:noFill/>
              <a:miter lim="400000"/>
            </a:ln>
            <a:effectLst/>
          </p:spPr>
          <p:txBody>
            <a:bodyPr wrap="square" lIns="45719" tIns="45719" rIns="45719" bIns="45719" numCol="1" anchor="ctr">
              <a:noAutofit/>
            </a:bodyPr>
            <a:lstStyle/>
            <a:p>
              <a:endParaRPr/>
            </a:p>
          </p:txBody>
        </p:sp>
        <p:pic>
          <p:nvPicPr>
            <p:cNvPr id="2183" name="image51.png" descr="image51.png"/>
            <p:cNvPicPr>
              <a:picLocks noChangeAspect="1"/>
            </p:cNvPicPr>
            <p:nvPr/>
          </p:nvPicPr>
          <p:blipFill>
            <a:blip r:embed="rId28"/>
            <a:srcRect l="25939" t="14291" r="31175" b="32598"/>
            <a:stretch>
              <a:fillRect/>
            </a:stretch>
          </p:blipFill>
          <p:spPr>
            <a:xfrm>
              <a:off x="0" y="-1"/>
              <a:ext cx="2131201" cy="1200107"/>
            </a:xfrm>
            <a:prstGeom prst="rect">
              <a:avLst/>
            </a:prstGeom>
            <a:ln w="12700" cap="flat">
              <a:noFill/>
              <a:miter lim="400000"/>
            </a:ln>
            <a:effectLst>
              <a:outerShdw blurRad="50800" dist="18000" dir="5400000" rotWithShape="0">
                <a:srgbClr val="000000">
                  <a:alpha val="40000"/>
                </a:srgbClr>
              </a:outerShdw>
            </a:effectLst>
          </p:spPr>
        </p:pic>
      </p:grpSp>
      <p:sp>
        <p:nvSpPr>
          <p:cNvPr id="2" name="Numéro de diapositive">
            <a:extLst>
              <a:ext uri="{FF2B5EF4-FFF2-40B4-BE49-F238E27FC236}">
                <a16:creationId xmlns:a16="http://schemas.microsoft.com/office/drawing/2014/main" id="{2C6E0323-07E4-FBD9-A7EC-F3D1BA0E20B8}"/>
              </a:ext>
            </a:extLst>
          </p:cNvPr>
          <p:cNvSpPr txBox="1">
            <a:spLocks/>
          </p:cNvSpPr>
          <p:nvPr>
            <p:custDataLst>
              <p:tags r:id="rId20"/>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30</a:t>
            </a:fld>
            <a:endParaRPr lang="fr-CA"/>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7" name="Rectangle 64"/>
          <p:cNvSpPr/>
          <p:nvPr>
            <p:custDataLst>
              <p:tags r:id="rId1"/>
            </p:custDataLst>
          </p:nvPr>
        </p:nvSpPr>
        <p:spPr>
          <a:xfrm>
            <a:off x="0" y="6401276"/>
            <a:ext cx="12192000" cy="63063"/>
          </a:xfrm>
          <a:prstGeom prst="rect">
            <a:avLst/>
          </a:prstGeom>
          <a:solidFill>
            <a:srgbClr val="CBEEA9"/>
          </a:solidFill>
          <a:ln w="12700">
            <a:solidFill>
              <a:srgbClr val="CBEEA9"/>
            </a:solidFill>
            <a:miter/>
          </a:ln>
        </p:spPr>
        <p:txBody>
          <a:bodyPr lIns="45719" rIns="45719" anchor="ctr"/>
          <a:lstStyle/>
          <a:p>
            <a:pPr algn="ctr">
              <a:defRPr>
                <a:solidFill>
                  <a:srgbClr val="FFFFFF"/>
                </a:solidFill>
              </a:defRPr>
            </a:pPr>
            <a:endParaRPr/>
          </a:p>
        </p:txBody>
      </p:sp>
      <p:grpSp>
        <p:nvGrpSpPr>
          <p:cNvPr id="2202" name="Espace réservé du contenu 6"/>
          <p:cNvGrpSpPr/>
          <p:nvPr>
            <p:custDataLst>
              <p:tags r:id="rId2"/>
            </p:custDataLst>
          </p:nvPr>
        </p:nvGrpSpPr>
        <p:grpSpPr>
          <a:xfrm>
            <a:off x="653797" y="2055303"/>
            <a:ext cx="11153511" cy="3160321"/>
            <a:chOff x="-1" y="0"/>
            <a:chExt cx="11153511" cy="3160320"/>
          </a:xfrm>
        </p:grpSpPr>
        <p:sp>
          <p:nvSpPr>
            <p:cNvPr id="2188" name="Forme"/>
            <p:cNvSpPr/>
            <p:nvPr/>
          </p:nvSpPr>
          <p:spPr>
            <a:xfrm rot="5400000">
              <a:off x="-1030832" y="1032978"/>
              <a:ext cx="2366388" cy="3047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 y="0"/>
                  </a:lnTo>
                  <a:lnTo>
                    <a:pt x="28" y="21384"/>
                  </a:lnTo>
                  <a:lnTo>
                    <a:pt x="21600" y="21384"/>
                  </a:lnTo>
                  <a:lnTo>
                    <a:pt x="21600" y="21600"/>
                  </a:lnTo>
                  <a:lnTo>
                    <a:pt x="0" y="21600"/>
                  </a:lnTo>
                  <a:close/>
                </a:path>
              </a:pathLst>
            </a:custGeom>
            <a:solidFill>
              <a:srgbClr val="FFFFFF"/>
            </a:solidFill>
            <a:ln w="12700" cap="flat">
              <a:solidFill>
                <a:schemeClr val="accent1"/>
              </a:solidFill>
              <a:prstDash val="solid"/>
              <a:miter lim="800000"/>
            </a:ln>
            <a:effectLst/>
          </p:spPr>
          <p:txBody>
            <a:bodyPr wrap="square" lIns="45719" tIns="45719" rIns="45719" bIns="45719" numCol="1" anchor="t">
              <a:noAutofit/>
            </a:bodyPr>
            <a:lstStyle/>
            <a:p>
              <a:endParaRPr/>
            </a:p>
          </p:txBody>
        </p:sp>
        <p:grpSp>
          <p:nvGrpSpPr>
            <p:cNvPr id="2191" name="Groupe"/>
            <p:cNvGrpSpPr/>
            <p:nvPr/>
          </p:nvGrpSpPr>
          <p:grpSpPr>
            <a:xfrm>
              <a:off x="-1" y="2368532"/>
              <a:ext cx="3809027" cy="788798"/>
              <a:chOff x="-1" y="-1"/>
              <a:chExt cx="3809026" cy="788797"/>
            </a:xfrm>
          </p:grpSpPr>
          <p:sp>
            <p:nvSpPr>
              <p:cNvPr id="2189" name="Forme"/>
              <p:cNvSpPr/>
              <p:nvPr/>
            </p:nvSpPr>
            <p:spPr>
              <a:xfrm>
                <a:off x="-1" y="-1"/>
                <a:ext cx="3809026" cy="7887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82" y="0"/>
                    </a:lnTo>
                    <a:lnTo>
                      <a:pt x="21600" y="10800"/>
                    </a:lnTo>
                    <a:lnTo>
                      <a:pt x="20482" y="21600"/>
                    </a:lnTo>
                    <a:lnTo>
                      <a:pt x="0" y="21600"/>
                    </a:lnTo>
                    <a:close/>
                  </a:path>
                </a:pathLst>
              </a:cu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2190" name="Évaluation initiale"/>
              <p:cNvSpPr txBox="1"/>
              <p:nvPr/>
            </p:nvSpPr>
            <p:spPr>
              <a:xfrm>
                <a:off x="0" y="127658"/>
                <a:ext cx="3710426" cy="5334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7000" tIns="127000" rIns="127000" bIns="127000" numCol="1" anchor="ctr">
                <a:spAutoFit/>
              </a:bodyPr>
              <a:lstStyle>
                <a:lvl1pPr algn="ctr" defTabSz="889000">
                  <a:lnSpc>
                    <a:spcPct val="90000"/>
                  </a:lnSpc>
                  <a:spcBef>
                    <a:spcPts val="800"/>
                  </a:spcBef>
                  <a:defRPr sz="2000" b="1">
                    <a:solidFill>
                      <a:srgbClr val="FFFFFF"/>
                    </a:solidFill>
                    <a:effectLst>
                      <a:outerShdw blurRad="50800" dist="38100" dir="2700000" rotWithShape="0">
                        <a:srgbClr val="000000">
                          <a:alpha val="50000"/>
                        </a:srgbClr>
                      </a:outerShdw>
                    </a:effectLst>
                    <a:latin typeface="Constantia"/>
                    <a:ea typeface="Constantia"/>
                    <a:cs typeface="Constantia"/>
                    <a:sym typeface="Constantia"/>
                  </a:defRPr>
                </a:lvl1pPr>
              </a:lstStyle>
              <a:p>
                <a:r>
                  <a:rPr lang="en-US"/>
                  <a:t>Initial assessment</a:t>
                </a:r>
              </a:p>
            </p:txBody>
          </p:sp>
        </p:grpSp>
        <p:sp>
          <p:nvSpPr>
            <p:cNvPr id="2192" name="Texte"/>
            <p:cNvSpPr txBox="1"/>
            <p:nvPr/>
          </p:nvSpPr>
          <p:spPr>
            <a:xfrm>
              <a:off x="412721" y="832979"/>
              <a:ext cx="2696927" cy="37519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defTabSz="533400">
                <a:lnSpc>
                  <a:spcPts val="1500"/>
                </a:lnSpc>
                <a:defRPr sz="1200">
                  <a:solidFill>
                    <a:srgbClr val="373545"/>
                  </a:solidFill>
                  <a:latin typeface="Times New Roman"/>
                  <a:ea typeface="Times New Roman"/>
                  <a:cs typeface="Times New Roman"/>
                  <a:sym typeface="Times New Roman"/>
                </a:defRPr>
              </a:lvl1pPr>
            </a:lstStyle>
            <a:p>
              <a:r>
                <a:t> </a:t>
              </a:r>
            </a:p>
          </p:txBody>
        </p:sp>
        <p:sp>
          <p:nvSpPr>
            <p:cNvPr id="2193" name="Forme"/>
            <p:cNvSpPr/>
            <p:nvPr/>
          </p:nvSpPr>
          <p:spPr>
            <a:xfrm rot="5400000">
              <a:off x="2637600" y="1030833"/>
              <a:ext cx="2366388" cy="3047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 y="0"/>
                  </a:lnTo>
                  <a:lnTo>
                    <a:pt x="28" y="21384"/>
                  </a:lnTo>
                  <a:lnTo>
                    <a:pt x="21600" y="21384"/>
                  </a:lnTo>
                  <a:lnTo>
                    <a:pt x="21600" y="21600"/>
                  </a:lnTo>
                  <a:lnTo>
                    <a:pt x="0" y="21600"/>
                  </a:lnTo>
                  <a:close/>
                </a:path>
              </a:pathLst>
            </a:custGeom>
            <a:solidFill>
              <a:srgbClr val="FFFFFF"/>
            </a:solidFill>
            <a:ln w="12700" cap="flat">
              <a:solidFill>
                <a:schemeClr val="accent2"/>
              </a:solidFill>
              <a:prstDash val="solid"/>
              <a:miter lim="800000"/>
            </a:ln>
            <a:effectLst/>
          </p:spPr>
          <p:txBody>
            <a:bodyPr wrap="square" lIns="45719" tIns="45719" rIns="45719" bIns="45719" numCol="1" anchor="t">
              <a:noAutofit/>
            </a:bodyPr>
            <a:lstStyle/>
            <a:p>
              <a:endParaRPr/>
            </a:p>
          </p:txBody>
        </p:sp>
        <p:grpSp>
          <p:nvGrpSpPr>
            <p:cNvPr id="2196" name="Groupe"/>
            <p:cNvGrpSpPr/>
            <p:nvPr/>
          </p:nvGrpSpPr>
          <p:grpSpPr>
            <a:xfrm>
              <a:off x="3668433" y="2366387"/>
              <a:ext cx="3809026" cy="788797"/>
              <a:chOff x="0" y="0"/>
              <a:chExt cx="3809025" cy="788796"/>
            </a:xfrm>
          </p:grpSpPr>
          <p:sp>
            <p:nvSpPr>
              <p:cNvPr id="2194" name="Chevron"/>
              <p:cNvSpPr/>
              <p:nvPr/>
            </p:nvSpPr>
            <p:spPr>
              <a:xfrm>
                <a:off x="0" y="0"/>
                <a:ext cx="3809025" cy="788796"/>
              </a:xfrm>
              <a:prstGeom prst="chevron">
                <a:avLst>
                  <a:gd name="adj" fmla="val 25000"/>
                </a:avLst>
              </a:prstGeom>
              <a:solidFill>
                <a:schemeClr val="accent2"/>
              </a:solidFill>
              <a:ln w="12700" cap="flat">
                <a:solidFill>
                  <a:schemeClr val="accent2"/>
                </a:solidFill>
                <a:prstDash val="solid"/>
                <a:miter lim="800000"/>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2195" name="Pendant les traitements"/>
              <p:cNvSpPr txBox="1"/>
              <p:nvPr/>
            </p:nvSpPr>
            <p:spPr>
              <a:xfrm>
                <a:off x="197198" y="127658"/>
                <a:ext cx="3414627" cy="5334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7000" tIns="127000" rIns="127000" bIns="127000" numCol="1" anchor="ctr">
                <a:spAutoFit/>
              </a:bodyPr>
              <a:lstStyle>
                <a:lvl1pPr algn="ctr" defTabSz="889000">
                  <a:lnSpc>
                    <a:spcPct val="90000"/>
                  </a:lnSpc>
                  <a:spcBef>
                    <a:spcPts val="800"/>
                  </a:spcBef>
                  <a:defRPr sz="2000" b="1">
                    <a:solidFill>
                      <a:srgbClr val="FFFFFF"/>
                    </a:solidFill>
                    <a:effectLst>
                      <a:outerShdw blurRad="50800" dist="38100" dir="2700000" rotWithShape="0">
                        <a:srgbClr val="000000">
                          <a:alpha val="50000"/>
                        </a:srgbClr>
                      </a:outerShdw>
                    </a:effectLst>
                    <a:latin typeface="Constantia"/>
                    <a:ea typeface="Constantia"/>
                    <a:cs typeface="Constantia"/>
                    <a:sym typeface="Constantia"/>
                  </a:defRPr>
                </a:lvl1pPr>
              </a:lstStyle>
              <a:p>
                <a:r>
                  <a:rPr lang="en-US"/>
                  <a:t>During treatment</a:t>
                </a:r>
              </a:p>
            </p:txBody>
          </p:sp>
        </p:grpSp>
        <p:sp>
          <p:nvSpPr>
            <p:cNvPr id="2197" name="Forme"/>
            <p:cNvSpPr/>
            <p:nvPr/>
          </p:nvSpPr>
          <p:spPr>
            <a:xfrm rot="5400000">
              <a:off x="6313651" y="1035968"/>
              <a:ext cx="2366388" cy="3047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 y="0"/>
                  </a:lnTo>
                  <a:lnTo>
                    <a:pt x="28" y="21384"/>
                  </a:lnTo>
                  <a:lnTo>
                    <a:pt x="21600" y="21384"/>
                  </a:lnTo>
                  <a:lnTo>
                    <a:pt x="21600" y="21600"/>
                  </a:lnTo>
                  <a:lnTo>
                    <a:pt x="0" y="21600"/>
                  </a:lnTo>
                  <a:close/>
                </a:path>
              </a:pathLst>
            </a:custGeom>
            <a:solidFill>
              <a:srgbClr val="FFFFFF"/>
            </a:solidFill>
            <a:ln w="12700" cap="flat">
              <a:solidFill>
                <a:schemeClr val="accent3"/>
              </a:solidFill>
              <a:prstDash val="solid"/>
              <a:miter lim="800000"/>
            </a:ln>
            <a:effectLst/>
          </p:spPr>
          <p:txBody>
            <a:bodyPr wrap="square" lIns="45719" tIns="45719" rIns="45719" bIns="45719" numCol="1" anchor="t">
              <a:noAutofit/>
            </a:bodyPr>
            <a:lstStyle/>
            <a:p>
              <a:endParaRPr/>
            </a:p>
          </p:txBody>
        </p:sp>
        <p:grpSp>
          <p:nvGrpSpPr>
            <p:cNvPr id="2200" name="Groupe"/>
            <p:cNvGrpSpPr/>
            <p:nvPr/>
          </p:nvGrpSpPr>
          <p:grpSpPr>
            <a:xfrm>
              <a:off x="7344484" y="2371523"/>
              <a:ext cx="3809026" cy="788797"/>
              <a:chOff x="0" y="0"/>
              <a:chExt cx="3809025" cy="788796"/>
            </a:xfrm>
          </p:grpSpPr>
          <p:sp>
            <p:nvSpPr>
              <p:cNvPr id="2198" name="Chevron"/>
              <p:cNvSpPr/>
              <p:nvPr/>
            </p:nvSpPr>
            <p:spPr>
              <a:xfrm>
                <a:off x="0" y="0"/>
                <a:ext cx="3809025" cy="788796"/>
              </a:xfrm>
              <a:prstGeom prst="chevron">
                <a:avLst>
                  <a:gd name="adj" fmla="val 25000"/>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2199" name="À la fin des traitements"/>
              <p:cNvSpPr txBox="1"/>
              <p:nvPr/>
            </p:nvSpPr>
            <p:spPr>
              <a:xfrm>
                <a:off x="197198" y="127658"/>
                <a:ext cx="3414627" cy="5334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7000" tIns="127000" rIns="127000" bIns="127000" numCol="1" anchor="ctr">
                <a:spAutoFit/>
              </a:bodyPr>
              <a:lstStyle>
                <a:lvl1pPr algn="ctr" defTabSz="889000">
                  <a:lnSpc>
                    <a:spcPct val="90000"/>
                  </a:lnSpc>
                  <a:spcBef>
                    <a:spcPts val="800"/>
                  </a:spcBef>
                  <a:defRPr sz="2000" b="1">
                    <a:solidFill>
                      <a:srgbClr val="FFFFFF"/>
                    </a:solidFill>
                    <a:effectLst>
                      <a:outerShdw blurRad="50800" dist="38100" dir="2700000" rotWithShape="0">
                        <a:srgbClr val="000000">
                          <a:alpha val="50000"/>
                        </a:srgbClr>
                      </a:outerShdw>
                    </a:effectLst>
                    <a:latin typeface="Constantia"/>
                    <a:ea typeface="Constantia"/>
                    <a:cs typeface="Constantia"/>
                    <a:sym typeface="Constantia"/>
                  </a:defRPr>
                </a:lvl1pPr>
              </a:lstStyle>
              <a:p>
                <a:r>
                  <a:rPr lang="en-US"/>
                  <a:t>End of treatment</a:t>
                </a:r>
              </a:p>
            </p:txBody>
          </p:sp>
        </p:grpSp>
        <p:sp>
          <p:nvSpPr>
            <p:cNvPr id="2201" name="Texte"/>
            <p:cNvSpPr txBox="1"/>
            <p:nvPr/>
          </p:nvSpPr>
          <p:spPr>
            <a:xfrm>
              <a:off x="7757206" y="835967"/>
              <a:ext cx="2696928" cy="18469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defTabSz="533400">
                <a:lnSpc>
                  <a:spcPts val="1500"/>
                </a:lnSpc>
                <a:spcBef>
                  <a:spcPts val="500"/>
                </a:spcBef>
                <a:defRPr sz="1200">
                  <a:solidFill>
                    <a:srgbClr val="373545"/>
                  </a:solidFill>
                </a:defRPr>
              </a:lvl1pPr>
            </a:lstStyle>
            <a:p>
              <a:r>
                <a:t> </a:t>
              </a:r>
            </a:p>
          </p:txBody>
        </p:sp>
      </p:grpSp>
      <p:grpSp>
        <p:nvGrpSpPr>
          <p:cNvPr id="2205" name="Rectangle 47"/>
          <p:cNvGrpSpPr/>
          <p:nvPr>
            <p:custDataLst>
              <p:tags r:id="rId3"/>
            </p:custDataLst>
          </p:nvPr>
        </p:nvGrpSpPr>
        <p:grpSpPr>
          <a:xfrm>
            <a:off x="648246" y="1393913"/>
            <a:ext cx="972001" cy="684002"/>
            <a:chOff x="0" y="-1"/>
            <a:chExt cx="843646" cy="688933"/>
          </a:xfrm>
        </p:grpSpPr>
        <p:sp>
          <p:nvSpPr>
            <p:cNvPr id="2203" name="Rectangle"/>
            <p:cNvSpPr/>
            <p:nvPr/>
          </p:nvSpPr>
          <p:spPr>
            <a:xfrm>
              <a:off x="0" y="-1"/>
              <a:ext cx="843646" cy="688933"/>
            </a:xfrm>
            <a:prstGeom prst="rect">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204" name="Début"/>
            <p:cNvSpPr txBox="1"/>
            <p:nvPr/>
          </p:nvSpPr>
          <p:spPr>
            <a:xfrm>
              <a:off x="52070" y="204969"/>
              <a:ext cx="739506" cy="27899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sz="1200">
                  <a:solidFill>
                    <a:srgbClr val="FFFFFF"/>
                  </a:solidFill>
                </a:defRPr>
              </a:lvl1pPr>
            </a:lstStyle>
            <a:p>
              <a:r>
                <a:rPr lang="en-US"/>
                <a:t>Start</a:t>
              </a:r>
              <a:endParaRPr/>
            </a:p>
          </p:txBody>
        </p:sp>
      </p:grpSp>
      <p:grpSp>
        <p:nvGrpSpPr>
          <p:cNvPr id="2208" name="Rectangle 13"/>
          <p:cNvGrpSpPr/>
          <p:nvPr>
            <p:custDataLst>
              <p:tags r:id="rId4"/>
            </p:custDataLst>
          </p:nvPr>
        </p:nvGrpSpPr>
        <p:grpSpPr>
          <a:xfrm>
            <a:off x="4329825" y="1383097"/>
            <a:ext cx="972000" cy="684000"/>
            <a:chOff x="0" y="-1"/>
            <a:chExt cx="911316" cy="688933"/>
          </a:xfrm>
        </p:grpSpPr>
        <p:sp>
          <p:nvSpPr>
            <p:cNvPr id="2206" name="Rectangle"/>
            <p:cNvSpPr/>
            <p:nvPr/>
          </p:nvSpPr>
          <p:spPr>
            <a:xfrm>
              <a:off x="0" y="-1"/>
              <a:ext cx="911316" cy="688933"/>
            </a:xfrm>
            <a:prstGeom prst="rect">
              <a:avLst/>
            </a:prstGeom>
            <a:solidFill>
              <a:schemeClr val="accent2"/>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207" name="¾ du traitement"/>
            <p:cNvSpPr txBox="1"/>
            <p:nvPr/>
          </p:nvSpPr>
          <p:spPr>
            <a:xfrm>
              <a:off x="52070" y="96470"/>
              <a:ext cx="807176" cy="49599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a:defRPr sz="1400">
                  <a:solidFill>
                    <a:srgbClr val="FFFFFF"/>
                  </a:solidFill>
                </a:defRPr>
              </a:pPr>
              <a:r>
                <a:rPr lang="en-CA" sz="1400"/>
                <a:t>¾</a:t>
              </a:r>
              <a:r>
                <a:rPr lang="en-CA" sz="1200"/>
                <a:t> through treatment</a:t>
              </a:r>
            </a:p>
          </p:txBody>
        </p:sp>
      </p:grpSp>
      <p:pic>
        <p:nvPicPr>
          <p:cNvPr id="2209" name="Graphisme 18" descr="Graphisme 18"/>
          <p:cNvPicPr>
            <a:picLocks noChangeAspect="1"/>
          </p:cNvPicPr>
          <p:nvPr>
            <p:custDataLst>
              <p:tags r:id="rId5"/>
            </p:custDataLst>
          </p:nvPr>
        </p:nvPicPr>
        <p:blipFill>
          <a:blip r:embed="rId22"/>
          <a:stretch>
            <a:fillRect/>
          </a:stretch>
        </p:blipFill>
        <p:spPr>
          <a:xfrm>
            <a:off x="3060087" y="2012364"/>
            <a:ext cx="432001" cy="432001"/>
          </a:xfrm>
          <a:prstGeom prst="rect">
            <a:avLst/>
          </a:prstGeom>
          <a:ln w="12700">
            <a:miter lim="400000"/>
          </a:ln>
        </p:spPr>
      </p:pic>
      <p:pic>
        <p:nvPicPr>
          <p:cNvPr id="2210" name="Graphisme 23" descr="Graphisme 23"/>
          <p:cNvPicPr>
            <a:picLocks noChangeAspect="1"/>
          </p:cNvPicPr>
          <p:nvPr>
            <p:custDataLst>
              <p:tags r:id="rId6"/>
            </p:custDataLst>
          </p:nvPr>
        </p:nvPicPr>
        <p:blipFill>
          <a:blip r:embed="rId23"/>
          <a:stretch>
            <a:fillRect/>
          </a:stretch>
        </p:blipFill>
        <p:spPr>
          <a:xfrm>
            <a:off x="5188958" y="2012364"/>
            <a:ext cx="432001" cy="432001"/>
          </a:xfrm>
          <a:prstGeom prst="rect">
            <a:avLst/>
          </a:prstGeom>
          <a:ln w="12700">
            <a:miter lim="400000"/>
          </a:ln>
        </p:spPr>
      </p:pic>
      <p:pic>
        <p:nvPicPr>
          <p:cNvPr id="2211" name="Graphisme 24" descr="Graphisme 24"/>
          <p:cNvPicPr>
            <a:picLocks noChangeAspect="1"/>
          </p:cNvPicPr>
          <p:nvPr>
            <p:custDataLst>
              <p:tags r:id="rId7"/>
            </p:custDataLst>
          </p:nvPr>
        </p:nvPicPr>
        <p:blipFill>
          <a:blip r:embed="rId24"/>
          <a:stretch>
            <a:fillRect/>
          </a:stretch>
        </p:blipFill>
        <p:spPr>
          <a:xfrm>
            <a:off x="7305282" y="2012364"/>
            <a:ext cx="432001" cy="432001"/>
          </a:xfrm>
          <a:prstGeom prst="rect">
            <a:avLst/>
          </a:prstGeom>
          <a:ln w="12700">
            <a:miter lim="400000"/>
          </a:ln>
        </p:spPr>
      </p:pic>
      <p:sp>
        <p:nvSpPr>
          <p:cNvPr id="2212" name="ZoneTexte 60"/>
          <p:cNvSpPr txBox="1"/>
          <p:nvPr>
            <p:custDataLst>
              <p:tags r:id="rId8"/>
            </p:custDataLst>
          </p:nvPr>
        </p:nvSpPr>
        <p:spPr>
          <a:xfrm>
            <a:off x="1652763" y="1450145"/>
            <a:ext cx="1264013"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defRPr sz="1200" b="1">
                <a:solidFill>
                  <a:schemeClr val="accent1"/>
                </a:solidFill>
              </a:defRPr>
            </a:pPr>
            <a:r>
              <a:rPr lang="en-CA"/>
              <a:t>Patient navigator partner</a:t>
            </a:r>
          </a:p>
        </p:txBody>
      </p:sp>
      <p:sp>
        <p:nvSpPr>
          <p:cNvPr id="2213" name="ZoneTexte 61"/>
          <p:cNvSpPr txBox="1"/>
          <p:nvPr>
            <p:custDataLst>
              <p:tags r:id="rId9"/>
            </p:custDataLst>
          </p:nvPr>
        </p:nvSpPr>
        <p:spPr>
          <a:xfrm>
            <a:off x="5350958" y="1467450"/>
            <a:ext cx="1220085" cy="6602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chemeClr val="accent2"/>
                </a:solidFill>
              </a:defRPr>
            </a:lvl1pPr>
          </a:lstStyle>
          <a:p>
            <a:r>
              <a:rPr lang="en-US"/>
              <a:t>Patient navigator partner</a:t>
            </a:r>
          </a:p>
        </p:txBody>
      </p:sp>
      <p:sp>
        <p:nvSpPr>
          <p:cNvPr id="2214" name="ZoneTexte 62"/>
          <p:cNvSpPr txBox="1"/>
          <p:nvPr>
            <p:custDataLst>
              <p:tags r:id="rId10"/>
            </p:custDataLst>
          </p:nvPr>
        </p:nvSpPr>
        <p:spPr>
          <a:xfrm>
            <a:off x="9016674" y="1464567"/>
            <a:ext cx="1103720"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chemeClr val="accent3"/>
                </a:solidFill>
              </a:defRPr>
            </a:lvl1pPr>
          </a:lstStyle>
          <a:p>
            <a:r>
              <a:rPr lang="en-US"/>
              <a:t>Patient navigator partner</a:t>
            </a:r>
          </a:p>
        </p:txBody>
      </p:sp>
      <p:grpSp>
        <p:nvGrpSpPr>
          <p:cNvPr id="2217" name="Rectangle 13"/>
          <p:cNvGrpSpPr/>
          <p:nvPr>
            <p:custDataLst>
              <p:tags r:id="rId11"/>
            </p:custDataLst>
          </p:nvPr>
        </p:nvGrpSpPr>
        <p:grpSpPr>
          <a:xfrm>
            <a:off x="7995540" y="1383097"/>
            <a:ext cx="972000" cy="684000"/>
            <a:chOff x="0" y="-1"/>
            <a:chExt cx="1030104" cy="688933"/>
          </a:xfrm>
        </p:grpSpPr>
        <p:sp>
          <p:nvSpPr>
            <p:cNvPr id="2215" name="Rectangle"/>
            <p:cNvSpPr/>
            <p:nvPr/>
          </p:nvSpPr>
          <p:spPr>
            <a:xfrm>
              <a:off x="0" y="-1"/>
              <a:ext cx="1030104" cy="688933"/>
            </a:xfrm>
            <a:prstGeom prst="rect">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216" name="Fin des traitements"/>
            <p:cNvSpPr txBox="1"/>
            <p:nvPr/>
          </p:nvSpPr>
          <p:spPr>
            <a:xfrm>
              <a:off x="52070" y="113635"/>
              <a:ext cx="925965" cy="46166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sz="1200">
                  <a:solidFill>
                    <a:srgbClr val="FFFFFF"/>
                  </a:solidFill>
                </a:defRPr>
              </a:lvl1pPr>
            </a:lstStyle>
            <a:p>
              <a:r>
                <a:rPr lang="en-US"/>
                <a:t>End of treatment</a:t>
              </a:r>
            </a:p>
          </p:txBody>
        </p:sp>
      </p:grpSp>
      <p:pic>
        <p:nvPicPr>
          <p:cNvPr id="2218" name="Image 1" descr="Image 1"/>
          <p:cNvPicPr>
            <a:picLocks noChangeAspect="1"/>
          </p:cNvPicPr>
          <p:nvPr>
            <p:custDataLst>
              <p:tags r:id="rId12"/>
            </p:custDataLst>
          </p:nvPr>
        </p:nvPicPr>
        <p:blipFill>
          <a:blip r:embed="rId25"/>
          <a:srcRect t="7425"/>
          <a:stretch>
            <a:fillRect/>
          </a:stretch>
        </p:blipFill>
        <p:spPr>
          <a:xfrm>
            <a:off x="8216968" y="5264620"/>
            <a:ext cx="3097675" cy="1308415"/>
          </a:xfrm>
          <a:prstGeom prst="rect">
            <a:avLst/>
          </a:prstGeom>
          <a:ln w="12700">
            <a:miter lim="400000"/>
          </a:ln>
        </p:spPr>
      </p:pic>
      <p:pic>
        <p:nvPicPr>
          <p:cNvPr id="2219" name="Image 2" descr="Image 2"/>
          <p:cNvPicPr>
            <a:picLocks noChangeAspect="1"/>
          </p:cNvPicPr>
          <p:nvPr>
            <p:custDataLst>
              <p:tags r:id="rId13"/>
            </p:custDataLst>
          </p:nvPr>
        </p:nvPicPr>
        <p:blipFill>
          <a:blip r:embed="rId26"/>
          <a:srcRect t="8172" b="22058"/>
          <a:stretch>
            <a:fillRect/>
          </a:stretch>
        </p:blipFill>
        <p:spPr>
          <a:xfrm>
            <a:off x="930101" y="5264620"/>
            <a:ext cx="2990406" cy="1308477"/>
          </a:xfrm>
          <a:prstGeom prst="rect">
            <a:avLst/>
          </a:prstGeom>
          <a:ln w="12700">
            <a:miter lim="400000"/>
          </a:ln>
        </p:spPr>
      </p:pic>
      <p:pic>
        <p:nvPicPr>
          <p:cNvPr id="2220" name="Image 3" descr="Image 3"/>
          <p:cNvPicPr>
            <a:picLocks noChangeAspect="1"/>
          </p:cNvPicPr>
          <p:nvPr>
            <p:custDataLst>
              <p:tags r:id="rId14"/>
            </p:custDataLst>
          </p:nvPr>
        </p:nvPicPr>
        <p:blipFill>
          <a:blip r:embed="rId27"/>
          <a:srcRect t="10090" r="3847" b="34431"/>
          <a:stretch>
            <a:fillRect/>
          </a:stretch>
        </p:blipFill>
        <p:spPr>
          <a:xfrm>
            <a:off x="4286602" y="5280495"/>
            <a:ext cx="3618578" cy="1276561"/>
          </a:xfrm>
          <a:prstGeom prst="rect">
            <a:avLst/>
          </a:prstGeom>
          <a:ln w="12700">
            <a:miter lim="400000"/>
          </a:ln>
        </p:spPr>
      </p:pic>
      <p:sp>
        <p:nvSpPr>
          <p:cNvPr id="2221" name="ZoneTexte 4"/>
          <p:cNvSpPr txBox="1"/>
          <p:nvPr>
            <p:custDataLst>
              <p:tags r:id="rId15"/>
            </p:custDataLst>
          </p:nvPr>
        </p:nvSpPr>
        <p:spPr>
          <a:xfrm>
            <a:off x="708238" y="2105668"/>
            <a:ext cx="3513401" cy="15696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171450" indent="-171450" algn="just">
              <a:buSzPct val="100000"/>
              <a:buFont typeface="Arial"/>
              <a:buChar char="•"/>
              <a:defRPr sz="1200" b="1"/>
            </a:pPr>
            <a:r>
              <a:rPr lang="en-CA"/>
              <a:t>Set up a meeting with a patient partner, </a:t>
            </a:r>
            <a:r>
              <a:rPr lang="en-CA" b="0"/>
              <a:t>to help share experiences and hope</a:t>
            </a:r>
          </a:p>
          <a:p>
            <a:pPr marL="171450" indent="-171450" algn="just">
              <a:buSzPct val="100000"/>
              <a:buFont typeface="Arial"/>
              <a:buChar char="•"/>
              <a:defRPr sz="1200" b="1"/>
            </a:pPr>
            <a:r>
              <a:rPr lang="en-CA"/>
              <a:t>Offer a sympathetic ear through over-the-phone support </a:t>
            </a:r>
            <a:r>
              <a:rPr lang="en-CA" b="0"/>
              <a:t>with someone</a:t>
            </a:r>
            <a:r>
              <a:rPr lang="en-CA"/>
              <a:t> </a:t>
            </a:r>
            <a:r>
              <a:rPr lang="en-CA" b="0"/>
              <a:t>who can share their own experience</a:t>
            </a:r>
          </a:p>
          <a:p>
            <a:pPr marL="171450" indent="-171450" algn="just">
              <a:buSzPct val="100000"/>
              <a:buFont typeface="Arial"/>
              <a:buChar char="•"/>
              <a:defRPr sz="1200" b="1"/>
            </a:pPr>
            <a:r>
              <a:rPr lang="en-CA" sz="1200"/>
              <a:t>Provide a bookmark </a:t>
            </a:r>
            <a:r>
              <a:rPr lang="en-CA" b="0"/>
              <a:t>listing websites with information and self-care support</a:t>
            </a:r>
          </a:p>
          <a:p>
            <a:pPr marL="171450" indent="-171450" algn="just">
              <a:buSzPct val="100000"/>
              <a:buFont typeface="Arial"/>
              <a:buChar char="•"/>
              <a:defRPr sz="1200" b="1"/>
            </a:pPr>
            <a:r>
              <a:rPr lang="en-CA"/>
              <a:t>Share tips for healthy habits </a:t>
            </a:r>
            <a:r>
              <a:rPr lang="en-CA" b="0"/>
              <a:t>during treatment </a:t>
            </a:r>
          </a:p>
        </p:txBody>
      </p:sp>
      <p:sp>
        <p:nvSpPr>
          <p:cNvPr id="2222" name="ZoneTexte 5"/>
          <p:cNvSpPr txBox="1"/>
          <p:nvPr>
            <p:custDataLst>
              <p:tags r:id="rId16"/>
            </p:custDataLst>
          </p:nvPr>
        </p:nvSpPr>
        <p:spPr>
          <a:xfrm>
            <a:off x="4394837" y="2061236"/>
            <a:ext cx="3457392" cy="13849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180975" indent="-180975" algn="just">
              <a:buSzPct val="100000"/>
              <a:buFont typeface="Arial"/>
              <a:buChar char="•"/>
              <a:defRPr sz="1200" b="1"/>
            </a:pPr>
            <a:r>
              <a:rPr lang="en-CA"/>
              <a:t>Offer sessions </a:t>
            </a:r>
            <a:r>
              <a:rPr lang="en-CA" b="0"/>
              <a:t>about </a:t>
            </a:r>
            <a:r>
              <a:rPr lang="en-CA" b="0">
                <a:solidFill>
                  <a:schemeClr val="tx1"/>
                </a:solidFill>
              </a:rPr>
              <a:t>tools to help patients prepare for the transition: the End-of-Treatment Preparation Tool to </a:t>
            </a:r>
            <a:r>
              <a:rPr lang="en-CA" b="0"/>
              <a:t>identify their needs and concerns, experience sharing, screenings of self-care educational videos</a:t>
            </a:r>
          </a:p>
          <a:p>
            <a:pPr marL="180975" indent="-180975" algn="just">
              <a:buSzPct val="100000"/>
              <a:buFont typeface="Arial"/>
              <a:buChar char="•"/>
              <a:defRPr sz="1200" b="1"/>
            </a:pPr>
            <a:r>
              <a:rPr lang="en-CA"/>
              <a:t>Call </a:t>
            </a:r>
            <a:r>
              <a:rPr lang="en-CA" b="0"/>
              <a:t>patients to support them as they prepare for the transition</a:t>
            </a:r>
          </a:p>
        </p:txBody>
      </p:sp>
      <p:sp>
        <p:nvSpPr>
          <p:cNvPr id="2223" name="ZoneTexte 6"/>
          <p:cNvSpPr txBox="1"/>
          <p:nvPr>
            <p:custDataLst>
              <p:tags r:id="rId17"/>
            </p:custDataLst>
          </p:nvPr>
        </p:nvSpPr>
        <p:spPr>
          <a:xfrm>
            <a:off x="8069964" y="2047806"/>
            <a:ext cx="3540146" cy="19389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171450" indent="-171450" algn="just">
              <a:buSzPct val="100000"/>
              <a:buFont typeface="Arial"/>
              <a:buChar char="•"/>
              <a:defRPr sz="1200" b="1"/>
            </a:pPr>
            <a:r>
              <a:rPr lang="en-CA"/>
              <a:t>Offer an end-of-treatment meeting </a:t>
            </a:r>
            <a:r>
              <a:rPr lang="en-CA" b="0"/>
              <a:t>to tell patients about community services</a:t>
            </a:r>
          </a:p>
          <a:p>
            <a:pPr marL="171450" indent="-171450" algn="just">
              <a:buSzPct val="100000"/>
              <a:buFont typeface="Arial"/>
              <a:buChar char="•"/>
              <a:defRPr sz="1200" b="1"/>
            </a:pPr>
            <a:r>
              <a:rPr lang="en-CA"/>
              <a:t>Offer to give patients a call a few weeks </a:t>
            </a:r>
            <a:r>
              <a:rPr lang="en-CA" b="0"/>
              <a:t>post-treatment so they can talk about their experience (refer to ONN if there’s an issue)</a:t>
            </a:r>
          </a:p>
          <a:p>
            <a:pPr marL="171450" indent="-171450" algn="just">
              <a:buSzPct val="100000"/>
              <a:buFont typeface="Arial"/>
              <a:buChar char="•"/>
              <a:defRPr sz="1200" b="1"/>
            </a:pPr>
            <a:r>
              <a:rPr lang="en-CA"/>
              <a:t>Offer to give patients a call three to six months</a:t>
            </a:r>
            <a:r>
              <a:rPr lang="en-CA" b="0"/>
              <a:t> post-treatment to discuss their experiences</a:t>
            </a:r>
            <a:r>
              <a:rPr lang="en-CA" b="0">
                <a:solidFill>
                  <a:schemeClr val="tx1"/>
                </a:solidFill>
              </a:rPr>
              <a:t> (refer to ONN or community organization if there’s an issue)</a:t>
            </a:r>
          </a:p>
          <a:p>
            <a:pPr algn="just">
              <a:defRPr sz="1200"/>
            </a:pPr>
            <a:endParaRPr lang="en-CA" b="0"/>
          </a:p>
        </p:txBody>
      </p:sp>
      <p:sp>
        <p:nvSpPr>
          <p:cNvPr id="2224" name="Rectangle"/>
          <p:cNvSpPr/>
          <p:nvPr>
            <p:custDataLst>
              <p:tags r:id="rId18"/>
            </p:custDataLst>
          </p:nvPr>
        </p:nvSpPr>
        <p:spPr>
          <a:xfrm>
            <a:off x="-1" y="152324"/>
            <a:ext cx="11105331" cy="949189"/>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defRPr sz="2000" b="1" spc="-150">
                <a:solidFill>
                  <a:schemeClr val="accent6"/>
                </a:solidFill>
              </a:defRPr>
            </a:pPr>
            <a:endParaRPr/>
          </a:p>
        </p:txBody>
      </p:sp>
      <p:sp>
        <p:nvSpPr>
          <p:cNvPr id="5" name="ZoneTexte 4">
            <a:extLst>
              <a:ext uri="{FF2B5EF4-FFF2-40B4-BE49-F238E27FC236}">
                <a16:creationId xmlns:a16="http://schemas.microsoft.com/office/drawing/2014/main" id="{20044DE7-F403-ECC5-4564-FF5F00AC4CFB}"/>
              </a:ext>
            </a:extLst>
          </p:cNvPr>
          <p:cNvSpPr txBox="1"/>
          <p:nvPr>
            <p:custDataLst>
              <p:tags r:id="rId19"/>
            </p:custDataLst>
          </p:nvPr>
        </p:nvSpPr>
        <p:spPr>
          <a:xfrm>
            <a:off x="215625" y="-48086"/>
            <a:ext cx="10585725"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3100" b="1">
                <a:latin typeface="Constantia" panose="02030602050306030303" pitchFamily="18" charset="0"/>
              </a:rPr>
              <a:t>Example timeline for progressively involving patients in self-care and improving the transition experience</a:t>
            </a:r>
            <a:br>
              <a:rPr kumimoji="0" lang="en-CA" sz="3100" b="1" i="0" u="none" strike="noStrike" kern="0" cap="none" spc="-142" normalizeH="0" baseline="0" noProof="0">
                <a:ln>
                  <a:noFill/>
                </a:ln>
                <a:solidFill>
                  <a:srgbClr val="373545"/>
                </a:solidFill>
                <a:effectLst/>
                <a:uLnTx/>
                <a:uFillTx/>
                <a:latin typeface="Constantia"/>
                <a:sym typeface="Constantia"/>
              </a:rPr>
            </a:br>
            <a:r>
              <a:rPr kumimoji="0" lang="en-CA" sz="2200" b="1" i="0" u="none" strike="noStrike" kern="0" cap="none" spc="0" normalizeH="0" baseline="0" noProof="0">
                <a:ln>
                  <a:noFill/>
                </a:ln>
                <a:solidFill>
                  <a:srgbClr val="2683C6"/>
                </a:solidFill>
                <a:effectLst/>
                <a:uLnTx/>
                <a:uFillTx/>
                <a:latin typeface="Arial"/>
                <a:cs typeface="Arial"/>
                <a:sym typeface="Arial"/>
              </a:rPr>
              <a:t>Patient navigator partners</a:t>
            </a:r>
            <a:endParaRPr lang="en-CA"/>
          </a:p>
        </p:txBody>
      </p:sp>
      <p:sp>
        <p:nvSpPr>
          <p:cNvPr id="2" name="Numéro de diapositive">
            <a:extLst>
              <a:ext uri="{FF2B5EF4-FFF2-40B4-BE49-F238E27FC236}">
                <a16:creationId xmlns:a16="http://schemas.microsoft.com/office/drawing/2014/main" id="{C61797AE-337B-0E2F-22A0-353FBECB7A06}"/>
              </a:ext>
            </a:extLst>
          </p:cNvPr>
          <p:cNvSpPr txBox="1">
            <a:spLocks/>
          </p:cNvSpPr>
          <p:nvPr>
            <p:custDataLst>
              <p:tags r:id="rId20"/>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31</a:t>
            </a:fld>
            <a:endParaRPr lang="fr-CA"/>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9" name="Rectangle 64"/>
          <p:cNvSpPr/>
          <p:nvPr>
            <p:custDataLst>
              <p:tags r:id="rId1"/>
            </p:custDataLst>
          </p:nvPr>
        </p:nvSpPr>
        <p:spPr>
          <a:xfrm>
            <a:off x="-2" y="6415249"/>
            <a:ext cx="12192001" cy="63063"/>
          </a:xfrm>
          <a:prstGeom prst="rect">
            <a:avLst/>
          </a:prstGeom>
          <a:solidFill>
            <a:srgbClr val="CBEEA9"/>
          </a:solidFill>
          <a:ln w="12700">
            <a:solidFill>
              <a:srgbClr val="CBEEA9"/>
            </a:solidFill>
            <a:miter/>
          </a:ln>
        </p:spPr>
        <p:txBody>
          <a:bodyPr lIns="45719" rIns="45719" anchor="ctr"/>
          <a:lstStyle/>
          <a:p>
            <a:pPr algn="ctr">
              <a:defRPr>
                <a:solidFill>
                  <a:srgbClr val="FFFFFF"/>
                </a:solidFill>
              </a:defRPr>
            </a:pPr>
            <a:endParaRPr/>
          </a:p>
        </p:txBody>
      </p:sp>
      <p:grpSp>
        <p:nvGrpSpPr>
          <p:cNvPr id="2244" name="Espace réservé du contenu 6"/>
          <p:cNvGrpSpPr/>
          <p:nvPr>
            <p:custDataLst>
              <p:tags r:id="rId2"/>
            </p:custDataLst>
          </p:nvPr>
        </p:nvGrpSpPr>
        <p:grpSpPr>
          <a:xfrm>
            <a:off x="637438" y="1853357"/>
            <a:ext cx="11166344" cy="3516462"/>
            <a:chOff x="-21512" y="-1"/>
            <a:chExt cx="11166344" cy="3516459"/>
          </a:xfrm>
        </p:grpSpPr>
        <p:sp>
          <p:nvSpPr>
            <p:cNvPr id="2230" name="Forme"/>
            <p:cNvSpPr/>
            <p:nvPr/>
          </p:nvSpPr>
          <p:spPr>
            <a:xfrm rot="5400000">
              <a:off x="-1220923" y="1225942"/>
              <a:ext cx="2749383" cy="3019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 y="0"/>
                  </a:lnTo>
                  <a:lnTo>
                    <a:pt x="27" y="21384"/>
                  </a:lnTo>
                  <a:lnTo>
                    <a:pt x="21600" y="21384"/>
                  </a:lnTo>
                  <a:lnTo>
                    <a:pt x="21600" y="21600"/>
                  </a:lnTo>
                  <a:lnTo>
                    <a:pt x="0" y="21600"/>
                  </a:lnTo>
                  <a:close/>
                </a:path>
              </a:pathLst>
            </a:custGeom>
            <a:solidFill>
              <a:srgbClr val="FFFFFF"/>
            </a:solidFill>
            <a:ln w="12700" cap="flat">
              <a:solidFill>
                <a:schemeClr val="accent1"/>
              </a:solidFill>
              <a:prstDash val="solid"/>
              <a:miter lim="800000"/>
            </a:ln>
            <a:effectLst/>
          </p:spPr>
          <p:txBody>
            <a:bodyPr wrap="square" lIns="45719" tIns="45719" rIns="45719" bIns="45719" numCol="1" anchor="t">
              <a:noAutofit/>
            </a:bodyPr>
            <a:lstStyle/>
            <a:p>
              <a:endParaRPr/>
            </a:p>
          </p:txBody>
        </p:sp>
        <p:grpSp>
          <p:nvGrpSpPr>
            <p:cNvPr id="2233" name="Groupe"/>
            <p:cNvGrpSpPr/>
            <p:nvPr/>
          </p:nvGrpSpPr>
          <p:grpSpPr>
            <a:xfrm>
              <a:off x="-21512" y="2698940"/>
              <a:ext cx="3831600" cy="810003"/>
              <a:chOff x="-21512" y="266737"/>
              <a:chExt cx="3831599" cy="810002"/>
            </a:xfrm>
          </p:grpSpPr>
          <p:sp>
            <p:nvSpPr>
              <p:cNvPr id="2231" name="Forme"/>
              <p:cNvSpPr/>
              <p:nvPr/>
            </p:nvSpPr>
            <p:spPr>
              <a:xfrm>
                <a:off x="1061" y="266737"/>
                <a:ext cx="3809026" cy="810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52" y="0"/>
                    </a:lnTo>
                    <a:lnTo>
                      <a:pt x="21600" y="10800"/>
                    </a:lnTo>
                    <a:lnTo>
                      <a:pt x="20452" y="21600"/>
                    </a:lnTo>
                    <a:lnTo>
                      <a:pt x="0" y="21600"/>
                    </a:lnTo>
                    <a:close/>
                  </a:path>
                </a:pathLst>
              </a:cu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2232" name="Évaluation initiale"/>
              <p:cNvSpPr txBox="1"/>
              <p:nvPr/>
            </p:nvSpPr>
            <p:spPr>
              <a:xfrm>
                <a:off x="-21512" y="392926"/>
                <a:ext cx="3707775" cy="5334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7000" tIns="127000" rIns="127000" bIns="127000" numCol="1" anchor="ctr">
                <a:spAutoFit/>
              </a:bodyPr>
              <a:lstStyle>
                <a:lvl1pPr algn="ctr" defTabSz="889000">
                  <a:lnSpc>
                    <a:spcPct val="90000"/>
                  </a:lnSpc>
                  <a:spcBef>
                    <a:spcPts val="800"/>
                  </a:spcBef>
                  <a:defRPr sz="2000" b="1">
                    <a:solidFill>
                      <a:srgbClr val="FFFFFF"/>
                    </a:solidFill>
                    <a:effectLst>
                      <a:outerShdw blurRad="50800" dist="38100" dir="2700000" rotWithShape="0">
                        <a:srgbClr val="000000">
                          <a:alpha val="50000"/>
                        </a:srgbClr>
                      </a:outerShdw>
                    </a:effectLst>
                    <a:latin typeface="Constantia"/>
                    <a:ea typeface="Constantia"/>
                    <a:cs typeface="Constantia"/>
                    <a:sym typeface="Constantia"/>
                  </a:defRPr>
                </a:lvl1pPr>
              </a:lstStyle>
              <a:p>
                <a:r>
                  <a:rPr lang="en-US"/>
                  <a:t>Initial assessment</a:t>
                </a:r>
              </a:p>
            </p:txBody>
          </p:sp>
        </p:grpSp>
        <p:sp>
          <p:nvSpPr>
            <p:cNvPr id="2234" name="Texte"/>
            <p:cNvSpPr txBox="1"/>
            <p:nvPr/>
          </p:nvSpPr>
          <p:spPr>
            <a:xfrm>
              <a:off x="412721" y="833036"/>
              <a:ext cx="2696927" cy="37519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defTabSz="533400">
                <a:lnSpc>
                  <a:spcPts val="1500"/>
                </a:lnSpc>
                <a:defRPr sz="1200">
                  <a:solidFill>
                    <a:srgbClr val="373545"/>
                  </a:solidFill>
                  <a:latin typeface="Times New Roman"/>
                  <a:ea typeface="Times New Roman"/>
                  <a:cs typeface="Times New Roman"/>
                  <a:sym typeface="Times New Roman"/>
                </a:defRPr>
              </a:lvl1pPr>
            </a:lstStyle>
            <a:p>
              <a:r>
                <a:t> </a:t>
              </a:r>
            </a:p>
          </p:txBody>
        </p:sp>
        <p:sp>
          <p:nvSpPr>
            <p:cNvPr id="2235" name="Forme"/>
            <p:cNvSpPr/>
            <p:nvPr/>
          </p:nvSpPr>
          <p:spPr>
            <a:xfrm rot="5400000">
              <a:off x="2457082" y="1203781"/>
              <a:ext cx="2719855" cy="3122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 y="0"/>
                  </a:lnTo>
                  <a:lnTo>
                    <a:pt x="27" y="21384"/>
                  </a:lnTo>
                  <a:lnTo>
                    <a:pt x="21600" y="21384"/>
                  </a:lnTo>
                  <a:lnTo>
                    <a:pt x="21600" y="21600"/>
                  </a:lnTo>
                  <a:lnTo>
                    <a:pt x="0" y="21600"/>
                  </a:lnTo>
                  <a:close/>
                </a:path>
              </a:pathLst>
            </a:custGeom>
            <a:solidFill>
              <a:srgbClr val="FFFFFF"/>
            </a:solidFill>
            <a:ln w="12700" cap="flat">
              <a:solidFill>
                <a:schemeClr val="accent2"/>
              </a:solidFill>
              <a:prstDash val="solid"/>
              <a:miter lim="800000"/>
            </a:ln>
            <a:effectLst/>
          </p:spPr>
          <p:txBody>
            <a:bodyPr wrap="square" lIns="45719" tIns="45719" rIns="45719" bIns="45719" numCol="1" anchor="t">
              <a:noAutofit/>
            </a:bodyPr>
            <a:lstStyle/>
            <a:p>
              <a:endParaRPr/>
            </a:p>
          </p:txBody>
        </p:sp>
        <p:grpSp>
          <p:nvGrpSpPr>
            <p:cNvPr id="2238" name="Groupe"/>
            <p:cNvGrpSpPr/>
            <p:nvPr/>
          </p:nvGrpSpPr>
          <p:grpSpPr>
            <a:xfrm>
              <a:off x="3657800" y="2706456"/>
              <a:ext cx="3809026" cy="810002"/>
              <a:chOff x="-10633" y="276456"/>
              <a:chExt cx="3809025" cy="810000"/>
            </a:xfrm>
          </p:grpSpPr>
          <p:sp>
            <p:nvSpPr>
              <p:cNvPr id="2236" name="Chevron"/>
              <p:cNvSpPr/>
              <p:nvPr/>
            </p:nvSpPr>
            <p:spPr>
              <a:xfrm>
                <a:off x="-10633" y="276456"/>
                <a:ext cx="3809025" cy="810000"/>
              </a:xfrm>
              <a:prstGeom prst="chevron">
                <a:avLst>
                  <a:gd name="adj" fmla="val 25000"/>
                </a:avLst>
              </a:prstGeom>
              <a:solidFill>
                <a:schemeClr val="accent2"/>
              </a:solidFill>
              <a:ln w="12700" cap="flat">
                <a:solidFill>
                  <a:schemeClr val="accent2"/>
                </a:solidFill>
                <a:prstDash val="solid"/>
                <a:miter lim="800000"/>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2237" name="Pendant les traitements"/>
              <p:cNvSpPr txBox="1"/>
              <p:nvPr/>
            </p:nvSpPr>
            <p:spPr>
              <a:xfrm>
                <a:off x="202500" y="391078"/>
                <a:ext cx="3404025" cy="5334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7000" tIns="127000" rIns="127000" bIns="127000" numCol="1" anchor="ctr">
                <a:spAutoFit/>
              </a:bodyPr>
              <a:lstStyle>
                <a:lvl1pPr algn="ctr" defTabSz="889000">
                  <a:lnSpc>
                    <a:spcPct val="90000"/>
                  </a:lnSpc>
                  <a:spcBef>
                    <a:spcPts val="800"/>
                  </a:spcBef>
                  <a:defRPr sz="2000" b="1">
                    <a:solidFill>
                      <a:srgbClr val="FFFFFF"/>
                    </a:solidFill>
                    <a:effectLst>
                      <a:outerShdw blurRad="50800" dist="38100" dir="2700000" rotWithShape="0">
                        <a:srgbClr val="000000">
                          <a:alpha val="50000"/>
                        </a:srgbClr>
                      </a:outerShdw>
                    </a:effectLst>
                    <a:latin typeface="Constantia"/>
                    <a:ea typeface="Constantia"/>
                    <a:cs typeface="Constantia"/>
                    <a:sym typeface="Constantia"/>
                  </a:defRPr>
                </a:lvl1pPr>
              </a:lstStyle>
              <a:p>
                <a:r>
                  <a:rPr lang="en-US"/>
                  <a:t>During treatment</a:t>
                </a:r>
              </a:p>
            </p:txBody>
          </p:sp>
        </p:grpSp>
        <p:sp>
          <p:nvSpPr>
            <p:cNvPr id="2239" name="Forme"/>
            <p:cNvSpPr/>
            <p:nvPr/>
          </p:nvSpPr>
          <p:spPr>
            <a:xfrm rot="5400000">
              <a:off x="6140677" y="1211330"/>
              <a:ext cx="2714583" cy="3024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 y="0"/>
                  </a:lnTo>
                  <a:lnTo>
                    <a:pt x="27" y="21384"/>
                  </a:lnTo>
                  <a:lnTo>
                    <a:pt x="21600" y="21384"/>
                  </a:lnTo>
                  <a:lnTo>
                    <a:pt x="21600" y="21600"/>
                  </a:lnTo>
                  <a:lnTo>
                    <a:pt x="0" y="21600"/>
                  </a:lnTo>
                  <a:close/>
                </a:path>
              </a:pathLst>
            </a:custGeom>
            <a:solidFill>
              <a:srgbClr val="FFFFFF"/>
            </a:solidFill>
            <a:ln w="12700" cap="flat">
              <a:solidFill>
                <a:schemeClr val="accent3"/>
              </a:solidFill>
              <a:prstDash val="solid"/>
              <a:miter lim="800000"/>
            </a:ln>
            <a:effectLst/>
          </p:spPr>
          <p:txBody>
            <a:bodyPr wrap="square" lIns="45719" tIns="45719" rIns="45719" bIns="45719" numCol="1" anchor="t">
              <a:noAutofit/>
            </a:bodyPr>
            <a:lstStyle/>
            <a:p>
              <a:endParaRPr/>
            </a:p>
          </p:txBody>
        </p:sp>
        <p:grpSp>
          <p:nvGrpSpPr>
            <p:cNvPr id="2242" name="Groupe"/>
            <p:cNvGrpSpPr/>
            <p:nvPr/>
          </p:nvGrpSpPr>
          <p:grpSpPr>
            <a:xfrm>
              <a:off x="7335806" y="2702510"/>
              <a:ext cx="3809026" cy="810002"/>
              <a:chOff x="-8678" y="267237"/>
              <a:chExt cx="3809025" cy="810000"/>
            </a:xfrm>
          </p:grpSpPr>
          <p:sp>
            <p:nvSpPr>
              <p:cNvPr id="2240" name="Chevron"/>
              <p:cNvSpPr/>
              <p:nvPr/>
            </p:nvSpPr>
            <p:spPr>
              <a:xfrm>
                <a:off x="-8678" y="267237"/>
                <a:ext cx="3809025" cy="810000"/>
              </a:xfrm>
              <a:prstGeom prst="chevron">
                <a:avLst>
                  <a:gd name="adj" fmla="val 25000"/>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2241" name="À la fin des traitements"/>
              <p:cNvSpPr txBox="1"/>
              <p:nvPr/>
            </p:nvSpPr>
            <p:spPr>
              <a:xfrm>
                <a:off x="185987" y="393597"/>
                <a:ext cx="3404025" cy="53347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7000" tIns="127000" rIns="127000" bIns="127000" numCol="1" anchor="ctr">
                <a:spAutoFit/>
              </a:bodyPr>
              <a:lstStyle>
                <a:lvl1pPr algn="ctr" defTabSz="889000">
                  <a:lnSpc>
                    <a:spcPct val="90000"/>
                  </a:lnSpc>
                  <a:spcBef>
                    <a:spcPts val="800"/>
                  </a:spcBef>
                  <a:defRPr sz="2000" b="1">
                    <a:solidFill>
                      <a:srgbClr val="FFFFFF"/>
                    </a:solidFill>
                    <a:effectLst>
                      <a:outerShdw blurRad="50800" dist="38100" dir="2700000" rotWithShape="0">
                        <a:srgbClr val="000000">
                          <a:alpha val="50000"/>
                        </a:srgbClr>
                      </a:outerShdw>
                    </a:effectLst>
                    <a:latin typeface="Constantia"/>
                    <a:ea typeface="Constantia"/>
                    <a:cs typeface="Constantia"/>
                    <a:sym typeface="Constantia"/>
                  </a:defRPr>
                </a:lvl1pPr>
              </a:lstStyle>
              <a:p>
                <a:r>
                  <a:rPr lang="en-US"/>
                  <a:t>End of treatment</a:t>
                </a:r>
              </a:p>
            </p:txBody>
          </p:sp>
        </p:grpSp>
        <p:sp>
          <p:nvSpPr>
            <p:cNvPr id="2243" name="Texte"/>
            <p:cNvSpPr txBox="1"/>
            <p:nvPr/>
          </p:nvSpPr>
          <p:spPr>
            <a:xfrm>
              <a:off x="7757206" y="836106"/>
              <a:ext cx="2696928" cy="18469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defTabSz="533400">
                <a:lnSpc>
                  <a:spcPts val="1500"/>
                </a:lnSpc>
                <a:spcBef>
                  <a:spcPts val="500"/>
                </a:spcBef>
                <a:defRPr sz="1200">
                  <a:solidFill>
                    <a:srgbClr val="373545"/>
                  </a:solidFill>
                </a:defRPr>
              </a:lvl1pPr>
            </a:lstStyle>
            <a:p>
              <a:r>
                <a:t> </a:t>
              </a:r>
            </a:p>
          </p:txBody>
        </p:sp>
      </p:grpSp>
      <p:grpSp>
        <p:nvGrpSpPr>
          <p:cNvPr id="2247" name="Rectangle 47"/>
          <p:cNvGrpSpPr/>
          <p:nvPr>
            <p:custDataLst>
              <p:tags r:id="rId3"/>
            </p:custDataLst>
          </p:nvPr>
        </p:nvGrpSpPr>
        <p:grpSpPr>
          <a:xfrm>
            <a:off x="656607" y="1205534"/>
            <a:ext cx="843648" cy="688934"/>
            <a:chOff x="0" y="-1"/>
            <a:chExt cx="843646" cy="688933"/>
          </a:xfrm>
        </p:grpSpPr>
        <p:sp>
          <p:nvSpPr>
            <p:cNvPr id="2245" name="Rectangle"/>
            <p:cNvSpPr/>
            <p:nvPr/>
          </p:nvSpPr>
          <p:spPr>
            <a:xfrm>
              <a:off x="0" y="-1"/>
              <a:ext cx="843646" cy="688933"/>
            </a:xfrm>
            <a:prstGeom prst="rect">
              <a:avLst/>
            </a:prstGeom>
            <a:solidFill>
              <a:schemeClr val="accent1"/>
            </a:solidFill>
            <a:ln w="1270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246" name="Début"/>
            <p:cNvSpPr txBox="1"/>
            <p:nvPr/>
          </p:nvSpPr>
          <p:spPr>
            <a:xfrm>
              <a:off x="52070" y="205967"/>
              <a:ext cx="739506" cy="27699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sz="1200">
                  <a:solidFill>
                    <a:srgbClr val="FFFFFF"/>
                  </a:solidFill>
                </a:defRPr>
              </a:lvl1pPr>
            </a:lstStyle>
            <a:p>
              <a:r>
                <a:rPr lang="en-US"/>
                <a:t>Start</a:t>
              </a:r>
              <a:endParaRPr/>
            </a:p>
          </p:txBody>
        </p:sp>
      </p:grpSp>
      <p:grpSp>
        <p:nvGrpSpPr>
          <p:cNvPr id="2250" name="Rectangle 13"/>
          <p:cNvGrpSpPr/>
          <p:nvPr>
            <p:custDataLst>
              <p:tags r:id="rId4"/>
            </p:custDataLst>
          </p:nvPr>
        </p:nvGrpSpPr>
        <p:grpSpPr>
          <a:xfrm>
            <a:off x="4319815" y="1215543"/>
            <a:ext cx="911317" cy="688934"/>
            <a:chOff x="0" y="-1"/>
            <a:chExt cx="911316" cy="688933"/>
          </a:xfrm>
        </p:grpSpPr>
        <p:sp>
          <p:nvSpPr>
            <p:cNvPr id="2248" name="Rectangle"/>
            <p:cNvSpPr/>
            <p:nvPr/>
          </p:nvSpPr>
          <p:spPr>
            <a:xfrm>
              <a:off x="0" y="-1"/>
              <a:ext cx="911316" cy="688933"/>
            </a:xfrm>
            <a:prstGeom prst="rect">
              <a:avLst/>
            </a:prstGeom>
            <a:solidFill>
              <a:schemeClr val="accent2"/>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249" name="¾ du traitement"/>
            <p:cNvSpPr txBox="1"/>
            <p:nvPr/>
          </p:nvSpPr>
          <p:spPr>
            <a:xfrm>
              <a:off x="52070" y="98247"/>
              <a:ext cx="807176" cy="49243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a:defRPr sz="1400">
                  <a:solidFill>
                    <a:srgbClr val="FFFFFF"/>
                  </a:solidFill>
                </a:defRPr>
              </a:pPr>
              <a:r>
                <a:rPr lang="en-CA" sz="1400"/>
                <a:t>¾</a:t>
              </a:r>
              <a:r>
                <a:rPr lang="en-CA" sz="1200"/>
                <a:t> through treatment</a:t>
              </a:r>
            </a:p>
          </p:txBody>
        </p:sp>
      </p:grpSp>
      <p:pic>
        <p:nvPicPr>
          <p:cNvPr id="2251" name="Graphisme 18" descr="Graphisme 18"/>
          <p:cNvPicPr>
            <a:picLocks noChangeAspect="1"/>
          </p:cNvPicPr>
          <p:nvPr>
            <p:custDataLst>
              <p:tags r:id="rId5"/>
            </p:custDataLst>
          </p:nvPr>
        </p:nvPicPr>
        <p:blipFill>
          <a:blip r:embed="rId22"/>
          <a:stretch>
            <a:fillRect/>
          </a:stretch>
        </p:blipFill>
        <p:spPr>
          <a:xfrm>
            <a:off x="3060087" y="2012364"/>
            <a:ext cx="432001" cy="432001"/>
          </a:xfrm>
          <a:prstGeom prst="rect">
            <a:avLst/>
          </a:prstGeom>
          <a:ln w="12700">
            <a:miter lim="400000"/>
          </a:ln>
        </p:spPr>
      </p:pic>
      <p:pic>
        <p:nvPicPr>
          <p:cNvPr id="2252" name="Graphisme 23" descr="Graphisme 23"/>
          <p:cNvPicPr>
            <a:picLocks noChangeAspect="1"/>
          </p:cNvPicPr>
          <p:nvPr>
            <p:custDataLst>
              <p:tags r:id="rId6"/>
            </p:custDataLst>
          </p:nvPr>
        </p:nvPicPr>
        <p:blipFill>
          <a:blip r:embed="rId23"/>
          <a:stretch>
            <a:fillRect/>
          </a:stretch>
        </p:blipFill>
        <p:spPr>
          <a:xfrm>
            <a:off x="5188958" y="2012364"/>
            <a:ext cx="432001" cy="432001"/>
          </a:xfrm>
          <a:prstGeom prst="rect">
            <a:avLst/>
          </a:prstGeom>
          <a:ln w="12700">
            <a:miter lim="400000"/>
          </a:ln>
        </p:spPr>
      </p:pic>
      <p:pic>
        <p:nvPicPr>
          <p:cNvPr id="2253" name="Graphisme 24" descr="Graphisme 24"/>
          <p:cNvPicPr>
            <a:picLocks noChangeAspect="1"/>
          </p:cNvPicPr>
          <p:nvPr>
            <p:custDataLst>
              <p:tags r:id="rId7"/>
            </p:custDataLst>
          </p:nvPr>
        </p:nvPicPr>
        <p:blipFill>
          <a:blip r:embed="rId24"/>
          <a:stretch>
            <a:fillRect/>
          </a:stretch>
        </p:blipFill>
        <p:spPr>
          <a:xfrm>
            <a:off x="7305282" y="2012364"/>
            <a:ext cx="432001" cy="432001"/>
          </a:xfrm>
          <a:prstGeom prst="rect">
            <a:avLst/>
          </a:prstGeom>
          <a:ln w="12700">
            <a:miter lim="400000"/>
          </a:ln>
        </p:spPr>
      </p:pic>
      <p:sp>
        <p:nvSpPr>
          <p:cNvPr id="2254" name="ZoneTexte 60"/>
          <p:cNvSpPr txBox="1"/>
          <p:nvPr>
            <p:custDataLst>
              <p:tags r:id="rId8"/>
            </p:custDataLst>
          </p:nvPr>
        </p:nvSpPr>
        <p:spPr>
          <a:xfrm>
            <a:off x="1544756" y="1396385"/>
            <a:ext cx="1094208"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200" b="1">
                <a:solidFill>
                  <a:schemeClr val="accent1"/>
                </a:solidFill>
              </a:defRPr>
            </a:pPr>
            <a:r>
              <a:rPr lang="en-US"/>
              <a:t>Community</a:t>
            </a:r>
          </a:p>
          <a:p>
            <a:pPr>
              <a:defRPr sz="1200" b="1">
                <a:solidFill>
                  <a:schemeClr val="accent1"/>
                </a:solidFill>
              </a:defRPr>
            </a:pPr>
            <a:r>
              <a:rPr lang="en-US"/>
              <a:t>organizations</a:t>
            </a:r>
          </a:p>
        </p:txBody>
      </p:sp>
      <p:grpSp>
        <p:nvGrpSpPr>
          <p:cNvPr id="2257" name="Rectangle 13"/>
          <p:cNvGrpSpPr/>
          <p:nvPr>
            <p:custDataLst>
              <p:tags r:id="rId9"/>
            </p:custDataLst>
          </p:nvPr>
        </p:nvGrpSpPr>
        <p:grpSpPr>
          <a:xfrm>
            <a:off x="7984019" y="1202144"/>
            <a:ext cx="1030106" cy="688934"/>
            <a:chOff x="0" y="-1"/>
            <a:chExt cx="1030104" cy="688933"/>
          </a:xfrm>
        </p:grpSpPr>
        <p:sp>
          <p:nvSpPr>
            <p:cNvPr id="2255" name="Rectangle"/>
            <p:cNvSpPr/>
            <p:nvPr/>
          </p:nvSpPr>
          <p:spPr>
            <a:xfrm>
              <a:off x="0" y="-1"/>
              <a:ext cx="1030104" cy="688933"/>
            </a:xfrm>
            <a:prstGeom prst="rect">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256" name="Fin des traitements"/>
            <p:cNvSpPr txBox="1"/>
            <p:nvPr/>
          </p:nvSpPr>
          <p:spPr>
            <a:xfrm>
              <a:off x="52070" y="113635"/>
              <a:ext cx="925965" cy="46166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lvl1pPr algn="ctr">
                <a:defRPr sz="1200">
                  <a:solidFill>
                    <a:srgbClr val="FFFFFF"/>
                  </a:solidFill>
                </a:defRPr>
              </a:lvl1pPr>
            </a:lstStyle>
            <a:p>
              <a:r>
                <a:rPr lang="en-US"/>
                <a:t>End of treatment</a:t>
              </a:r>
            </a:p>
          </p:txBody>
        </p:sp>
      </p:grpSp>
      <p:pic>
        <p:nvPicPr>
          <p:cNvPr id="2258" name="Image 1" descr="Image 1"/>
          <p:cNvPicPr>
            <a:picLocks noChangeAspect="1"/>
          </p:cNvPicPr>
          <p:nvPr>
            <p:custDataLst>
              <p:tags r:id="rId10"/>
            </p:custDataLst>
          </p:nvPr>
        </p:nvPicPr>
        <p:blipFill>
          <a:blip r:embed="rId25"/>
          <a:srcRect/>
          <a:stretch>
            <a:fillRect/>
          </a:stretch>
        </p:blipFill>
        <p:spPr>
          <a:xfrm>
            <a:off x="8519086" y="5451168"/>
            <a:ext cx="2390074" cy="1292949"/>
          </a:xfrm>
          <a:prstGeom prst="rect">
            <a:avLst/>
          </a:prstGeom>
          <a:ln w="12700">
            <a:miter lim="400000"/>
          </a:ln>
        </p:spPr>
      </p:pic>
      <p:sp>
        <p:nvSpPr>
          <p:cNvPr id="2259" name="ZoneTexte 19"/>
          <p:cNvSpPr txBox="1"/>
          <p:nvPr>
            <p:custDataLst>
              <p:tags r:id="rId11"/>
            </p:custDataLst>
          </p:nvPr>
        </p:nvSpPr>
        <p:spPr>
          <a:xfrm>
            <a:off x="5275633" y="1399360"/>
            <a:ext cx="1094208"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200" b="1">
                <a:solidFill>
                  <a:schemeClr val="accent1"/>
                </a:solidFill>
              </a:defRPr>
            </a:pPr>
            <a:r>
              <a:rPr lang="en-US" sz="1200" b="1">
                <a:solidFill>
                  <a:schemeClr val="accent2"/>
                </a:solidFill>
              </a:rPr>
              <a:t>Community </a:t>
            </a:r>
          </a:p>
          <a:p>
            <a:pPr>
              <a:defRPr sz="1200" b="1">
                <a:solidFill>
                  <a:schemeClr val="accent1"/>
                </a:solidFill>
              </a:defRPr>
            </a:pPr>
            <a:r>
              <a:rPr lang="en-US" sz="1200" b="1">
                <a:solidFill>
                  <a:schemeClr val="accent2"/>
                </a:solidFill>
              </a:rPr>
              <a:t>organizations</a:t>
            </a:r>
          </a:p>
        </p:txBody>
      </p:sp>
      <p:sp>
        <p:nvSpPr>
          <p:cNvPr id="2260" name="ZoneTexte 20"/>
          <p:cNvSpPr txBox="1"/>
          <p:nvPr>
            <p:custDataLst>
              <p:tags r:id="rId12"/>
            </p:custDataLst>
          </p:nvPr>
        </p:nvSpPr>
        <p:spPr>
          <a:xfrm>
            <a:off x="9053206" y="1403943"/>
            <a:ext cx="1094208"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200" b="1">
                <a:solidFill>
                  <a:schemeClr val="accent1"/>
                </a:solidFill>
              </a:defRPr>
            </a:pPr>
            <a:r>
              <a:rPr lang="en-US" sz="1200" b="1">
                <a:solidFill>
                  <a:schemeClr val="accent3"/>
                </a:solidFill>
              </a:rPr>
              <a:t>Community</a:t>
            </a:r>
          </a:p>
          <a:p>
            <a:pPr>
              <a:defRPr sz="1200" b="1">
                <a:solidFill>
                  <a:schemeClr val="accent1"/>
                </a:solidFill>
              </a:defRPr>
            </a:pPr>
            <a:r>
              <a:rPr lang="en-US" sz="1200" b="1">
                <a:solidFill>
                  <a:schemeClr val="accent3"/>
                </a:solidFill>
              </a:rPr>
              <a:t>organizations</a:t>
            </a:r>
          </a:p>
        </p:txBody>
      </p:sp>
      <p:pic>
        <p:nvPicPr>
          <p:cNvPr id="2261" name="Image 3" descr="Image 3"/>
          <p:cNvPicPr>
            <a:picLocks noChangeAspect="1"/>
          </p:cNvPicPr>
          <p:nvPr>
            <p:custDataLst>
              <p:tags r:id="rId13"/>
            </p:custDataLst>
          </p:nvPr>
        </p:nvPicPr>
        <p:blipFill>
          <a:blip r:embed="rId26"/>
          <a:srcRect l="3874" t="9300" r="1106" b="27814"/>
          <a:stretch>
            <a:fillRect/>
          </a:stretch>
        </p:blipFill>
        <p:spPr>
          <a:xfrm>
            <a:off x="1377525" y="5421056"/>
            <a:ext cx="2044289" cy="1265652"/>
          </a:xfrm>
          <a:prstGeom prst="rect">
            <a:avLst/>
          </a:prstGeom>
          <a:ln w="12700">
            <a:miter lim="400000"/>
          </a:ln>
        </p:spPr>
      </p:pic>
      <p:pic>
        <p:nvPicPr>
          <p:cNvPr id="2262" name="Image 4" descr="Image 4"/>
          <p:cNvPicPr>
            <a:picLocks noChangeAspect="1"/>
          </p:cNvPicPr>
          <p:nvPr>
            <p:custDataLst>
              <p:tags r:id="rId14"/>
            </p:custDataLst>
          </p:nvPr>
        </p:nvPicPr>
        <p:blipFill>
          <a:blip r:embed="rId27"/>
          <a:srcRect b="11454"/>
          <a:stretch>
            <a:fillRect/>
          </a:stretch>
        </p:blipFill>
        <p:spPr>
          <a:xfrm>
            <a:off x="4857374" y="5427584"/>
            <a:ext cx="2477251" cy="1342692"/>
          </a:xfrm>
          <a:prstGeom prst="rect">
            <a:avLst/>
          </a:prstGeom>
          <a:ln w="12700">
            <a:miter lim="400000"/>
          </a:ln>
        </p:spPr>
      </p:pic>
      <p:sp>
        <p:nvSpPr>
          <p:cNvPr id="2263" name="Rectangle"/>
          <p:cNvSpPr/>
          <p:nvPr>
            <p:custDataLst>
              <p:tags r:id="rId15"/>
            </p:custDataLst>
          </p:nvPr>
        </p:nvSpPr>
        <p:spPr>
          <a:xfrm>
            <a:off x="68293" y="234443"/>
            <a:ext cx="8347863" cy="713706"/>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defRPr sz="2000" b="1" spc="-150">
                <a:solidFill>
                  <a:schemeClr val="accent6"/>
                </a:solidFill>
              </a:defRPr>
            </a:pPr>
            <a:r>
              <a:rPr lang="en-CA" sz="2800" b="1" spc="-142">
                <a:solidFill>
                  <a:srgbClr val="373545"/>
                </a:solidFill>
                <a:latin typeface="Constantia"/>
              </a:rPr>
              <a:t>Example timeline for progressively involving patients in self-care and improving the transition experience</a:t>
            </a:r>
            <a:br>
              <a:rPr kumimoji="0" lang="en-CA" sz="2800" b="1" i="0" u="none" strike="noStrike" kern="0" cap="none" spc="-142" normalizeH="0" baseline="0" noProof="0">
                <a:ln>
                  <a:noFill/>
                </a:ln>
                <a:solidFill>
                  <a:srgbClr val="373545"/>
                </a:solidFill>
                <a:effectLst/>
                <a:uLnTx/>
                <a:uFillTx/>
                <a:latin typeface="Constantia"/>
                <a:sym typeface="Constantia"/>
              </a:rPr>
            </a:br>
            <a:r>
              <a:rPr kumimoji="0" lang="en-CA" sz="2000" b="1" i="0" u="none" strike="noStrike" kern="0" cap="none" spc="0" normalizeH="0" baseline="0" noProof="0">
                <a:ln>
                  <a:noFill/>
                </a:ln>
                <a:solidFill>
                  <a:srgbClr val="2683C6"/>
                </a:solidFill>
                <a:effectLst/>
                <a:uLnTx/>
                <a:uFillTx/>
                <a:latin typeface="Arial"/>
                <a:cs typeface="Arial"/>
                <a:sym typeface="Arial"/>
              </a:rPr>
              <a:t>Community organizations</a:t>
            </a:r>
            <a:endParaRPr lang="en-CA"/>
          </a:p>
        </p:txBody>
      </p:sp>
      <p:sp>
        <p:nvSpPr>
          <p:cNvPr id="2266" name="ZoneTexte 5"/>
          <p:cNvSpPr txBox="1"/>
          <p:nvPr>
            <p:custDataLst>
              <p:tags r:id="rId16"/>
            </p:custDataLst>
          </p:nvPr>
        </p:nvSpPr>
        <p:spPr>
          <a:xfrm>
            <a:off x="717177" y="1868712"/>
            <a:ext cx="3548300" cy="21236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171450" indent="-171450" algn="just">
              <a:buSzPct val="100000"/>
              <a:buFont typeface="Arial"/>
              <a:buChar char="•"/>
              <a:defRPr sz="1200"/>
            </a:pPr>
            <a:r>
              <a:rPr lang="en-CA" b="1"/>
              <a:t>Accompany patients </a:t>
            </a:r>
            <a:r>
              <a:rPr lang="en-CA"/>
              <a:t>to their treatments (transportation)</a:t>
            </a:r>
          </a:p>
          <a:p>
            <a:pPr marL="171450" indent="-171450" algn="just">
              <a:buSzPct val="100000"/>
              <a:buFont typeface="Arial"/>
              <a:buChar char="•"/>
              <a:defRPr sz="1200"/>
            </a:pPr>
            <a:r>
              <a:rPr lang="en-CA"/>
              <a:t>Offer</a:t>
            </a:r>
            <a:r>
              <a:rPr lang="en-CA" b="1"/>
              <a:t> psychosocial guidance and support</a:t>
            </a:r>
            <a:endParaRPr lang="en-CA"/>
          </a:p>
          <a:p>
            <a:pPr marL="171450" indent="-171450" algn="just">
              <a:buSzPct val="100000"/>
              <a:buFont typeface="Arial"/>
              <a:buChar char="•"/>
              <a:defRPr sz="1200"/>
            </a:pPr>
            <a:r>
              <a:rPr lang="en-CA"/>
              <a:t>Offer </a:t>
            </a:r>
            <a:r>
              <a:rPr lang="en-CA" b="1"/>
              <a:t>peer support</a:t>
            </a:r>
            <a:endParaRPr lang="en-CA"/>
          </a:p>
          <a:p>
            <a:pPr marL="171450" indent="-171450" algn="just">
              <a:buSzPct val="100000"/>
              <a:buFont typeface="Arial"/>
              <a:buChar char="•"/>
              <a:defRPr sz="1200"/>
            </a:pPr>
            <a:r>
              <a:rPr lang="en-CA"/>
              <a:t>Ensure patients have </a:t>
            </a:r>
            <a:r>
              <a:rPr lang="en-CA" b="1"/>
              <a:t>access to information </a:t>
            </a:r>
            <a:r>
              <a:rPr lang="en-CA"/>
              <a:t>and referrals</a:t>
            </a:r>
          </a:p>
          <a:p>
            <a:pPr marL="171450" indent="-171450" algn="just">
              <a:buSzPct val="100000"/>
              <a:buFont typeface="Arial"/>
              <a:buChar char="•"/>
              <a:defRPr sz="1200"/>
            </a:pPr>
            <a:r>
              <a:rPr lang="en-CA"/>
              <a:t>Offer psychological and spiritual </a:t>
            </a:r>
            <a:r>
              <a:rPr lang="en-CA" b="1"/>
              <a:t>wellness</a:t>
            </a:r>
            <a:r>
              <a:rPr lang="en-CA"/>
              <a:t> </a:t>
            </a:r>
            <a:r>
              <a:rPr lang="en-CA" b="1"/>
              <a:t>services</a:t>
            </a:r>
            <a:r>
              <a:rPr lang="en-CA"/>
              <a:t> (massage therapy, yoga, meditation, art therapy, etc.)</a:t>
            </a:r>
          </a:p>
          <a:p>
            <a:pPr marL="171450" indent="-171450" algn="just">
              <a:buSzPct val="100000"/>
              <a:buFont typeface="Arial"/>
              <a:buChar char="•"/>
              <a:defRPr sz="1200"/>
            </a:pPr>
            <a:r>
              <a:rPr lang="en-CA"/>
              <a:t>Offer physical </a:t>
            </a:r>
            <a:r>
              <a:rPr lang="en-CA" b="1"/>
              <a:t>wellness</a:t>
            </a:r>
            <a:r>
              <a:rPr lang="en-CA"/>
              <a:t> </a:t>
            </a:r>
            <a:r>
              <a:rPr lang="en-CA" b="1"/>
              <a:t>services </a:t>
            </a:r>
            <a:r>
              <a:rPr lang="en-CA"/>
              <a:t>(physical activities, massage therapy, kinesiotherapy, etc.)</a:t>
            </a:r>
          </a:p>
        </p:txBody>
      </p:sp>
      <p:sp>
        <p:nvSpPr>
          <p:cNvPr id="2267" name="ZoneTexte 2"/>
          <p:cNvSpPr txBox="1"/>
          <p:nvPr>
            <p:custDataLst>
              <p:tags r:id="rId17"/>
            </p:custDataLst>
          </p:nvPr>
        </p:nvSpPr>
        <p:spPr>
          <a:xfrm>
            <a:off x="4377476" y="1888895"/>
            <a:ext cx="3570549" cy="19389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171450" indent="-171450" algn="just">
              <a:buSzPct val="100000"/>
              <a:buFont typeface="Arial"/>
              <a:buChar char="•"/>
              <a:defRPr sz="1200"/>
            </a:pPr>
            <a:r>
              <a:rPr lang="en-CA"/>
              <a:t>Offer </a:t>
            </a:r>
            <a:r>
              <a:rPr lang="en-CA" b="1"/>
              <a:t>peer support</a:t>
            </a:r>
            <a:endParaRPr lang="en-CA"/>
          </a:p>
          <a:p>
            <a:pPr marL="171450" indent="-171450" algn="just">
              <a:buSzPct val="100000"/>
              <a:buFont typeface="Arial"/>
              <a:buChar char="•"/>
              <a:defRPr sz="1200"/>
            </a:pPr>
            <a:r>
              <a:rPr lang="en-CA"/>
              <a:t>Suggest </a:t>
            </a:r>
            <a:r>
              <a:rPr lang="en-CA" b="1"/>
              <a:t>support groups</a:t>
            </a:r>
            <a:endParaRPr lang="en-CA"/>
          </a:p>
          <a:p>
            <a:pPr marL="171450" indent="-171450" algn="just">
              <a:buSzPct val="100000"/>
              <a:buFont typeface="Arial"/>
              <a:buChar char="•"/>
              <a:defRPr sz="1200"/>
            </a:pPr>
            <a:r>
              <a:rPr lang="en-CA"/>
              <a:t>Offer </a:t>
            </a:r>
            <a:r>
              <a:rPr lang="en-CA" b="1"/>
              <a:t>health education </a:t>
            </a:r>
            <a:r>
              <a:rPr lang="en-CA"/>
              <a:t>support (healthy habits, smoking cessation, personalized nutrition, alcohol reduction, etc.)</a:t>
            </a:r>
          </a:p>
          <a:p>
            <a:pPr marL="171450" indent="-171450" algn="just">
              <a:buSzPct val="100000"/>
              <a:buFont typeface="Arial"/>
              <a:buChar char="•"/>
              <a:defRPr sz="1200"/>
            </a:pPr>
            <a:r>
              <a:rPr lang="en-CA"/>
              <a:t>Share </a:t>
            </a:r>
            <a:r>
              <a:rPr lang="en-CA" b="1"/>
              <a:t>general</a:t>
            </a:r>
            <a:r>
              <a:rPr lang="en-CA"/>
              <a:t> </a:t>
            </a:r>
            <a:r>
              <a:rPr lang="en-CA" b="1"/>
              <a:t>information and  offer referrals </a:t>
            </a:r>
            <a:endParaRPr lang="en-CA"/>
          </a:p>
          <a:p>
            <a:pPr marL="171450" indent="-171450" algn="just">
              <a:buSzPct val="100000"/>
              <a:buFont typeface="Arial"/>
              <a:buChar char="•"/>
              <a:defRPr sz="1200"/>
            </a:pPr>
            <a:r>
              <a:rPr lang="en-CA"/>
              <a:t>Offer psychological and spiritual </a:t>
            </a:r>
            <a:r>
              <a:rPr lang="en-CA" b="1"/>
              <a:t>wellness</a:t>
            </a:r>
            <a:r>
              <a:rPr lang="en-CA"/>
              <a:t> </a:t>
            </a:r>
            <a:r>
              <a:rPr lang="en-CA" b="1"/>
              <a:t>services</a:t>
            </a:r>
            <a:r>
              <a:rPr lang="en-CA"/>
              <a:t> </a:t>
            </a:r>
          </a:p>
          <a:p>
            <a:pPr marL="171450" indent="-171450" algn="just">
              <a:buSzPct val="100000"/>
              <a:buFont typeface="Arial"/>
              <a:buChar char="•"/>
              <a:defRPr sz="1200"/>
            </a:pPr>
            <a:r>
              <a:rPr lang="en-CA"/>
              <a:t>Offer over-the-phone support after a referral</a:t>
            </a:r>
          </a:p>
          <a:p>
            <a:pPr marL="171450" indent="-171450" algn="just">
              <a:buSzPct val="100000"/>
              <a:buFont typeface="Arial"/>
              <a:buChar char="•"/>
              <a:defRPr sz="1200"/>
            </a:pPr>
            <a:r>
              <a:rPr lang="en-CA"/>
              <a:t>Offer physical </a:t>
            </a:r>
            <a:r>
              <a:rPr lang="en-CA" b="1"/>
              <a:t>wellness</a:t>
            </a:r>
            <a:r>
              <a:rPr lang="en-CA"/>
              <a:t> </a:t>
            </a:r>
            <a:r>
              <a:rPr lang="en-CA" b="1"/>
              <a:t>services</a:t>
            </a:r>
            <a:endParaRPr lang="en-CA"/>
          </a:p>
        </p:txBody>
      </p:sp>
      <p:sp>
        <p:nvSpPr>
          <p:cNvPr id="2268" name="ZoneTexte 7"/>
          <p:cNvSpPr txBox="1"/>
          <p:nvPr>
            <p:custDataLst>
              <p:tags r:id="rId18"/>
            </p:custDataLst>
          </p:nvPr>
        </p:nvSpPr>
        <p:spPr>
          <a:xfrm>
            <a:off x="8090013" y="1870674"/>
            <a:ext cx="3735437" cy="23083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171450" indent="-171450" algn="just">
              <a:buSzPct val="100000"/>
              <a:buFont typeface="Arial"/>
              <a:buChar char="•"/>
              <a:defRPr sz="1200"/>
            </a:pPr>
            <a:r>
              <a:rPr lang="en-CA"/>
              <a:t>Provide </a:t>
            </a:r>
            <a:r>
              <a:rPr lang="en-CA" b="1"/>
              <a:t>peer support</a:t>
            </a:r>
            <a:endParaRPr lang="en-CA"/>
          </a:p>
          <a:p>
            <a:pPr marL="171450" indent="-171450" algn="just">
              <a:buSzPct val="100000"/>
              <a:buFont typeface="Arial"/>
              <a:buChar char="•"/>
              <a:defRPr sz="1200"/>
            </a:pPr>
            <a:r>
              <a:rPr lang="en-CA"/>
              <a:t>Provide </a:t>
            </a:r>
            <a:r>
              <a:rPr lang="en-CA" b="1"/>
              <a:t>group support</a:t>
            </a:r>
            <a:endParaRPr lang="en-CA"/>
          </a:p>
          <a:p>
            <a:pPr marL="171450" indent="-171450" algn="just">
              <a:buSzPct val="100000"/>
              <a:buFont typeface="Arial"/>
              <a:buChar char="•"/>
              <a:defRPr sz="1200"/>
            </a:pPr>
            <a:r>
              <a:rPr lang="en-CA"/>
              <a:t>Offer </a:t>
            </a:r>
            <a:r>
              <a:rPr lang="en-CA" b="1"/>
              <a:t>health education </a:t>
            </a:r>
            <a:r>
              <a:rPr lang="en-CA"/>
              <a:t>support (about healthy habits, smoking cessation, personalized nutrition, alcohol reduction, etc.)</a:t>
            </a:r>
          </a:p>
          <a:p>
            <a:pPr marL="171450" indent="-171450" algn="just">
              <a:buSzPct val="100000"/>
              <a:buFont typeface="Arial"/>
              <a:buChar char="•"/>
              <a:defRPr sz="1200"/>
            </a:pPr>
            <a:r>
              <a:rPr lang="en-CA"/>
              <a:t>Share </a:t>
            </a:r>
            <a:r>
              <a:rPr lang="en-CA" b="1"/>
              <a:t>general</a:t>
            </a:r>
            <a:r>
              <a:rPr lang="en-CA"/>
              <a:t> </a:t>
            </a:r>
            <a:r>
              <a:rPr lang="en-CA" b="1"/>
              <a:t>information and  references </a:t>
            </a:r>
            <a:endParaRPr lang="en-CA"/>
          </a:p>
          <a:p>
            <a:pPr marL="171450" indent="-171450" algn="just">
              <a:buSzPct val="100000"/>
              <a:buFont typeface="Arial"/>
              <a:buChar char="•"/>
              <a:defRPr sz="1200"/>
            </a:pPr>
            <a:r>
              <a:rPr lang="en-CA"/>
              <a:t>Offer psychological and spiritual </a:t>
            </a:r>
            <a:r>
              <a:rPr lang="en-CA" b="1"/>
              <a:t>wellness</a:t>
            </a:r>
            <a:r>
              <a:rPr lang="en-CA"/>
              <a:t> </a:t>
            </a:r>
            <a:r>
              <a:rPr lang="en-CA" b="1"/>
              <a:t>services</a:t>
            </a:r>
            <a:r>
              <a:rPr lang="en-CA"/>
              <a:t> </a:t>
            </a:r>
          </a:p>
          <a:p>
            <a:pPr marL="171450" indent="-171450" algn="just">
              <a:buSzPct val="100000"/>
              <a:buFont typeface="Arial"/>
              <a:buChar char="•"/>
              <a:defRPr sz="1200"/>
            </a:pPr>
            <a:r>
              <a:rPr lang="en-CA"/>
              <a:t>Offer over-the-phone support after a referral</a:t>
            </a:r>
          </a:p>
          <a:p>
            <a:pPr marL="171450" indent="-171450" algn="just">
              <a:buSzPct val="100000"/>
              <a:buFont typeface="Arial"/>
              <a:buChar char="•"/>
              <a:defRPr sz="1200"/>
            </a:pPr>
            <a:r>
              <a:rPr lang="en-CA"/>
              <a:t>Offer physical </a:t>
            </a:r>
            <a:r>
              <a:rPr lang="en-CA" b="1"/>
              <a:t>wellness</a:t>
            </a:r>
            <a:r>
              <a:rPr lang="en-CA"/>
              <a:t> </a:t>
            </a:r>
            <a:r>
              <a:rPr lang="en-CA" b="1"/>
              <a:t>services </a:t>
            </a:r>
          </a:p>
          <a:p>
            <a:pPr marL="171450" indent="-171450" algn="just">
              <a:buSzPct val="100000"/>
              <a:buFont typeface="Arial"/>
              <a:buChar char="•"/>
              <a:defRPr sz="1200"/>
            </a:pPr>
            <a:r>
              <a:rPr lang="en-CA">
                <a:solidFill>
                  <a:schemeClr val="tx1"/>
                </a:solidFill>
              </a:rPr>
              <a:t>Suggest ways to </a:t>
            </a:r>
            <a:r>
              <a:rPr lang="en-CA" b="1">
                <a:solidFill>
                  <a:schemeClr val="tx1"/>
                </a:solidFill>
              </a:rPr>
              <a:t>manage stress</a:t>
            </a:r>
            <a:endParaRPr lang="en-CA">
              <a:solidFill>
                <a:schemeClr val="tx1"/>
              </a:solidFill>
            </a:endParaRPr>
          </a:p>
          <a:p>
            <a:pPr marL="171450" indent="-171450" algn="just">
              <a:buSzPct val="100000"/>
              <a:buFont typeface="Arial"/>
              <a:buChar char="•"/>
              <a:defRPr sz="1200"/>
            </a:pPr>
            <a:r>
              <a:rPr lang="en-CA">
                <a:solidFill>
                  <a:schemeClr val="tx1"/>
                </a:solidFill>
              </a:rPr>
              <a:t>Suggest ways to </a:t>
            </a:r>
            <a:r>
              <a:rPr lang="en-CA" b="1">
                <a:solidFill>
                  <a:schemeClr val="tx1"/>
                </a:solidFill>
              </a:rPr>
              <a:t>manage pain</a:t>
            </a:r>
            <a:endParaRPr lang="en-CA">
              <a:solidFill>
                <a:schemeClr val="tx1"/>
              </a:solidFill>
            </a:endParaRPr>
          </a:p>
        </p:txBody>
      </p:sp>
      <p:sp>
        <p:nvSpPr>
          <p:cNvPr id="2" name="Numéro de diapositive">
            <a:extLst>
              <a:ext uri="{FF2B5EF4-FFF2-40B4-BE49-F238E27FC236}">
                <a16:creationId xmlns:a16="http://schemas.microsoft.com/office/drawing/2014/main" id="{933FFC2F-D9BD-63A3-8B12-A79BE90BD163}"/>
              </a:ext>
            </a:extLst>
          </p:cNvPr>
          <p:cNvSpPr txBox="1">
            <a:spLocks/>
          </p:cNvSpPr>
          <p:nvPr>
            <p:custDataLst>
              <p:tags r:id="rId19"/>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32</a:t>
            </a:fld>
            <a:endParaRPr lang="fr-CA"/>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1" name="Rectangle 11"/>
          <p:cNvSpPr/>
          <p:nvPr>
            <p:custDataLst>
              <p:tags r:id="rId1"/>
            </p:custDataLst>
          </p:nvPr>
        </p:nvSpPr>
        <p:spPr>
          <a:xfrm>
            <a:off x="0" y="0"/>
            <a:ext cx="11440160" cy="6858000"/>
          </a:xfrm>
          <a:prstGeom prst="rect">
            <a:avLst/>
          </a:prstGeom>
          <a:solidFill>
            <a:srgbClr val="FFEF79"/>
          </a:solidFill>
          <a:ln w="12700">
            <a:solidFill>
              <a:srgbClr val="CBEEA9"/>
            </a:solidFill>
            <a:miter/>
          </a:ln>
        </p:spPr>
        <p:txBody>
          <a:bodyPr lIns="45719" rIns="45719" anchor="ctr"/>
          <a:lstStyle/>
          <a:p>
            <a:pPr algn="ctr">
              <a:defRPr>
                <a:solidFill>
                  <a:srgbClr val="FFFFFF"/>
                </a:solidFill>
              </a:defRPr>
            </a:pPr>
            <a:endParaRPr/>
          </a:p>
        </p:txBody>
      </p:sp>
      <p:sp>
        <p:nvSpPr>
          <p:cNvPr id="2272" name="Titre 2"/>
          <p:cNvSpPr txBox="1">
            <a:spLocks noGrp="1"/>
          </p:cNvSpPr>
          <p:nvPr>
            <p:ph type="title"/>
            <p:custDataLst>
              <p:tags r:id="rId2"/>
            </p:custDataLst>
          </p:nvPr>
        </p:nvSpPr>
        <p:spPr>
          <a:xfrm>
            <a:off x="671080" y="111124"/>
            <a:ext cx="8589879" cy="3668397"/>
          </a:xfrm>
          <a:prstGeom prst="rect">
            <a:avLst/>
          </a:prstGeom>
          <a:solidFill>
            <a:srgbClr val="FFEF79"/>
          </a:solidFill>
        </p:spPr>
        <p:txBody>
          <a:bodyPr>
            <a:normAutofit/>
          </a:bodyPr>
          <a:lstStyle>
            <a:lvl1pPr>
              <a:defRPr sz="5400" spc="-200">
                <a:solidFill>
                  <a:srgbClr val="000000"/>
                </a:solidFill>
              </a:defRPr>
            </a:lvl1pPr>
          </a:lstStyle>
          <a:p>
            <a:r>
              <a:rPr lang="en-CA"/>
              <a:t>Personalizing follow-up care: Risk stratification and self-care capacity assessment</a:t>
            </a:r>
          </a:p>
        </p:txBody>
      </p:sp>
      <p:sp>
        <p:nvSpPr>
          <p:cNvPr id="2273" name="Espace réservé du texte 3"/>
          <p:cNvSpPr txBox="1"/>
          <p:nvPr>
            <p:custDataLst>
              <p:tags r:id="rId3"/>
            </p:custDataLst>
          </p:nvPr>
        </p:nvSpPr>
        <p:spPr>
          <a:xfrm>
            <a:off x="523239" y="3970894"/>
            <a:ext cx="10450602" cy="31242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algn="r" defTabSz="649223">
              <a:lnSpc>
                <a:spcPct val="72000"/>
              </a:lnSpc>
              <a:spcBef>
                <a:spcPts val="700"/>
              </a:spcBef>
              <a:defRPr sz="10437">
                <a:solidFill>
                  <a:srgbClr val="FFFAD1"/>
                </a:solidFill>
                <a:latin typeface="Constantia"/>
                <a:ea typeface="Constantia"/>
                <a:cs typeface="Constantia"/>
                <a:sym typeface="Constantia"/>
              </a:defRPr>
            </a:pPr>
            <a:r>
              <a:rPr lang="en-US"/>
              <a:t>Step</a:t>
            </a:r>
            <a:r>
              <a:t> </a:t>
            </a:r>
            <a:r>
              <a:rPr sz="18104"/>
              <a:t>4</a:t>
            </a:r>
          </a:p>
        </p:txBody>
      </p:sp>
      <p:sp>
        <p:nvSpPr>
          <p:cNvPr id="3" name="Numéro de diapositive">
            <a:extLst>
              <a:ext uri="{FF2B5EF4-FFF2-40B4-BE49-F238E27FC236}">
                <a16:creationId xmlns:a16="http://schemas.microsoft.com/office/drawing/2014/main" id="{E5E285F8-9AF1-B0C2-4244-9394390906F0}"/>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33</a:t>
            </a:fld>
            <a:endParaRPr lang="fr-CA"/>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7" name="Rectangle 11"/>
          <p:cNvGrpSpPr/>
          <p:nvPr>
            <p:custDataLst>
              <p:tags r:id="rId1"/>
            </p:custDataLst>
          </p:nvPr>
        </p:nvGrpSpPr>
        <p:grpSpPr>
          <a:xfrm>
            <a:off x="751840" y="1727200"/>
            <a:ext cx="6431281" cy="4820401"/>
            <a:chOff x="0" y="0"/>
            <a:chExt cx="6431280" cy="4820400"/>
          </a:xfrm>
        </p:grpSpPr>
        <p:sp>
          <p:nvSpPr>
            <p:cNvPr id="2275" name="Rectangle"/>
            <p:cNvSpPr/>
            <p:nvPr/>
          </p:nvSpPr>
          <p:spPr>
            <a:xfrm>
              <a:off x="0" y="0"/>
              <a:ext cx="6431280" cy="4820400"/>
            </a:xfrm>
            <a:prstGeom prst="rect">
              <a:avLst/>
            </a:prstGeom>
            <a:noFill/>
            <a:ln w="50800" cap="flat">
              <a:solidFill>
                <a:srgbClr val="FFEF79"/>
              </a:solidFill>
              <a:prstDash val="solid"/>
              <a:miter lim="800000"/>
            </a:ln>
            <a:effectLst/>
          </p:spPr>
          <p:txBody>
            <a:bodyPr wrap="square" lIns="45719" tIns="45719" rIns="45719" bIns="45719" numCol="1" anchor="ctr">
              <a:noAutofit/>
            </a:bodyPr>
            <a:lstStyle/>
            <a:p>
              <a:pPr algn="ctr">
                <a:lnSpc>
                  <a:spcPct val="90000"/>
                </a:lnSpc>
                <a:spcBef>
                  <a:spcPts val="1000"/>
                </a:spcBef>
                <a:tabLst>
                  <a:tab pos="7886700" algn="l"/>
                  <a:tab pos="8064500" algn="l"/>
                </a:tabLst>
                <a:defRPr sz="1900"/>
              </a:pPr>
              <a:endParaRPr/>
            </a:p>
          </p:txBody>
        </p:sp>
        <p:sp>
          <p:nvSpPr>
            <p:cNvPr id="2276" name="Selon le NHS Improvement cancer, on estime que :…"/>
            <p:cNvSpPr txBox="1"/>
            <p:nvPr/>
          </p:nvSpPr>
          <p:spPr>
            <a:xfrm>
              <a:off x="286702" y="970319"/>
              <a:ext cx="6000210" cy="287976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a:lnSpc>
                  <a:spcPct val="90000"/>
                </a:lnSpc>
                <a:spcBef>
                  <a:spcPts val="1000"/>
                </a:spcBef>
                <a:tabLst>
                  <a:tab pos="7886700" algn="l"/>
                  <a:tab pos="8064500" algn="l"/>
                </a:tabLst>
                <a:defRPr sz="1400"/>
              </a:pPr>
              <a:r>
                <a:rPr lang="en-CA" sz="1600"/>
                <a:t>According to </a:t>
              </a:r>
              <a:r>
                <a:rPr lang="en-CA" sz="1600" i="1"/>
                <a:t>NHS Improvement </a:t>
              </a:r>
              <a:r>
                <a:rPr lang="en-CA" sz="1600" i="1">
                  <a:solidFill>
                    <a:schemeClr val="tx1"/>
                  </a:solidFill>
                </a:rPr>
                <a:t>Cancer</a:t>
              </a:r>
              <a:r>
                <a:rPr lang="en-CA" sz="1600">
                  <a:solidFill>
                    <a:schemeClr val="tx1"/>
                  </a:solidFill>
                </a:rPr>
                <a:t>, an estimated</a:t>
              </a:r>
            </a:p>
            <a:p>
              <a:pPr algn="ctr">
                <a:tabLst>
                  <a:tab pos="7886700" algn="l"/>
                  <a:tab pos="8064500" algn="l"/>
                </a:tabLst>
                <a:defRPr sz="1400"/>
              </a:pPr>
              <a:r>
                <a:rPr lang="en-CA" sz="1600">
                  <a:solidFill>
                    <a:schemeClr val="tx1"/>
                  </a:solidFill>
                </a:rPr>
                <a:t>75% of breast cancer patients, 45% of colorectal cancer patients </a:t>
              </a:r>
              <a:br>
                <a:rPr lang="en-CA" sz="1600">
                  <a:solidFill>
                    <a:schemeClr val="tx1"/>
                  </a:solidFill>
                </a:rPr>
              </a:br>
              <a:r>
                <a:rPr lang="en-CA" sz="1600">
                  <a:solidFill>
                    <a:schemeClr val="tx1"/>
                  </a:solidFill>
                </a:rPr>
                <a:t>and 30% of prostate cancer patients have a high capacity </a:t>
              </a:r>
              <a:r>
                <a:rPr lang="en-CA" sz="1600"/>
                <a:t>for self</a:t>
              </a:r>
              <a:r>
                <a:rPr lang="en-US" sz="1600"/>
                <a:t>‑</a:t>
              </a:r>
              <a:r>
                <a:rPr lang="en-CA" sz="1600"/>
                <a:t>care (</a:t>
              </a:r>
              <a:r>
                <a:rPr lang="en-CA" sz="1400"/>
                <a:t>NHS England 2016).</a:t>
              </a:r>
              <a:endParaRPr lang="en-CA" sz="1400" baseline="30000">
                <a:solidFill>
                  <a:srgbClr val="FFFFFF"/>
                </a:solidFill>
              </a:endParaRPr>
            </a:p>
            <a:p>
              <a:pPr algn="ctr">
                <a:defRPr sz="1400"/>
              </a:pPr>
              <a:endParaRPr lang="en-CA" sz="1600">
                <a:solidFill>
                  <a:srgbClr val="FFFFFF"/>
                </a:solidFill>
              </a:endParaRPr>
            </a:p>
            <a:p>
              <a:pPr algn="ctr">
                <a:defRPr sz="1400"/>
              </a:pPr>
              <a:endParaRPr lang="en-CA" sz="1600">
                <a:solidFill>
                  <a:srgbClr val="FFFFFF"/>
                </a:solidFill>
              </a:endParaRPr>
            </a:p>
            <a:p>
              <a:pPr algn="ctr">
                <a:defRPr sz="1400"/>
              </a:pPr>
              <a:r>
                <a:rPr lang="en-US" sz="1600"/>
                <a:t>Regardless of the type of survivorship care model, a risk-stratified approach to care is a critical component in ensuring that follow-up services are based on the risk of long-term and late effects as well as cancer recurrence </a:t>
              </a:r>
              <a:r>
                <a:rPr lang="en-CA" sz="1400"/>
                <a:t>(McCabe et al. 2013).</a:t>
              </a:r>
              <a:endParaRPr lang="en-CA" sz="1400" baseline="30000">
                <a:solidFill>
                  <a:srgbClr val="FFFFFF"/>
                </a:solidFill>
              </a:endParaRPr>
            </a:p>
            <a:p>
              <a:pPr algn="ctr">
                <a:lnSpc>
                  <a:spcPct val="90000"/>
                </a:lnSpc>
                <a:spcBef>
                  <a:spcPts val="1000"/>
                </a:spcBef>
                <a:tabLst>
                  <a:tab pos="7886700" algn="l"/>
                  <a:tab pos="8064500" algn="l"/>
                </a:tabLst>
                <a:defRPr sz="1400"/>
              </a:pPr>
              <a:endParaRPr lang="en-CA" sz="1600">
                <a:solidFill>
                  <a:srgbClr val="FFFFFF"/>
                </a:solidFill>
              </a:endParaRPr>
            </a:p>
          </p:txBody>
        </p:sp>
      </p:grpSp>
      <p:sp>
        <p:nvSpPr>
          <p:cNvPr id="2278" name="ZoneTexte 3"/>
          <p:cNvSpPr txBox="1"/>
          <p:nvPr>
            <p:custDataLst>
              <p:tags r:id="rId2"/>
            </p:custDataLst>
          </p:nvPr>
        </p:nvSpPr>
        <p:spPr>
          <a:xfrm>
            <a:off x="797560" y="384394"/>
            <a:ext cx="5573636" cy="7078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3200" b="1" spc="-150">
                <a:latin typeface="Constantia"/>
                <a:ea typeface="Constantia"/>
                <a:cs typeface="Constantia"/>
                <a:sym typeface="Constantia"/>
              </a:defRPr>
            </a:lvl1pPr>
          </a:lstStyle>
          <a:p>
            <a:pPr>
              <a:defRPr sz="3200" b="1" spc="-150">
                <a:latin typeface="Constantia"/>
                <a:ea typeface="Constantia"/>
                <a:cs typeface="Constantia"/>
                <a:sym typeface="Constantia"/>
              </a:defRPr>
            </a:pPr>
            <a:r>
              <a:rPr lang="en-US"/>
              <a:t>Did you know</a:t>
            </a:r>
            <a:r>
              <a:rPr lang="en-US" sz="4000"/>
              <a:t>?</a:t>
            </a:r>
          </a:p>
        </p:txBody>
      </p:sp>
      <p:pic>
        <p:nvPicPr>
          <p:cNvPr id="2279" name="Espace réservé pour une image  9" descr="Espace réservé pour une image  9"/>
          <p:cNvPicPr>
            <a:picLocks noChangeAspect="1"/>
          </p:cNvPicPr>
          <p:nvPr>
            <p:custDataLst>
              <p:tags r:id="rId3"/>
            </p:custDataLst>
          </p:nvPr>
        </p:nvPicPr>
        <p:blipFill>
          <a:blip r:embed="rId6"/>
          <a:srcRect l="12759" t="374" r="50815"/>
          <a:stretch>
            <a:fillRect/>
          </a:stretch>
        </p:blipFill>
        <p:spPr>
          <a:xfrm>
            <a:off x="7777446" y="660360"/>
            <a:ext cx="3760666" cy="5886913"/>
          </a:xfrm>
          <a:prstGeom prst="rect">
            <a:avLst/>
          </a:prstGeom>
          <a:ln w="12700">
            <a:miter lim="400000"/>
          </a:ln>
        </p:spPr>
      </p:pic>
      <p:sp>
        <p:nvSpPr>
          <p:cNvPr id="2" name="Numéro de diapositive">
            <a:extLst>
              <a:ext uri="{FF2B5EF4-FFF2-40B4-BE49-F238E27FC236}">
                <a16:creationId xmlns:a16="http://schemas.microsoft.com/office/drawing/2014/main" id="{837AE4EC-8178-B37A-96DF-A058E3420333}"/>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34</a:t>
            </a:fld>
            <a:endParaRPr lang="fr-CA"/>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2" name="Rectangle 17"/>
          <p:cNvSpPr/>
          <p:nvPr>
            <p:custDataLst>
              <p:tags r:id="rId1"/>
            </p:custDataLst>
          </p:nvPr>
        </p:nvSpPr>
        <p:spPr>
          <a:xfrm>
            <a:off x="6096000" y="23007"/>
            <a:ext cx="6096000" cy="6858001"/>
          </a:xfrm>
          <a:prstGeom prst="rect">
            <a:avLst/>
          </a:prstGeom>
          <a:solidFill>
            <a:srgbClr val="FFEF79"/>
          </a:solidFill>
          <a:ln w="12700">
            <a:solidFill>
              <a:srgbClr val="FFEF79"/>
            </a:solidFill>
            <a:miter/>
          </a:ln>
        </p:spPr>
        <p:txBody>
          <a:bodyPr lIns="45719" rIns="45719" anchor="ctr"/>
          <a:lstStyle/>
          <a:p>
            <a:pPr algn="ctr">
              <a:lnSpc>
                <a:spcPct val="90000"/>
              </a:lnSpc>
              <a:spcBef>
                <a:spcPts val="1000"/>
              </a:spcBef>
              <a:defRPr sz="1900"/>
            </a:pPr>
            <a:endParaRPr/>
          </a:p>
        </p:txBody>
      </p:sp>
      <p:sp>
        <p:nvSpPr>
          <p:cNvPr id="2283" name="Titre 4"/>
          <p:cNvSpPr txBox="1">
            <a:spLocks noGrp="1"/>
          </p:cNvSpPr>
          <p:nvPr>
            <p:ph type="title"/>
            <p:custDataLst>
              <p:tags r:id="rId2"/>
            </p:custDataLst>
          </p:nvPr>
        </p:nvSpPr>
        <p:spPr>
          <a:xfrm>
            <a:off x="373259" y="366090"/>
            <a:ext cx="4871766" cy="2293761"/>
          </a:xfrm>
          <a:prstGeom prst="rect">
            <a:avLst/>
          </a:prstGeom>
        </p:spPr>
        <p:txBody>
          <a:bodyPr/>
          <a:lstStyle>
            <a:lvl1pPr>
              <a:defRPr sz="3200" spc="0"/>
            </a:lvl1pPr>
          </a:lstStyle>
          <a:p>
            <a:r>
              <a:rPr err="1"/>
              <a:t>Outil</a:t>
            </a:r>
            <a:r>
              <a:t> pour </a:t>
            </a:r>
            <a:r>
              <a:rPr err="1"/>
              <a:t>préparer</a:t>
            </a:r>
            <a:r>
              <a:t> le patient à la fin des </a:t>
            </a:r>
            <a:r>
              <a:rPr err="1"/>
              <a:t>traitements</a:t>
            </a:r>
            <a:endParaRPr/>
          </a:p>
        </p:txBody>
      </p:sp>
      <p:sp>
        <p:nvSpPr>
          <p:cNvPr id="2284" name="Espace réservé du texte 7"/>
          <p:cNvSpPr txBox="1"/>
          <p:nvPr>
            <p:custDataLst>
              <p:tags r:id="rId3"/>
            </p:custDataLst>
          </p:nvPr>
        </p:nvSpPr>
        <p:spPr>
          <a:xfrm>
            <a:off x="373259" y="3108569"/>
            <a:ext cx="5722741" cy="3402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90000"/>
              </a:lnSpc>
              <a:spcBef>
                <a:spcPts val="1000"/>
              </a:spcBef>
              <a:defRPr sz="1600" b="1">
                <a:solidFill>
                  <a:srgbClr val="373545"/>
                </a:solidFill>
              </a:defRPr>
            </a:pPr>
            <a:r>
              <a:rPr lang="en-CA">
                <a:solidFill>
                  <a:schemeClr val="tx1"/>
                </a:solidFill>
              </a:rPr>
              <a:t>Tools developed by </a:t>
            </a:r>
            <a:br>
              <a:rPr lang="en-CA">
                <a:solidFill>
                  <a:schemeClr val="tx1"/>
                </a:solidFill>
              </a:rPr>
            </a:br>
            <a:r>
              <a:rPr lang="en-CA">
                <a:solidFill>
                  <a:schemeClr val="tx1"/>
                </a:solidFill>
              </a:rPr>
              <a:t>CIUSSS de la </a:t>
            </a:r>
            <a:r>
              <a:rPr lang="en-CA" err="1">
                <a:solidFill>
                  <a:schemeClr val="tx1"/>
                </a:solidFill>
              </a:rPr>
              <a:t>Capitale</a:t>
            </a:r>
            <a:r>
              <a:rPr lang="en-CA">
                <a:solidFill>
                  <a:schemeClr val="tx1"/>
                </a:solidFill>
              </a:rPr>
              <a:t>-Nationale:</a:t>
            </a:r>
            <a:endParaRPr lang="en-CA" sz="2000">
              <a:solidFill>
                <a:schemeClr val="tx1"/>
              </a:solidFill>
            </a:endParaRPr>
          </a:p>
          <a:p>
            <a:pPr>
              <a:lnSpc>
                <a:spcPct val="90000"/>
              </a:lnSpc>
              <a:spcBef>
                <a:spcPts val="1000"/>
              </a:spcBef>
              <a:defRPr sz="1600" b="1">
                <a:solidFill>
                  <a:srgbClr val="373545"/>
                </a:solidFill>
              </a:defRPr>
            </a:pPr>
            <a:endParaRPr lang="en-CA" sz="2000">
              <a:solidFill>
                <a:schemeClr val="tx1"/>
              </a:solidFill>
            </a:endParaRPr>
          </a:p>
          <a:p>
            <a:pPr marL="285750" indent="-285750">
              <a:buSzPct val="100000"/>
              <a:buFont typeface="Arial"/>
              <a:buChar char="•"/>
              <a:defRPr sz="1600"/>
            </a:pPr>
            <a:r>
              <a:rPr lang="en-CA" sz="1600">
                <a:solidFill>
                  <a:schemeClr val="tx1"/>
                </a:solidFill>
              </a:rPr>
              <a:t>Myriam Laroche, Clinical and Administrative Co-manager, Oncology </a:t>
            </a:r>
          </a:p>
          <a:p>
            <a:pPr marL="285750" indent="-285750">
              <a:buSzPct val="100000"/>
              <a:buFont typeface="Arial"/>
              <a:buChar char="•"/>
              <a:defRPr sz="1600"/>
            </a:pPr>
            <a:r>
              <a:rPr lang="en-CA" sz="1600">
                <a:solidFill>
                  <a:schemeClr val="tx1"/>
                </a:solidFill>
              </a:rPr>
              <a:t>Véronique Blanchette, Community Oncology Nurse Navigator </a:t>
            </a:r>
          </a:p>
          <a:p>
            <a:pPr marL="285750" indent="-285750">
              <a:buSzPct val="100000"/>
              <a:buFont typeface="Arial"/>
              <a:buChar char="•"/>
              <a:defRPr sz="1600"/>
            </a:pPr>
            <a:r>
              <a:rPr lang="en-CA" sz="1600">
                <a:solidFill>
                  <a:schemeClr val="tx1"/>
                </a:solidFill>
              </a:rPr>
              <a:t>Suzanne Gaudreault, patient partner</a:t>
            </a:r>
          </a:p>
          <a:p>
            <a:pPr>
              <a:defRPr sz="2000">
                <a:solidFill>
                  <a:srgbClr val="373545"/>
                </a:solidFill>
              </a:defRPr>
            </a:pPr>
            <a:endParaRPr lang="en-CA">
              <a:solidFill>
                <a:schemeClr val="tx1"/>
              </a:solidFill>
            </a:endParaRPr>
          </a:p>
          <a:p>
            <a:pPr>
              <a:defRPr sz="2000"/>
            </a:pPr>
            <a:endParaRPr lang="en-CA">
              <a:solidFill>
                <a:schemeClr val="tx1"/>
              </a:solidFill>
            </a:endParaRPr>
          </a:p>
          <a:p>
            <a:pPr marL="285750" indent="-285750">
              <a:buSzPct val="100000"/>
              <a:buFont typeface="Arial"/>
              <a:buChar char="•"/>
              <a:defRPr sz="2000"/>
            </a:pPr>
            <a:endParaRPr lang="en-CA">
              <a:solidFill>
                <a:schemeClr val="tx1"/>
              </a:solidFill>
            </a:endParaRPr>
          </a:p>
          <a:p>
            <a:pPr marL="285750" indent="-285750">
              <a:buSzPct val="100000"/>
              <a:buFont typeface="Arial"/>
              <a:buChar char="•"/>
              <a:defRPr sz="2000"/>
            </a:pPr>
            <a:endParaRPr lang="en-CA">
              <a:solidFill>
                <a:schemeClr val="tx1"/>
              </a:solidFill>
            </a:endParaRPr>
          </a:p>
        </p:txBody>
      </p:sp>
      <p:grpSp>
        <p:nvGrpSpPr>
          <p:cNvPr id="2287" name="Titre 4"/>
          <p:cNvGrpSpPr/>
          <p:nvPr>
            <p:custDataLst>
              <p:tags r:id="rId4"/>
            </p:custDataLst>
          </p:nvPr>
        </p:nvGrpSpPr>
        <p:grpSpPr>
          <a:xfrm>
            <a:off x="153597" y="643830"/>
            <a:ext cx="4980925" cy="2293762"/>
            <a:chOff x="0" y="0"/>
            <a:chExt cx="4871766" cy="2293761"/>
          </a:xfrm>
        </p:grpSpPr>
        <p:sp>
          <p:nvSpPr>
            <p:cNvPr id="2285" name="Rectangle"/>
            <p:cNvSpPr/>
            <p:nvPr/>
          </p:nvSpPr>
          <p:spPr>
            <a:xfrm>
              <a:off x="0" y="0"/>
              <a:ext cx="4871766" cy="2293761"/>
            </a:xfrm>
            <a:prstGeom prst="rect">
              <a:avLst/>
            </a:prstGeom>
            <a:solidFill>
              <a:srgbClr val="FFFFFF"/>
            </a:solidFill>
            <a:ln w="12700" cap="flat">
              <a:noFill/>
              <a:miter lim="400000"/>
            </a:ln>
            <a:effectLst/>
          </p:spPr>
          <p:txBody>
            <a:bodyPr wrap="square" lIns="45719" tIns="45719" rIns="45719" bIns="45719" numCol="1" anchor="ctr">
              <a:noAutofit/>
            </a:bodyPr>
            <a:lstStyle/>
            <a:p>
              <a:pPr>
                <a:lnSpc>
                  <a:spcPct val="90000"/>
                </a:lnSpc>
                <a:defRPr sz="3200" b="1">
                  <a:solidFill>
                    <a:srgbClr val="5DAAB0"/>
                  </a:solidFill>
                  <a:latin typeface="Constantia"/>
                  <a:ea typeface="Constantia"/>
                  <a:cs typeface="Constantia"/>
                  <a:sym typeface="Constantia"/>
                </a:defRPr>
              </a:pPr>
              <a:endParaRPr/>
            </a:p>
          </p:txBody>
        </p:sp>
        <p:sp>
          <p:nvSpPr>
            <p:cNvPr id="2286" name="Outils pour stratifier les risques et évaluer les capacités d’autosoins guidant vers un suivi personnalisé"/>
            <p:cNvSpPr txBox="1"/>
            <p:nvPr/>
          </p:nvSpPr>
          <p:spPr>
            <a:xfrm>
              <a:off x="170280" y="0"/>
              <a:ext cx="4655766" cy="22937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defTabSz="896111">
                <a:lnSpc>
                  <a:spcPct val="90000"/>
                </a:lnSpc>
                <a:defRPr sz="2842" b="1">
                  <a:solidFill>
                    <a:srgbClr val="373545"/>
                  </a:solidFill>
                  <a:latin typeface="Constantia"/>
                  <a:ea typeface="Constantia"/>
                  <a:cs typeface="Constantia"/>
                  <a:sym typeface="Constantia"/>
                </a:defRPr>
              </a:lvl1pPr>
            </a:lstStyle>
            <a:p>
              <a:r>
                <a:rPr lang="en-CA" sz="2800"/>
                <a:t>Personalizing follow-up care: Tools for stratifying risk and assessing self-care capacity</a:t>
              </a:r>
            </a:p>
          </p:txBody>
        </p:sp>
      </p:grpSp>
      <p:sp>
        <p:nvSpPr>
          <p:cNvPr id="2288" name="Espace réservé du texte 65"/>
          <p:cNvSpPr txBox="1"/>
          <p:nvPr>
            <p:custDataLst>
              <p:tags r:id="rId5"/>
            </p:custDataLst>
          </p:nvPr>
        </p:nvSpPr>
        <p:spPr>
          <a:xfrm>
            <a:off x="6953702" y="320664"/>
            <a:ext cx="5230325"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000"/>
              </a:spcBef>
            </a:pPr>
            <a:r>
              <a:rPr lang="en-CA" sz="2000" b="1">
                <a:solidFill>
                  <a:srgbClr val="373545"/>
                </a:solidFill>
                <a:latin typeface="Constantia"/>
                <a:sym typeface="Constantia"/>
              </a:rPr>
              <a:t>Tools for stratifying risk and assessing self-care capacity</a:t>
            </a:r>
          </a:p>
        </p:txBody>
      </p:sp>
      <p:grpSp>
        <p:nvGrpSpPr>
          <p:cNvPr id="2293" name="Ovale 61"/>
          <p:cNvGrpSpPr/>
          <p:nvPr>
            <p:custDataLst>
              <p:tags r:id="rId6"/>
            </p:custDataLst>
          </p:nvPr>
        </p:nvGrpSpPr>
        <p:grpSpPr>
          <a:xfrm>
            <a:off x="6635615" y="1485956"/>
            <a:ext cx="572114" cy="572114"/>
            <a:chOff x="0" y="0"/>
            <a:chExt cx="572112" cy="572112"/>
          </a:xfrm>
        </p:grpSpPr>
        <p:sp>
          <p:nvSpPr>
            <p:cNvPr id="2291" name="Cercle"/>
            <p:cNvSpPr/>
            <p:nvPr/>
          </p:nvSpPr>
          <p:spPr>
            <a:xfrm>
              <a:off x="0" y="0"/>
              <a:ext cx="572112" cy="572112"/>
            </a:xfrm>
            <a:prstGeom prst="ellipse">
              <a:avLst/>
            </a:prstGeom>
            <a:solidFill>
              <a:srgbClr val="FFFFFF"/>
            </a:solidFill>
            <a:ln w="12700" cap="flat">
              <a:noFill/>
              <a:miter lim="400000"/>
            </a:ln>
            <a:effectLst>
              <a:outerShdw blurRad="50800" dist="38100" dir="2700000" rotWithShape="0">
                <a:srgbClr val="000000">
                  <a:alpha val="20000"/>
                </a:srgbClr>
              </a:outerShdw>
            </a:effectLst>
          </p:spPr>
          <p:txBody>
            <a:bodyPr wrap="square" lIns="45719" tIns="45719" rIns="45719" bIns="45719" numCol="1" anchor="ctr">
              <a:noAutofit/>
            </a:bodyPr>
            <a:lstStyle/>
            <a:p>
              <a:pPr>
                <a:defRPr>
                  <a:solidFill>
                    <a:srgbClr val="FFFFFF"/>
                  </a:solidFill>
                </a:defRPr>
              </a:pPr>
              <a:endParaRPr sz="2000"/>
            </a:p>
          </p:txBody>
        </p:sp>
        <p:sp>
          <p:nvSpPr>
            <p:cNvPr id="2292" name="1"/>
            <p:cNvSpPr txBox="1"/>
            <p:nvPr/>
          </p:nvSpPr>
          <p:spPr>
            <a:xfrm>
              <a:off x="129504" y="86003"/>
              <a:ext cx="313104" cy="400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defRPr sz="1600" b="1">
                  <a:solidFill>
                    <a:srgbClr val="002060"/>
                  </a:solidFill>
                  <a:latin typeface="+mn-lt"/>
                  <a:ea typeface="+mn-ea"/>
                  <a:cs typeface="+mn-cs"/>
                  <a:sym typeface="Calibri"/>
                </a:defRPr>
              </a:lvl1pPr>
            </a:lstStyle>
            <a:p>
              <a:r>
                <a:rPr sz="2000"/>
                <a:t>1</a:t>
              </a:r>
            </a:p>
          </p:txBody>
        </p:sp>
      </p:grpSp>
      <p:grpSp>
        <p:nvGrpSpPr>
          <p:cNvPr id="2296" name="Ovale 61"/>
          <p:cNvGrpSpPr/>
          <p:nvPr>
            <p:custDataLst>
              <p:tags r:id="rId7"/>
            </p:custDataLst>
          </p:nvPr>
        </p:nvGrpSpPr>
        <p:grpSpPr>
          <a:xfrm>
            <a:off x="6714212" y="4472051"/>
            <a:ext cx="572114" cy="572114"/>
            <a:chOff x="0" y="0"/>
            <a:chExt cx="572112" cy="572112"/>
          </a:xfrm>
        </p:grpSpPr>
        <p:sp>
          <p:nvSpPr>
            <p:cNvPr id="2294" name="Cercle"/>
            <p:cNvSpPr/>
            <p:nvPr/>
          </p:nvSpPr>
          <p:spPr>
            <a:xfrm>
              <a:off x="0" y="0"/>
              <a:ext cx="572112" cy="572112"/>
            </a:xfrm>
            <a:prstGeom prst="ellipse">
              <a:avLst/>
            </a:prstGeom>
            <a:solidFill>
              <a:srgbClr val="FFFFFF"/>
            </a:solidFill>
            <a:ln w="12700" cap="flat">
              <a:noFill/>
              <a:miter lim="400000"/>
            </a:ln>
            <a:effectLst>
              <a:outerShdw blurRad="50800" dist="38100" dir="2700000" rotWithShape="0">
                <a:srgbClr val="000000">
                  <a:alpha val="20000"/>
                </a:srgbClr>
              </a:outerShdw>
            </a:effectLst>
          </p:spPr>
          <p:txBody>
            <a:bodyPr wrap="square" lIns="45719" tIns="45719" rIns="45719" bIns="45719" numCol="1" anchor="ctr">
              <a:noAutofit/>
            </a:bodyPr>
            <a:lstStyle/>
            <a:p>
              <a:pPr>
                <a:defRPr>
                  <a:solidFill>
                    <a:srgbClr val="FFFFFF"/>
                  </a:solidFill>
                </a:defRPr>
              </a:pPr>
              <a:endParaRPr sz="2000"/>
            </a:p>
          </p:txBody>
        </p:sp>
        <p:sp>
          <p:nvSpPr>
            <p:cNvPr id="2295" name="2"/>
            <p:cNvSpPr txBox="1"/>
            <p:nvPr/>
          </p:nvSpPr>
          <p:spPr>
            <a:xfrm>
              <a:off x="129504" y="86003"/>
              <a:ext cx="313104" cy="400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defRPr sz="1600" b="1">
                  <a:solidFill>
                    <a:srgbClr val="002060"/>
                  </a:solidFill>
                  <a:latin typeface="+mn-lt"/>
                  <a:ea typeface="+mn-ea"/>
                  <a:cs typeface="+mn-cs"/>
                  <a:sym typeface="Calibri"/>
                </a:defRPr>
              </a:lvl1pPr>
            </a:lstStyle>
            <a:p>
              <a:r>
                <a:rPr sz="2000"/>
                <a:t>2</a:t>
              </a:r>
            </a:p>
          </p:txBody>
        </p:sp>
      </p:grpSp>
      <p:sp>
        <p:nvSpPr>
          <p:cNvPr id="2" name="Numéro de diapositive">
            <a:extLst>
              <a:ext uri="{FF2B5EF4-FFF2-40B4-BE49-F238E27FC236}">
                <a16:creationId xmlns:a16="http://schemas.microsoft.com/office/drawing/2014/main" id="{1FAEC793-D7B6-B795-1239-54EB213F2477}"/>
              </a:ext>
            </a:extLst>
          </p:cNvPr>
          <p:cNvSpPr txBox="1">
            <a:spLocks/>
          </p:cNvSpPr>
          <p:nvPr>
            <p:custDataLst>
              <p:tags r:id="rId8"/>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35</a:t>
            </a:fld>
            <a:endParaRPr lang="fr-CA"/>
          </a:p>
        </p:txBody>
      </p:sp>
      <p:pic>
        <p:nvPicPr>
          <p:cNvPr id="6" name="Picture 5">
            <a:hlinkClick r:id="rId11"/>
            <a:extLst>
              <a:ext uri="{FF2B5EF4-FFF2-40B4-BE49-F238E27FC236}">
                <a16:creationId xmlns:a16="http://schemas.microsoft.com/office/drawing/2014/main" id="{31CF77BD-9A26-8559-5664-89B25C0C8FF1}"/>
              </a:ext>
            </a:extLst>
          </p:cNvPr>
          <p:cNvPicPr>
            <a:picLocks noChangeAspect="1"/>
          </p:cNvPicPr>
          <p:nvPr/>
        </p:nvPicPr>
        <p:blipFill>
          <a:blip r:embed="rId12"/>
          <a:stretch>
            <a:fillRect/>
          </a:stretch>
        </p:blipFill>
        <p:spPr>
          <a:xfrm>
            <a:off x="7436604" y="1237192"/>
            <a:ext cx="4048749" cy="2524922"/>
          </a:xfrm>
          <a:prstGeom prst="rect">
            <a:avLst/>
          </a:prstGeom>
        </p:spPr>
      </p:pic>
      <p:pic>
        <p:nvPicPr>
          <p:cNvPr id="8" name="Picture 7">
            <a:hlinkClick r:id="rId13"/>
            <a:extLst>
              <a:ext uri="{FF2B5EF4-FFF2-40B4-BE49-F238E27FC236}">
                <a16:creationId xmlns:a16="http://schemas.microsoft.com/office/drawing/2014/main" id="{3E6D1FB6-85C8-D1E6-1EF1-B94ECB411F75}"/>
              </a:ext>
            </a:extLst>
          </p:cNvPr>
          <p:cNvPicPr>
            <a:picLocks noChangeAspect="1"/>
          </p:cNvPicPr>
          <p:nvPr/>
        </p:nvPicPr>
        <p:blipFill>
          <a:blip r:embed="rId14"/>
          <a:stretch>
            <a:fillRect/>
          </a:stretch>
        </p:blipFill>
        <p:spPr>
          <a:xfrm>
            <a:off x="7436604" y="3970756"/>
            <a:ext cx="4048749" cy="2751505"/>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9" name="Titre 3"/>
          <p:cNvSpPr txBox="1">
            <a:spLocks noGrp="1"/>
          </p:cNvSpPr>
          <p:nvPr>
            <p:ph type="title"/>
            <p:custDataLst>
              <p:tags r:id="rId1"/>
            </p:custDataLst>
          </p:nvPr>
        </p:nvSpPr>
        <p:spPr>
          <a:xfrm>
            <a:off x="105508" y="176230"/>
            <a:ext cx="10515600" cy="653145"/>
          </a:xfrm>
          <a:prstGeom prst="rect">
            <a:avLst/>
          </a:prstGeom>
        </p:spPr>
        <p:txBody>
          <a:bodyPr>
            <a:noAutofit/>
          </a:bodyPr>
          <a:lstStyle>
            <a:lvl1pPr defTabSz="667512">
              <a:defRPr sz="2044" spc="-146"/>
            </a:lvl1pPr>
          </a:lstStyle>
          <a:p>
            <a:r>
              <a:rPr sz="2800"/>
              <a:t>Strat</a:t>
            </a:r>
            <a:r>
              <a:rPr lang="en-US" sz="2800"/>
              <a:t>e</a:t>
            </a:r>
            <a:r>
              <a:rPr sz="2800"/>
              <a:t>gies </a:t>
            </a:r>
            <a:r>
              <a:rPr lang="en-US" sz="2800"/>
              <a:t>to implement risk stratification and self-care capacity assessment tools</a:t>
            </a:r>
            <a:endParaRPr sz="2800"/>
          </a:p>
        </p:txBody>
      </p:sp>
      <p:graphicFrame>
        <p:nvGraphicFramePr>
          <p:cNvPr id="2300" name="Tableau 12"/>
          <p:cNvGraphicFramePr/>
          <p:nvPr>
            <p:custDataLst>
              <p:tags r:id="rId2"/>
            </p:custDataLst>
            <p:extLst>
              <p:ext uri="{D42A27DB-BD31-4B8C-83A1-F6EECF244321}">
                <p14:modId xmlns:p14="http://schemas.microsoft.com/office/powerpoint/2010/main" val="2527311357"/>
              </p:ext>
            </p:extLst>
          </p:nvPr>
        </p:nvGraphicFramePr>
        <p:xfrm>
          <a:off x="13447" y="873328"/>
          <a:ext cx="12165106" cy="5918896"/>
        </p:xfrm>
        <a:graphic>
          <a:graphicData uri="http://schemas.openxmlformats.org/drawingml/2006/table">
            <a:tbl>
              <a:tblPr>
                <a:tableStyleId>{4C3C2611-4C71-4FC5-86AE-919BDF0F9419}</a:tableStyleId>
              </a:tblPr>
              <a:tblGrid>
                <a:gridCol w="7530353">
                  <a:extLst>
                    <a:ext uri="{9D8B030D-6E8A-4147-A177-3AD203B41FA5}">
                      <a16:colId xmlns:a16="http://schemas.microsoft.com/office/drawing/2014/main" val="20000"/>
                    </a:ext>
                  </a:extLst>
                </a:gridCol>
                <a:gridCol w="4634753">
                  <a:extLst>
                    <a:ext uri="{9D8B030D-6E8A-4147-A177-3AD203B41FA5}">
                      <a16:colId xmlns:a16="http://schemas.microsoft.com/office/drawing/2014/main" val="20001"/>
                    </a:ext>
                  </a:extLst>
                </a:gridCol>
              </a:tblGrid>
              <a:tr h="1132677">
                <a:tc>
                  <a:txBody>
                    <a:bodyPr/>
                    <a:lstStyle/>
                    <a:p>
                      <a:pPr indent="92075" algn="l">
                        <a:defRPr sz="1600" b="1">
                          <a:solidFill>
                            <a:srgbClr val="FFFFFF"/>
                          </a:solidFill>
                        </a:defRPr>
                      </a:pPr>
                      <a:r>
                        <a:rPr lang="en-CA" sz="1600" noProof="0"/>
                        <a:t>Goal of Step 4: </a:t>
                      </a:r>
                    </a:p>
                    <a:p>
                      <a:pPr indent="92075" algn="just">
                        <a:defRPr sz="1400" b="1">
                          <a:solidFill>
                            <a:srgbClr val="FFFFFF"/>
                          </a:solidFill>
                        </a:defRPr>
                      </a:pPr>
                      <a:endParaRPr lang="fr-CA" noProof="0">
                        <a:latin typeface="Arial" panose="020B0604020202020204" pitchFamily="34" charset="0"/>
                        <a:cs typeface="Arial" panose="020B0604020202020204" pitchFamily="34" charset="0"/>
                      </a:endParaRPr>
                    </a:p>
                    <a:p>
                      <a:pPr marL="87313" indent="4763" algn="just">
                        <a:defRPr sz="1400" b="1">
                          <a:solidFill>
                            <a:srgbClr val="FFFFFF"/>
                          </a:solidFill>
                        </a:defRPr>
                      </a:pPr>
                      <a:r>
                        <a:rPr lang="en-CA" noProof="0">
                          <a:latin typeface="Arial" panose="020B0604020202020204" pitchFamily="34" charset="0"/>
                          <a:cs typeface="Arial" panose="020B0604020202020204" pitchFamily="34" charset="0"/>
                        </a:rPr>
                        <a:t>Set up a structured process to coordinate continuity of services, </a:t>
                      </a:r>
                      <a:r>
                        <a:rPr lang="en-CA" sz="1400" b="1" i="0" u="none" strike="noStrike" cap="none" spc="0" baseline="0" noProof="0">
                          <a:solidFill>
                            <a:srgbClr val="FFFFFF"/>
                          </a:solidFill>
                          <a:uFillTx/>
                          <a:latin typeface="Arial" panose="020B0604020202020204" pitchFamily="34" charset="0"/>
                          <a:cs typeface="Arial" panose="020B0604020202020204" pitchFamily="34" charset="0"/>
                          <a:sym typeface="Arial"/>
                        </a:rPr>
                        <a:t>personalized based on the patient’s needs, concerns, self-care capacity and health condition. </a:t>
                      </a:r>
                      <a:endParaRPr lang="en-CA" sz="1400" b="1" i="0" u="none" strike="noStrike" cap="none" spc="0" baseline="0" noProof="0">
                        <a:solidFill>
                          <a:srgbClr val="FFFFFF"/>
                        </a:solidFill>
                        <a:uFillTx/>
                        <a:latin typeface="Arial" panose="020B0604020202020204" pitchFamily="34" charset="0"/>
                        <a:ea typeface="Candara"/>
                        <a:cs typeface="Arial" panose="020B0604020202020204" pitchFamily="34" charset="0"/>
                        <a:sym typeface="Candara"/>
                      </a:endParaRPr>
                    </a:p>
                  </a:txBody>
                  <a:tcPr marL="45720" marR="45720" horzOverflow="overflow">
                    <a:lnB w="38100">
                      <a:solidFill>
                        <a:srgbClr val="FFFFFF"/>
                      </a:solidFill>
                    </a:lnB>
                    <a:solidFill>
                      <a:srgbClr val="008080"/>
                    </a:solidFill>
                  </a:tcPr>
                </a:tc>
                <a:tc rowSpan="2">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anchor="ctr" horzOverflow="overflow">
                    <a:lnB w="38100">
                      <a:solidFill>
                        <a:srgbClr val="FFFFFF"/>
                      </a:solidFill>
                    </a:lnB>
                    <a:solidFill>
                      <a:srgbClr val="008080"/>
                    </a:solidFill>
                  </a:tcPr>
                </a:tc>
                <a:extLst>
                  <a:ext uri="{0D108BD9-81ED-4DB2-BD59-A6C34878D82A}">
                    <a16:rowId xmlns:a16="http://schemas.microsoft.com/office/drawing/2014/main" val="10000"/>
                  </a:ext>
                </a:extLst>
              </a:tr>
              <a:tr h="512194">
                <a:tc>
                  <a:txBody>
                    <a:bodyPr/>
                    <a:lstStyle/>
                    <a:p>
                      <a:pPr indent="92075" algn="l">
                        <a:defRPr sz="1600" b="1">
                          <a:solidFill>
                            <a:srgbClr val="FFFFFF"/>
                          </a:solidFill>
                        </a:defRPr>
                      </a:pPr>
                      <a:r>
                        <a:rPr lang="en-CA" sz="1600" noProof="0"/>
                        <a:t>Proposed strategies</a:t>
                      </a:r>
                    </a:p>
                  </a:txBody>
                  <a:tcPr marL="45720" marR="45720" horzOverflow="overflow">
                    <a:lnT w="38100">
                      <a:solidFill>
                        <a:srgbClr val="FFFFFF"/>
                      </a:solidFill>
                    </a:lnT>
                    <a:lnB w="38100">
                      <a:solidFill>
                        <a:srgbClr val="FFFFFF"/>
                      </a:solidFill>
                    </a:lnB>
                    <a:solidFill>
                      <a:srgbClr val="008080"/>
                    </a:solidFill>
                  </a:tcPr>
                </a:tc>
                <a:tc vMerge="1">
                  <a:txBody>
                    <a:bodyPr/>
                    <a:lstStyle/>
                    <a:p>
                      <a:endParaRPr lang="fr-FR"/>
                    </a:p>
                  </a:txBody>
                  <a:tcPr/>
                </a:tc>
                <a:extLst>
                  <a:ext uri="{0D108BD9-81ED-4DB2-BD59-A6C34878D82A}">
                    <a16:rowId xmlns:a16="http://schemas.microsoft.com/office/drawing/2014/main" val="10001"/>
                  </a:ext>
                </a:extLst>
              </a:tr>
              <a:tr h="4274025">
                <a:tc>
                  <a:txBody>
                    <a:bodyPr/>
                    <a:lstStyle/>
                    <a:p>
                      <a:pPr marL="355600" indent="-263525" algn="just">
                        <a:spcBef>
                          <a:spcPts val="600"/>
                        </a:spcBef>
                        <a:buSzPct val="100000"/>
                        <a:buAutoNum type="arabicPeriod"/>
                        <a:defRPr sz="1400" b="1"/>
                      </a:pPr>
                      <a:r>
                        <a:rPr lang="en-CA" noProof="0" dirty="0">
                          <a:solidFill>
                            <a:schemeClr val="tx1"/>
                          </a:solidFill>
                        </a:rPr>
                        <a:t>Propose a clinical </a:t>
                      </a:r>
                      <a:r>
                        <a:rPr lang="en-CA" sz="1400" b="1" i="0" u="none" strike="noStrike" cap="none" spc="0" baseline="0" noProof="0" dirty="0">
                          <a:solidFill>
                            <a:schemeClr val="tx1"/>
                          </a:solidFill>
                          <a:uFillTx/>
                          <a:latin typeface="Arial"/>
                          <a:cs typeface="Arial"/>
                          <a:sym typeface="Arial"/>
                        </a:rPr>
                        <a:t>process to understand the concerns </a:t>
                      </a:r>
                      <a:r>
                        <a:rPr lang="en-CA" noProof="0" dirty="0">
                          <a:solidFill>
                            <a:schemeClr val="tx1"/>
                          </a:solidFill>
                        </a:rPr>
                        <a:t>and needs of patients and their loved ones</a:t>
                      </a:r>
                      <a:endParaRPr lang="en-CA" noProof="0" dirty="0"/>
                    </a:p>
                    <a:p>
                      <a:pPr marL="377825" indent="-285750" algn="just">
                        <a:spcBef>
                          <a:spcPts val="600"/>
                        </a:spcBef>
                        <a:buSzPct val="100000"/>
                        <a:buChar char="❑"/>
                        <a:defRPr sz="1400"/>
                      </a:pPr>
                      <a:r>
                        <a:rPr lang="en-CA" noProof="0" dirty="0"/>
                        <a:t>Review the </a:t>
                      </a:r>
                      <a:r>
                        <a:rPr lang="en-CA" sz="1400" b="0" i="0" u="sng" strike="noStrike" cap="none" spc="0" baseline="0" noProof="0" dirty="0">
                          <a:solidFill>
                            <a:srgbClr val="3333FF"/>
                          </a:solidFill>
                          <a:uFillTx/>
                          <a:latin typeface="Arial"/>
                          <a:cs typeface="Arial"/>
                          <a:sym typeface="Arial"/>
                          <a:hlinkClick r:id="rId8"/>
                        </a:rPr>
                        <a:t>End-of-Treatment Preparation Tool</a:t>
                      </a:r>
                      <a:r>
                        <a:rPr lang="en-CA" noProof="0" dirty="0"/>
                        <a:t> to adapt it to your institution</a:t>
                      </a:r>
                      <a:endParaRPr lang="en-CA" noProof="0" dirty="0">
                        <a:latin typeface="Candara"/>
                        <a:ea typeface="Candara"/>
                        <a:cs typeface="Candara"/>
                        <a:sym typeface="Candara"/>
                      </a:endParaRPr>
                    </a:p>
                    <a:p>
                      <a:pPr marL="377825" indent="-285750" algn="just">
                        <a:spcBef>
                          <a:spcPts val="600"/>
                        </a:spcBef>
                        <a:buSzPct val="100000"/>
                        <a:buChar char="❑"/>
                        <a:defRPr sz="1400"/>
                      </a:pPr>
                      <a:r>
                        <a:rPr lang="en-CA" noProof="0" dirty="0"/>
                        <a:t>Work with patient partners to ensure the tool uses accessible language</a:t>
                      </a:r>
                      <a:endParaRPr lang="en-CA" sz="1600" noProof="0" dirty="0"/>
                    </a:p>
                    <a:p>
                      <a:pPr marL="377825" indent="-285750" algn="just">
                        <a:spcBef>
                          <a:spcPts val="600"/>
                        </a:spcBef>
                        <a:buSzPct val="100000"/>
                        <a:buChar char="❑"/>
                        <a:defRPr sz="1400"/>
                      </a:pPr>
                      <a:r>
                        <a:rPr lang="en-CA" noProof="0" dirty="0"/>
                        <a:t>Identify the </a:t>
                      </a:r>
                      <a:r>
                        <a:rPr lang="en-CA" noProof="0" dirty="0">
                          <a:solidFill>
                            <a:srgbClr val="0000FF"/>
                          </a:solidFill>
                          <a:hlinkClick r:id="rId9">
                            <a:extLst>
                              <a:ext uri="{A12FA001-AC4F-418D-AE19-62706E023703}">
                                <ahyp:hlinkClr xmlns:ahyp="http://schemas.microsoft.com/office/drawing/2018/hyperlinkcolor" val="tx"/>
                              </a:ext>
                            </a:extLst>
                          </a:hlinkClick>
                        </a:rPr>
                        <a:t>roles and </a:t>
                      </a:r>
                      <a:r>
                        <a:rPr lang="en-CA" noProof="0" dirty="0">
                          <a:solidFill>
                            <a:srgbClr val="3333FF"/>
                          </a:solidFill>
                          <a:hlinkClick r:id="rId9">
                            <a:extLst>
                              <a:ext uri="{A12FA001-AC4F-418D-AE19-62706E023703}">
                                <ahyp:hlinkClr xmlns:ahyp="http://schemas.microsoft.com/office/drawing/2018/hyperlinkcolor" val="tx"/>
                              </a:ext>
                            </a:extLst>
                          </a:hlinkClick>
                        </a:rPr>
                        <a:t>responsibilities of the stakeholders </a:t>
                      </a:r>
                      <a:r>
                        <a:rPr lang="en-CA" noProof="0" dirty="0"/>
                        <a:t>involved in identifying patients who will be completing treatment in the weeks to come</a:t>
                      </a:r>
                      <a:r>
                        <a:rPr lang="en-CA" baseline="0" noProof="0" dirty="0"/>
                        <a:t> </a:t>
                      </a:r>
                      <a:r>
                        <a:rPr lang="en-CA" noProof="0" dirty="0"/>
                        <a:t>(it helps to include other team members and patient partners) </a:t>
                      </a:r>
                      <a:endParaRPr lang="en-CA" noProof="0" dirty="0">
                        <a:latin typeface="Candara"/>
                        <a:ea typeface="Candara"/>
                        <a:cs typeface="Candara"/>
                        <a:sym typeface="Candara"/>
                      </a:endParaRPr>
                    </a:p>
                    <a:p>
                      <a:pPr marL="377825" indent="-285750" algn="just">
                        <a:spcBef>
                          <a:spcPts val="600"/>
                        </a:spcBef>
                        <a:buSzPct val="100000"/>
                        <a:buChar char="❑"/>
                        <a:defRPr sz="1400"/>
                      </a:pPr>
                      <a:r>
                        <a:rPr lang="en-CA" noProof="0" dirty="0"/>
                        <a:t>Determine the best </a:t>
                      </a:r>
                      <a:r>
                        <a:rPr lang="en-CA" sz="1400" b="0" i="0" u="none" strike="noStrike" cap="none" spc="0" baseline="0" noProof="0" dirty="0">
                          <a:solidFill>
                            <a:srgbClr val="000000"/>
                          </a:solidFill>
                          <a:uFillTx/>
                          <a:latin typeface="Arial"/>
                          <a:cs typeface="Arial"/>
                          <a:sym typeface="Arial"/>
                        </a:rPr>
                        <a:t>time for patients and their loved ones to fill out the tool (see example timelines on slides 30 and 31) and create a reminder (such as the ones used with scheduled exams)</a:t>
                      </a:r>
                      <a:endParaRPr lang="en-CA" sz="1400" b="0" i="0" u="none" strike="noStrike" cap="none" spc="0" baseline="0" noProof="0" dirty="0">
                        <a:solidFill>
                          <a:srgbClr val="000000"/>
                        </a:solidFill>
                        <a:uFillTx/>
                        <a:latin typeface="Arial"/>
                        <a:ea typeface="Candara"/>
                        <a:cs typeface="Arial"/>
                        <a:sym typeface="Candara"/>
                      </a:endParaRPr>
                    </a:p>
                    <a:p>
                      <a:pPr marL="377825" marR="0" lvl="0" indent="-285750" algn="just" defTabSz="914400" rtl="0" eaLnBrk="1" fontAlgn="auto" latinLnBrk="0" hangingPunct="1">
                        <a:lnSpc>
                          <a:spcPct val="100000"/>
                        </a:lnSpc>
                        <a:spcBef>
                          <a:spcPts val="600"/>
                        </a:spcBef>
                        <a:spcAft>
                          <a:spcPts val="0"/>
                        </a:spcAft>
                        <a:buClrTx/>
                        <a:buSzPct val="100000"/>
                        <a:buFontTx/>
                        <a:buChar char="❑"/>
                        <a:tabLst/>
                        <a:defRPr sz="1400"/>
                      </a:pPr>
                      <a:r>
                        <a:rPr lang="en-CA" sz="1400" b="0" i="0" u="none" strike="noStrike" cap="none" spc="0" baseline="0" noProof="0" dirty="0">
                          <a:solidFill>
                            <a:srgbClr val="000000"/>
                          </a:solidFill>
                          <a:uFillTx/>
                          <a:latin typeface="Arial"/>
                          <a:ea typeface="Candara"/>
                          <a:cs typeface="Arial"/>
                          <a:sym typeface="Candara"/>
                        </a:rPr>
                        <a:t>Brainstorm a way to inform the team </a:t>
                      </a:r>
                      <a:r>
                        <a:rPr lang="en-CA" noProof="0" dirty="0">
                          <a:latin typeface="Arial" panose="020B0604020202020204" pitchFamily="34" charset="0"/>
                          <a:ea typeface="Candara"/>
                          <a:cs typeface="Arial" panose="020B0604020202020204" pitchFamily="34" charset="0"/>
                          <a:sym typeface="Candara"/>
                        </a:rPr>
                        <a:t>that a patient has started the transition preparation process</a:t>
                      </a:r>
                      <a:r>
                        <a:rPr lang="en-CA" baseline="0" noProof="0" dirty="0">
                          <a:latin typeface="Arial" panose="020B0604020202020204" pitchFamily="34" charset="0"/>
                          <a:ea typeface="Candara"/>
                          <a:cs typeface="Arial" panose="020B0604020202020204" pitchFamily="34" charset="0"/>
                          <a:sym typeface="Candara"/>
                        </a:rPr>
                        <a:t> (note in chart, sticker on passport) </a:t>
                      </a:r>
                      <a:endParaRPr lang="en-CA" noProof="0" dirty="0">
                        <a:latin typeface="Arial" panose="020B0604020202020204" pitchFamily="34" charset="0"/>
                        <a:ea typeface="Candara"/>
                        <a:cs typeface="Arial" panose="020B0604020202020204" pitchFamily="34" charset="0"/>
                        <a:sym typeface="Candara"/>
                      </a:endParaRPr>
                    </a:p>
                    <a:p>
                      <a:pPr marL="377825" indent="-285750" algn="just">
                        <a:spcBef>
                          <a:spcPts val="600"/>
                        </a:spcBef>
                        <a:buSzPct val="100000"/>
                        <a:buChar char="❑"/>
                        <a:defRPr sz="1400"/>
                      </a:pPr>
                      <a:r>
                        <a:rPr lang="en-CA" noProof="0" dirty="0"/>
                        <a:t>Consult with the team to get them involved and give them a better understanding of the challenges</a:t>
                      </a:r>
                    </a:p>
                  </a:txBody>
                  <a:tcPr marL="45720" marR="45720" horzOverflow="overflow">
                    <a:lnT w="38100">
                      <a:solidFill>
                        <a:srgbClr val="FFFFFF"/>
                      </a:solidFill>
                    </a:lnT>
                    <a:solidFill>
                      <a:srgbClr val="E6E6E6"/>
                    </a:solidFill>
                  </a:tcPr>
                </a:tc>
                <a:tc>
                  <a:txBody>
                    <a:bodyPr/>
                    <a:lstStyle/>
                    <a:p>
                      <a:pPr indent="92075" algn="just"/>
                      <a:endParaRPr lang="fr-CA" noProof="0" dirty="0"/>
                    </a:p>
                    <a:p>
                      <a:pPr indent="92075" algn="just"/>
                      <a:endParaRPr lang="fr-CA" noProof="0" dirty="0"/>
                    </a:p>
                  </a:txBody>
                  <a:tcPr marL="45720" marR="45720" horzOverflow="overflow">
                    <a:lnT w="38100">
                      <a:solidFill>
                        <a:srgbClr val="FFFFFF"/>
                      </a:solidFill>
                    </a:lnT>
                    <a:solidFill>
                      <a:srgbClr val="E6E6E6"/>
                    </a:solidFill>
                  </a:tcPr>
                </a:tc>
                <a:extLst>
                  <a:ext uri="{0D108BD9-81ED-4DB2-BD59-A6C34878D82A}">
                    <a16:rowId xmlns:a16="http://schemas.microsoft.com/office/drawing/2014/main" val="10002"/>
                  </a:ext>
                </a:extLst>
              </a:tr>
            </a:tbl>
          </a:graphicData>
        </a:graphic>
      </p:graphicFrame>
      <p:sp>
        <p:nvSpPr>
          <p:cNvPr id="2302" name="ZoneTexte 11"/>
          <p:cNvSpPr txBox="1"/>
          <p:nvPr>
            <p:custDataLst>
              <p:tags r:id="rId3"/>
            </p:custDataLst>
          </p:nvPr>
        </p:nvSpPr>
        <p:spPr>
          <a:xfrm>
            <a:off x="7659360" y="3246206"/>
            <a:ext cx="3399851"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1200" b="1">
                <a:solidFill>
                  <a:srgbClr val="008080"/>
                </a:solidFill>
              </a:defRPr>
            </a:lvl1pPr>
          </a:lstStyle>
          <a:p>
            <a:pPr algn="l"/>
            <a:r>
              <a:rPr lang="en-CA"/>
              <a:t>End-of-Treatment Preparation Tool</a:t>
            </a:r>
          </a:p>
        </p:txBody>
      </p:sp>
      <p:sp>
        <p:nvSpPr>
          <p:cNvPr id="2" name="Rectangle 25">
            <a:extLst>
              <a:ext uri="{FF2B5EF4-FFF2-40B4-BE49-F238E27FC236}">
                <a16:creationId xmlns:a16="http://schemas.microsoft.com/office/drawing/2014/main" id="{D7FC81C1-7AE6-FCB5-55CF-E83F9E02C81D}"/>
              </a:ext>
            </a:extLst>
          </p:cNvPr>
          <p:cNvSpPr/>
          <p:nvPr>
            <p:custDataLst>
              <p:tags r:id="rId4"/>
            </p:custDataLst>
          </p:nvPr>
        </p:nvSpPr>
        <p:spPr>
          <a:xfrm>
            <a:off x="13447" y="6601087"/>
            <a:ext cx="12192000" cy="63063"/>
          </a:xfrm>
          <a:prstGeom prst="rect">
            <a:avLst/>
          </a:prstGeom>
          <a:solidFill>
            <a:srgbClr val="FFEF79"/>
          </a:solidFill>
          <a:ln w="12700">
            <a:solidFill>
              <a:srgbClr val="FFEF79"/>
            </a:solidFill>
            <a:miter/>
          </a:ln>
        </p:spPr>
        <p:txBody>
          <a:bodyPr lIns="45719" rIns="45719" anchor="ctr"/>
          <a:lstStyle/>
          <a:p>
            <a:pPr algn="ctr">
              <a:defRPr>
                <a:solidFill>
                  <a:srgbClr val="FFFFFF"/>
                </a:solidFill>
              </a:defRPr>
            </a:pPr>
            <a:endParaRPr/>
          </a:p>
        </p:txBody>
      </p:sp>
      <p:sp>
        <p:nvSpPr>
          <p:cNvPr id="3" name="Numéro de diapositive">
            <a:extLst>
              <a:ext uri="{FF2B5EF4-FFF2-40B4-BE49-F238E27FC236}">
                <a16:creationId xmlns:a16="http://schemas.microsoft.com/office/drawing/2014/main" id="{8F1CE52D-5356-900D-EDA1-B38782CBB2B8}"/>
              </a:ext>
            </a:extLst>
          </p:cNvPr>
          <p:cNvSpPr txBox="1">
            <a:spLocks/>
          </p:cNvSpPr>
          <p:nvPr>
            <p:custDataLst>
              <p:tags r:id="rId5"/>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36</a:t>
            </a:fld>
            <a:endParaRPr lang="fr-CA"/>
          </a:p>
        </p:txBody>
      </p:sp>
      <p:pic>
        <p:nvPicPr>
          <p:cNvPr id="4" name="Picture 3">
            <a:hlinkClick r:id="rId8"/>
            <a:extLst>
              <a:ext uri="{FF2B5EF4-FFF2-40B4-BE49-F238E27FC236}">
                <a16:creationId xmlns:a16="http://schemas.microsoft.com/office/drawing/2014/main" id="{2789F91F-2F1E-103B-6EB7-64C2898FE4FE}"/>
              </a:ext>
            </a:extLst>
          </p:cNvPr>
          <p:cNvPicPr>
            <a:picLocks noChangeAspect="1"/>
          </p:cNvPicPr>
          <p:nvPr/>
        </p:nvPicPr>
        <p:blipFill>
          <a:blip r:embed="rId10"/>
          <a:stretch>
            <a:fillRect/>
          </a:stretch>
        </p:blipFill>
        <p:spPr>
          <a:xfrm>
            <a:off x="7796052" y="3678598"/>
            <a:ext cx="4048749" cy="2524922"/>
          </a:xfrm>
          <a:prstGeom prst="rect">
            <a:avLst/>
          </a:prstGeom>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06" name="Tableau 14"/>
          <p:cNvGraphicFramePr/>
          <p:nvPr>
            <p:custDataLst>
              <p:tags r:id="rId1"/>
            </p:custDataLst>
            <p:extLst>
              <p:ext uri="{D42A27DB-BD31-4B8C-83A1-F6EECF244321}">
                <p14:modId xmlns:p14="http://schemas.microsoft.com/office/powerpoint/2010/main" val="4257639446"/>
              </p:ext>
            </p:extLst>
          </p:nvPr>
        </p:nvGraphicFramePr>
        <p:xfrm>
          <a:off x="0" y="0"/>
          <a:ext cx="12192000" cy="6858000"/>
        </p:xfrm>
        <a:graphic>
          <a:graphicData uri="http://schemas.openxmlformats.org/drawingml/2006/table">
            <a:tbl>
              <a:tblPr firstRow="1">
                <a:tableStyleId>{4C3C2611-4C71-4FC5-86AE-919BDF0F9419}</a:tableStyleId>
              </a:tblPr>
              <a:tblGrid>
                <a:gridCol w="8133073">
                  <a:extLst>
                    <a:ext uri="{9D8B030D-6E8A-4147-A177-3AD203B41FA5}">
                      <a16:colId xmlns:a16="http://schemas.microsoft.com/office/drawing/2014/main" val="20000"/>
                    </a:ext>
                  </a:extLst>
                </a:gridCol>
                <a:gridCol w="4058927">
                  <a:extLst>
                    <a:ext uri="{9D8B030D-6E8A-4147-A177-3AD203B41FA5}">
                      <a16:colId xmlns:a16="http://schemas.microsoft.com/office/drawing/2014/main" val="20001"/>
                    </a:ext>
                  </a:extLst>
                </a:gridCol>
              </a:tblGrid>
              <a:tr h="741794">
                <a:tc>
                  <a:txBody>
                    <a:bodyPr/>
                    <a:lstStyle/>
                    <a:p>
                      <a:pPr indent="92075" algn="l">
                        <a:defRPr sz="1600" b="1">
                          <a:solidFill>
                            <a:srgbClr val="FFFFFF"/>
                          </a:solidFill>
                        </a:defRPr>
                      </a:pPr>
                      <a:r>
                        <a:rPr lang="en-CA" sz="1600" noProof="0"/>
                        <a:t>Proposed strategies</a:t>
                      </a:r>
                    </a:p>
                  </a:txBody>
                  <a:tcPr marL="45720" marR="45720" horzOverflow="overflow">
                    <a:solidFill>
                      <a:srgbClr val="008080"/>
                    </a:solidFill>
                  </a:tcPr>
                </a:tc>
                <a:tc>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horzOverflow="overflow">
                    <a:solidFill>
                      <a:srgbClr val="008080"/>
                    </a:solidFill>
                  </a:tcPr>
                </a:tc>
                <a:extLst>
                  <a:ext uri="{0D108BD9-81ED-4DB2-BD59-A6C34878D82A}">
                    <a16:rowId xmlns:a16="http://schemas.microsoft.com/office/drawing/2014/main" val="10000"/>
                  </a:ext>
                </a:extLst>
              </a:tr>
              <a:tr h="6116206">
                <a:tc>
                  <a:txBody>
                    <a:bodyPr/>
                    <a:lstStyle/>
                    <a:p>
                      <a:pPr marL="355600" marR="0" lvl="0" indent="-263525" algn="just" defTabSz="914400" rtl="0" eaLnBrk="1" fontAlgn="auto" latinLnBrk="0" hangingPunct="1">
                        <a:lnSpc>
                          <a:spcPct val="100000"/>
                        </a:lnSpc>
                        <a:spcBef>
                          <a:spcPts val="600"/>
                        </a:spcBef>
                        <a:spcAft>
                          <a:spcPts val="0"/>
                        </a:spcAft>
                        <a:buClrTx/>
                        <a:buSzTx/>
                        <a:buFontTx/>
                        <a:buNone/>
                        <a:tabLst/>
                        <a:defRPr sz="1400" b="1"/>
                      </a:pPr>
                      <a:r>
                        <a:rPr lang="en-CA" noProof="0" dirty="0"/>
                        <a:t>2. 	</a:t>
                      </a:r>
                      <a:r>
                        <a:rPr lang="en-CA" noProof="0" dirty="0">
                          <a:solidFill>
                            <a:schemeClr val="tx1"/>
                          </a:solidFill>
                        </a:rPr>
                        <a:t>Propose a clinical process to </a:t>
                      </a:r>
                      <a:r>
                        <a:rPr lang="en-CA" noProof="0" dirty="0"/>
                        <a:t>personalize follow-up care by </a:t>
                      </a:r>
                      <a:r>
                        <a:rPr lang="en-CA" noProof="0" dirty="0">
                          <a:solidFill>
                            <a:schemeClr val="tx1"/>
                          </a:solidFill>
                        </a:rPr>
                        <a:t>stratifying risk </a:t>
                      </a:r>
                      <a:r>
                        <a:rPr lang="en-CA" noProof="0" dirty="0"/>
                        <a:t>and assessing self-care capacity</a:t>
                      </a:r>
                    </a:p>
                    <a:p>
                      <a:pPr marL="355600" indent="-261938" algn="just">
                        <a:spcBef>
                          <a:spcPts val="600"/>
                        </a:spcBef>
                        <a:buSzPct val="100000"/>
                        <a:buChar char="❑"/>
                        <a:defRPr sz="1400"/>
                      </a:pPr>
                      <a:r>
                        <a:rPr lang="en-CA" noProof="0" dirty="0"/>
                        <a:t>Review the </a:t>
                      </a:r>
                      <a:r>
                        <a:rPr lang="en-US" sz="1400" b="0" i="0" u="sng" strike="noStrike" cap="none" spc="0" baseline="0" noProof="0" dirty="0">
                          <a:solidFill>
                            <a:srgbClr val="3333FF"/>
                          </a:solidFill>
                          <a:uFillTx/>
                          <a:latin typeface="Arial"/>
                          <a:cs typeface="Arial"/>
                          <a:sym typeface="Arial"/>
                          <a:hlinkClick r:id="rId8"/>
                        </a:rPr>
                        <a:t>Risk Stratification and Self-Care Capacity Assessment</a:t>
                      </a:r>
                      <a:r>
                        <a:rPr lang="en-CA" noProof="0" dirty="0"/>
                        <a:t> to adapt it to your care setting</a:t>
                      </a:r>
                    </a:p>
                    <a:p>
                      <a:pPr marL="355600" marR="0" lvl="0" indent="-261938" algn="just" defTabSz="914400" rtl="0" eaLnBrk="1" fontAlgn="auto" latinLnBrk="0" hangingPunct="1">
                        <a:lnSpc>
                          <a:spcPct val="100000"/>
                        </a:lnSpc>
                        <a:spcBef>
                          <a:spcPts val="600"/>
                        </a:spcBef>
                        <a:spcAft>
                          <a:spcPts val="0"/>
                        </a:spcAft>
                        <a:buClrTx/>
                        <a:buSzPct val="100000"/>
                        <a:buFontTx/>
                        <a:buChar char="❑"/>
                        <a:tabLst/>
                        <a:defRPr sz="1400"/>
                      </a:pPr>
                      <a:r>
                        <a:rPr lang="en-CA" noProof="0" dirty="0"/>
                        <a:t>Establish a process and identify each person’s role in stratifying risk</a:t>
                      </a:r>
                      <a:r>
                        <a:rPr lang="en-CA" baseline="0" noProof="0" dirty="0"/>
                        <a:t> and assessing self-care capacity (who, when, how)</a:t>
                      </a:r>
                      <a:r>
                        <a:rPr lang="en-CA" noProof="0" dirty="0"/>
                        <a:t> </a:t>
                      </a:r>
                    </a:p>
                    <a:p>
                      <a:pPr marL="355600" marR="0" lvl="0" indent="-261938" algn="just" defTabSz="914400" rtl="0" eaLnBrk="1" fontAlgn="auto" latinLnBrk="0" hangingPunct="1">
                        <a:lnSpc>
                          <a:spcPct val="100000"/>
                        </a:lnSpc>
                        <a:spcBef>
                          <a:spcPts val="600"/>
                        </a:spcBef>
                        <a:spcAft>
                          <a:spcPts val="0"/>
                        </a:spcAft>
                        <a:buClrTx/>
                        <a:buSzPct val="100000"/>
                        <a:buFontTx/>
                        <a:buChar char="❑"/>
                        <a:tabLst/>
                        <a:defRPr sz="1400"/>
                      </a:pPr>
                      <a:r>
                        <a:rPr lang="en-CA" noProof="0" dirty="0"/>
                        <a:t>Assess the capacity of professionals (workload) based on expected changes and adapt their responsibilities based on the roles of others</a:t>
                      </a:r>
                    </a:p>
                    <a:p>
                      <a:pPr marL="355600" marR="0" lvl="0" indent="-261938" algn="just" defTabSz="914400" rtl="0" eaLnBrk="1" fontAlgn="auto" latinLnBrk="0" hangingPunct="1">
                        <a:lnSpc>
                          <a:spcPct val="100000"/>
                        </a:lnSpc>
                        <a:spcBef>
                          <a:spcPts val="600"/>
                        </a:spcBef>
                        <a:spcAft>
                          <a:spcPts val="0"/>
                        </a:spcAft>
                        <a:buClrTx/>
                        <a:buSzPct val="100000"/>
                        <a:buFontTx/>
                        <a:buChar char="❑"/>
                        <a:tabLst/>
                        <a:defRPr sz="1400"/>
                      </a:pPr>
                      <a:r>
                        <a:rPr lang="en-CA" noProof="0" dirty="0"/>
                        <a:t>Make a list of the services available in your community (listing of points of transition)</a:t>
                      </a:r>
                    </a:p>
                    <a:p>
                      <a:pPr marL="355600" indent="-261938" algn="just">
                        <a:spcBef>
                          <a:spcPts val="600"/>
                        </a:spcBef>
                        <a:buFont typeface="Wingdings" panose="05000000000000000000" pitchFamily="2" charset="2"/>
                        <a:buChar char="q"/>
                        <a:defRPr sz="1400" b="1"/>
                      </a:pPr>
                      <a:r>
                        <a:rPr lang="en-CA" b="0" noProof="0" dirty="0"/>
                        <a:t>Formalize your pathway (service corridors and points of transition) </a:t>
                      </a:r>
                    </a:p>
                    <a:p>
                      <a:pPr marL="355600" indent="-261938" algn="just">
                        <a:spcBef>
                          <a:spcPts val="600"/>
                        </a:spcBef>
                        <a:buFont typeface="Wingdings" panose="05000000000000000000" pitchFamily="2" charset="2"/>
                        <a:buChar char="q"/>
                        <a:defRPr sz="1400" b="1"/>
                      </a:pPr>
                      <a:r>
                        <a:rPr lang="en-CA" b="0" noProof="0" dirty="0"/>
                        <a:t>Develop service agreements with different partners</a:t>
                      </a:r>
                      <a:endParaRPr lang="en-CA" noProof="0" dirty="0">
                        <a:latin typeface="Candara"/>
                        <a:ea typeface="Candara"/>
                        <a:cs typeface="Candara"/>
                        <a:sym typeface="Candara"/>
                      </a:endParaRPr>
                    </a:p>
                    <a:p>
                      <a:pPr marL="355600" indent="-261938" algn="just">
                        <a:spcBef>
                          <a:spcPts val="600"/>
                        </a:spcBef>
                        <a:buSzPct val="100000"/>
                        <a:buChar char="❑"/>
                        <a:defRPr sz="1400"/>
                      </a:pPr>
                      <a:r>
                        <a:rPr lang="en-CA" noProof="0" dirty="0"/>
                        <a:t>Present the process to the oncology team to ensure interdisciplinary collaboration</a:t>
                      </a:r>
                    </a:p>
                    <a:p>
                      <a:pPr marL="355600" indent="-261938" algn="just">
                        <a:spcBef>
                          <a:spcPts val="600"/>
                        </a:spcBef>
                        <a:buSzPct val="100000"/>
                        <a:buChar char="❑"/>
                        <a:defRPr sz="1400"/>
                      </a:pPr>
                      <a:r>
                        <a:rPr lang="en-CA" baseline="0" noProof="0" dirty="0"/>
                        <a:t>Speak with health record administrators about saving the assessment in patient charts</a:t>
                      </a:r>
                    </a:p>
                    <a:p>
                      <a:pPr marL="355600" indent="-261938" algn="just">
                        <a:spcBef>
                          <a:spcPts val="600"/>
                        </a:spcBef>
                        <a:buSzPct val="100000"/>
                        <a:buChar char="❑"/>
                        <a:defRPr sz="1400"/>
                      </a:pPr>
                      <a:r>
                        <a:rPr lang="en-CA" sz="1400" baseline="0" noProof="0" dirty="0">
                          <a:latin typeface="Arial" panose="020B0604020202020204" pitchFamily="34" charset="0"/>
                          <a:cs typeface="Arial" panose="020B0604020202020204" pitchFamily="34" charset="0"/>
                        </a:rPr>
                        <a:t>Train professionals on the process</a:t>
                      </a:r>
                      <a:endParaRPr lang="en-CA" sz="1400" noProof="0" dirty="0">
                        <a:latin typeface="Arial" panose="020B0604020202020204" pitchFamily="34" charset="0"/>
                        <a:cs typeface="Arial" panose="020B0604020202020204" pitchFamily="34" charset="0"/>
                      </a:endParaRPr>
                    </a:p>
                    <a:p>
                      <a:pPr indent="92075" algn="l">
                        <a:spcBef>
                          <a:spcPts val="600"/>
                        </a:spcBef>
                        <a:defRPr sz="1400" b="1"/>
                      </a:pPr>
                      <a:endParaRPr lang="en-CA" sz="1400" noProof="0" dirty="0">
                        <a:latin typeface="Arial" panose="020B0604020202020204" pitchFamily="34" charset="0"/>
                        <a:cs typeface="Arial" panose="020B0604020202020204" pitchFamily="34" charset="0"/>
                      </a:endParaRPr>
                    </a:p>
                    <a:p>
                      <a:pPr marL="0" indent="0" algn="l">
                        <a:spcBef>
                          <a:spcPts val="600"/>
                        </a:spcBef>
                        <a:buSzPct val="100000"/>
                        <a:buNone/>
                        <a:defRPr sz="1400"/>
                      </a:pPr>
                      <a:endParaRPr lang="en-CA" sz="1400" noProof="0" dirty="0">
                        <a:latin typeface="Arial" panose="020B0604020202020204" pitchFamily="34" charset="0"/>
                        <a:cs typeface="Arial" panose="020B0604020202020204" pitchFamily="34" charset="0"/>
                      </a:endParaRPr>
                    </a:p>
                  </a:txBody>
                  <a:tcPr marL="45720" marR="45720" horzOverflow="overflow">
                    <a:solidFill>
                      <a:srgbClr val="E6E6E6"/>
                    </a:solidFill>
                  </a:tcPr>
                </a:tc>
                <a:tc>
                  <a:txBody>
                    <a:bodyPr/>
                    <a:lstStyle/>
                    <a:p>
                      <a:pPr indent="92075" algn="l"/>
                      <a:endParaRPr lang="en-CA" noProof="0" dirty="0"/>
                    </a:p>
                  </a:txBody>
                  <a:tcPr marL="45720" marR="45720" horzOverflow="overflow">
                    <a:solidFill>
                      <a:srgbClr val="E6E6E6"/>
                    </a:solidFill>
                  </a:tcPr>
                </a:tc>
                <a:extLst>
                  <a:ext uri="{0D108BD9-81ED-4DB2-BD59-A6C34878D82A}">
                    <a16:rowId xmlns:a16="http://schemas.microsoft.com/office/drawing/2014/main" val="10001"/>
                  </a:ext>
                </a:extLst>
              </a:tr>
            </a:tbl>
          </a:graphicData>
        </a:graphic>
      </p:graphicFrame>
      <p:sp>
        <p:nvSpPr>
          <p:cNvPr id="2307" name="ZoneTexte 17"/>
          <p:cNvSpPr txBox="1"/>
          <p:nvPr>
            <p:custDataLst>
              <p:tags r:id="rId2"/>
            </p:custDataLst>
          </p:nvPr>
        </p:nvSpPr>
        <p:spPr>
          <a:xfrm>
            <a:off x="8329602" y="917141"/>
            <a:ext cx="358915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200" b="1">
                <a:solidFill>
                  <a:srgbClr val="008080"/>
                </a:solidFill>
              </a:defRPr>
            </a:pPr>
            <a:r>
              <a:rPr lang="en-CA"/>
              <a:t>Risk Stratification and Self-Care Capacity Assessment</a:t>
            </a:r>
          </a:p>
        </p:txBody>
      </p:sp>
      <p:sp>
        <p:nvSpPr>
          <p:cNvPr id="9" name="Rectangle 25"/>
          <p:cNvSpPr/>
          <p:nvPr>
            <p:custDataLst>
              <p:tags r:id="rId3"/>
            </p:custDataLst>
          </p:nvPr>
        </p:nvSpPr>
        <p:spPr>
          <a:xfrm>
            <a:off x="0" y="6461600"/>
            <a:ext cx="12192000" cy="63063"/>
          </a:xfrm>
          <a:prstGeom prst="rect">
            <a:avLst/>
          </a:prstGeom>
          <a:solidFill>
            <a:srgbClr val="FFEF79"/>
          </a:solidFill>
          <a:ln w="12700">
            <a:solidFill>
              <a:srgbClr val="FFEF79"/>
            </a:solidFill>
            <a:miter/>
          </a:ln>
        </p:spPr>
        <p:txBody>
          <a:bodyPr lIns="45719" rIns="45719" anchor="ctr"/>
          <a:lstStyle/>
          <a:p>
            <a:pPr algn="ctr">
              <a:defRPr>
                <a:solidFill>
                  <a:srgbClr val="FFFFFF"/>
                </a:solidFill>
              </a:defRPr>
            </a:pPr>
            <a:endParaRPr/>
          </a:p>
        </p:txBody>
      </p:sp>
      <p:sp>
        <p:nvSpPr>
          <p:cNvPr id="7" name="ZoneTexte 8"/>
          <p:cNvSpPr txBox="1"/>
          <p:nvPr>
            <p:custDataLst>
              <p:tags r:id="rId4"/>
            </p:custDataLst>
          </p:nvPr>
        </p:nvSpPr>
        <p:spPr>
          <a:xfrm>
            <a:off x="8329602" y="3973034"/>
            <a:ext cx="3589150"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r>
              <a:rPr lang="en-CA"/>
              <a:t>User Guide</a:t>
            </a:r>
          </a:p>
        </p:txBody>
      </p:sp>
      <p:sp>
        <p:nvSpPr>
          <p:cNvPr id="2" name="Numéro de diapositive">
            <a:extLst>
              <a:ext uri="{FF2B5EF4-FFF2-40B4-BE49-F238E27FC236}">
                <a16:creationId xmlns:a16="http://schemas.microsoft.com/office/drawing/2014/main" id="{A5FB5E03-DCA7-7189-33BD-555BCCFB33F9}"/>
              </a:ext>
            </a:extLst>
          </p:cNvPr>
          <p:cNvSpPr txBox="1">
            <a:spLocks/>
          </p:cNvSpPr>
          <p:nvPr>
            <p:custDataLst>
              <p:tags r:id="rId5"/>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37</a:t>
            </a:fld>
            <a:endParaRPr lang="fr-CA"/>
          </a:p>
        </p:txBody>
      </p:sp>
      <p:pic>
        <p:nvPicPr>
          <p:cNvPr id="5" name="Picture 4">
            <a:hlinkClick r:id="rId8"/>
            <a:extLst>
              <a:ext uri="{FF2B5EF4-FFF2-40B4-BE49-F238E27FC236}">
                <a16:creationId xmlns:a16="http://schemas.microsoft.com/office/drawing/2014/main" id="{19FC6423-0D0E-D049-681C-F08DD100D574}"/>
              </a:ext>
            </a:extLst>
          </p:cNvPr>
          <p:cNvPicPr>
            <a:picLocks noChangeAspect="1"/>
          </p:cNvPicPr>
          <p:nvPr/>
        </p:nvPicPr>
        <p:blipFill>
          <a:blip r:embed="rId9"/>
          <a:stretch>
            <a:fillRect/>
          </a:stretch>
        </p:blipFill>
        <p:spPr>
          <a:xfrm>
            <a:off x="8329602" y="1542909"/>
            <a:ext cx="3442016" cy="2339173"/>
          </a:xfrm>
          <a:prstGeom prst="rect">
            <a:avLst/>
          </a:prstGeom>
        </p:spPr>
      </p:pic>
      <p:pic>
        <p:nvPicPr>
          <p:cNvPr id="8" name="Picture 7">
            <a:hlinkClick r:id="rId10"/>
            <a:extLst>
              <a:ext uri="{FF2B5EF4-FFF2-40B4-BE49-F238E27FC236}">
                <a16:creationId xmlns:a16="http://schemas.microsoft.com/office/drawing/2014/main" id="{1959B562-2292-8FC2-7C27-2F456F134536}"/>
              </a:ext>
            </a:extLst>
          </p:cNvPr>
          <p:cNvPicPr>
            <a:picLocks noChangeAspect="1"/>
          </p:cNvPicPr>
          <p:nvPr/>
        </p:nvPicPr>
        <p:blipFill>
          <a:blip r:embed="rId11"/>
          <a:stretch>
            <a:fillRect/>
          </a:stretch>
        </p:blipFill>
        <p:spPr>
          <a:xfrm>
            <a:off x="8329602" y="4268433"/>
            <a:ext cx="1948254" cy="2407991"/>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20" name="Tableau 5"/>
          <p:cNvGraphicFramePr/>
          <p:nvPr>
            <p:custDataLst>
              <p:tags r:id="rId1"/>
            </p:custDataLst>
            <p:extLst>
              <p:ext uri="{D42A27DB-BD31-4B8C-83A1-F6EECF244321}">
                <p14:modId xmlns:p14="http://schemas.microsoft.com/office/powerpoint/2010/main" val="485569027"/>
              </p:ext>
            </p:extLst>
          </p:nvPr>
        </p:nvGraphicFramePr>
        <p:xfrm>
          <a:off x="0" y="0"/>
          <a:ext cx="12191999" cy="6858000"/>
        </p:xfrm>
        <a:graphic>
          <a:graphicData uri="http://schemas.openxmlformats.org/drawingml/2006/table">
            <a:tbl>
              <a:tblPr firstRow="1">
                <a:tableStyleId>{4C3C2611-4C71-4FC5-86AE-919BDF0F9419}</a:tableStyleId>
              </a:tblPr>
              <a:tblGrid>
                <a:gridCol w="8340240">
                  <a:extLst>
                    <a:ext uri="{9D8B030D-6E8A-4147-A177-3AD203B41FA5}">
                      <a16:colId xmlns:a16="http://schemas.microsoft.com/office/drawing/2014/main" val="20000"/>
                    </a:ext>
                  </a:extLst>
                </a:gridCol>
                <a:gridCol w="3851759">
                  <a:extLst>
                    <a:ext uri="{9D8B030D-6E8A-4147-A177-3AD203B41FA5}">
                      <a16:colId xmlns:a16="http://schemas.microsoft.com/office/drawing/2014/main" val="20001"/>
                    </a:ext>
                  </a:extLst>
                </a:gridCol>
              </a:tblGrid>
              <a:tr h="656698">
                <a:tc>
                  <a:txBody>
                    <a:bodyPr/>
                    <a:lstStyle/>
                    <a:p>
                      <a:pPr indent="92075" algn="l">
                        <a:defRPr sz="1600" b="1">
                          <a:solidFill>
                            <a:srgbClr val="FFFFFF"/>
                          </a:solidFill>
                        </a:defRPr>
                      </a:pPr>
                      <a:r>
                        <a:rPr lang="en-CA" sz="1600" noProof="0"/>
                        <a:t>Proposed strategies</a:t>
                      </a:r>
                    </a:p>
                  </a:txBody>
                  <a:tcPr marL="45720" marR="45720" horzOverflow="overflow">
                    <a:solidFill>
                      <a:srgbClr val="008080"/>
                    </a:solidFill>
                  </a:tcPr>
                </a:tc>
                <a:tc>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horzOverflow="overflow">
                    <a:solidFill>
                      <a:srgbClr val="008080"/>
                    </a:solidFill>
                  </a:tcPr>
                </a:tc>
                <a:extLst>
                  <a:ext uri="{0D108BD9-81ED-4DB2-BD59-A6C34878D82A}">
                    <a16:rowId xmlns:a16="http://schemas.microsoft.com/office/drawing/2014/main" val="10000"/>
                  </a:ext>
                </a:extLst>
              </a:tr>
              <a:tr h="6201302">
                <a:tc>
                  <a:txBody>
                    <a:bodyPr/>
                    <a:lstStyle/>
                    <a:p>
                      <a:pPr marL="0" indent="0" algn="just">
                        <a:spcBef>
                          <a:spcPts val="600"/>
                        </a:spcBef>
                        <a:buFont typeface="+mj-lt"/>
                        <a:buNone/>
                        <a:tabLst>
                          <a:tab pos="355600" algn="l"/>
                        </a:tabLst>
                        <a:defRPr sz="1400" b="1"/>
                      </a:pPr>
                      <a:r>
                        <a:rPr lang="en-CA" noProof="0"/>
                        <a:t> 3.</a:t>
                      </a:r>
                      <a:r>
                        <a:rPr lang="en-CA" baseline="0" noProof="0"/>
                        <a:t> 	</a:t>
                      </a:r>
                      <a:r>
                        <a:rPr lang="en-CA" noProof="0">
                          <a:solidFill>
                            <a:schemeClr val="tx1"/>
                          </a:solidFill>
                        </a:rPr>
                        <a:t>Develop a referral template</a:t>
                      </a:r>
                      <a:endParaRPr lang="en-CA" noProof="0">
                        <a:latin typeface="Candara"/>
                        <a:ea typeface="Candara"/>
                        <a:cs typeface="Candara"/>
                        <a:sym typeface="Candara"/>
                      </a:endParaRPr>
                    </a:p>
                    <a:p>
                      <a:pPr marL="377825" indent="-284163" algn="just">
                        <a:spcBef>
                          <a:spcPts val="600"/>
                        </a:spcBef>
                        <a:buSzPct val="100000"/>
                        <a:buChar char="❑"/>
                        <a:defRPr sz="1400"/>
                      </a:pPr>
                      <a:r>
                        <a:rPr lang="en-CA" noProof="0"/>
                        <a:t>Modify the proposed referral section</a:t>
                      </a:r>
                    </a:p>
                    <a:p>
                      <a:pPr marL="377825" indent="-284163" algn="just">
                        <a:spcBef>
                          <a:spcPts val="600"/>
                        </a:spcBef>
                        <a:buSzPct val="100000"/>
                        <a:buChar char="❑"/>
                        <a:defRPr sz="1400"/>
                      </a:pPr>
                      <a:r>
                        <a:rPr lang="en-CA" noProof="0">
                          <a:latin typeface="Arial" panose="020B0604020202020204" pitchFamily="34" charset="0"/>
                          <a:ea typeface="Candara"/>
                          <a:cs typeface="Arial" panose="020B0604020202020204" pitchFamily="34" charset="0"/>
                          <a:sym typeface="Candara"/>
                        </a:rPr>
                        <a:t>Work with community organizations to </a:t>
                      </a:r>
                      <a:r>
                        <a:rPr lang="en-CA" baseline="0" noProof="0">
                          <a:latin typeface="Arial" panose="020B0604020202020204" pitchFamily="34" charset="0"/>
                          <a:ea typeface="Candara"/>
                          <a:cs typeface="Arial" panose="020B0604020202020204" pitchFamily="34" charset="0"/>
                          <a:sym typeface="Candara"/>
                        </a:rPr>
                        <a:t>establish a standardized referral template to make it easier to refer patients</a:t>
                      </a:r>
                      <a:endParaRPr lang="en-CA" noProof="0">
                        <a:latin typeface="Arial" panose="020B0604020202020204" pitchFamily="34" charset="0"/>
                        <a:ea typeface="Candara"/>
                        <a:cs typeface="Arial" panose="020B0604020202020204" pitchFamily="34" charset="0"/>
                        <a:sym typeface="Candara"/>
                      </a:endParaRPr>
                    </a:p>
                    <a:p>
                      <a:pPr marL="377825" indent="-284163" algn="just">
                        <a:spcBef>
                          <a:spcPts val="600"/>
                        </a:spcBef>
                        <a:buSzPct val="100000"/>
                        <a:buChar char="❑"/>
                        <a:defRPr sz="1400"/>
                      </a:pPr>
                      <a:r>
                        <a:rPr lang="en-CA" noProof="0"/>
                        <a:t>Set up a referral request follow-up system to ensure patients receive support from professionals and partners during every step of the transition</a:t>
                      </a:r>
                      <a:endParaRPr lang="en-CA" noProof="0">
                        <a:latin typeface="Candara"/>
                        <a:ea typeface="Candara"/>
                        <a:cs typeface="Candara"/>
                        <a:sym typeface="Candara"/>
                      </a:endParaRPr>
                    </a:p>
                    <a:p>
                      <a:pPr marL="377825" indent="-284163" algn="just">
                        <a:spcBef>
                          <a:spcPts val="600"/>
                        </a:spcBef>
                        <a:buSzPct val="100000"/>
                        <a:buChar char="❑"/>
                        <a:defRPr sz="1400"/>
                      </a:pPr>
                      <a:r>
                        <a:rPr lang="en-CA" noProof="0"/>
                        <a:t>Ensure the clinical tools are adopted by the Form Standardization Committee so tools can be kept in patient charts</a:t>
                      </a:r>
                    </a:p>
                    <a:p>
                      <a:pPr marL="92075" indent="0" algn="just">
                        <a:spcBef>
                          <a:spcPts val="600"/>
                        </a:spcBef>
                        <a:buSzPct val="100000"/>
                        <a:buNone/>
                        <a:defRPr sz="1400"/>
                      </a:pPr>
                      <a:endParaRPr lang="en-CA" noProof="0"/>
                    </a:p>
                    <a:p>
                      <a:pPr marL="355600" indent="-263525" algn="just">
                        <a:spcBef>
                          <a:spcPts val="600"/>
                        </a:spcBef>
                        <a:buNone/>
                        <a:defRPr sz="1400" b="1"/>
                      </a:pPr>
                      <a:r>
                        <a:rPr lang="en-CA" noProof="0"/>
                        <a:t>4.</a:t>
                      </a:r>
                      <a:r>
                        <a:rPr lang="en-CA" baseline="0" noProof="0"/>
                        <a:t> 	</a:t>
                      </a:r>
                      <a:r>
                        <a:rPr lang="en-CA" noProof="0">
                          <a:solidFill>
                            <a:schemeClr val="tx1"/>
                          </a:solidFill>
                        </a:rPr>
                        <a:t>Train professionals on best practices for stratifying risk and assessing self-care capacity</a:t>
                      </a:r>
                      <a:endParaRPr lang="en-CA" sz="1600" noProof="0">
                        <a:solidFill>
                          <a:schemeClr val="tx1"/>
                        </a:solidFill>
                      </a:endParaRPr>
                    </a:p>
                    <a:p>
                      <a:pPr marL="377825" indent="-285750" algn="just">
                        <a:spcBef>
                          <a:spcPts val="600"/>
                        </a:spcBef>
                        <a:buSzPct val="100000"/>
                        <a:buChar char="❑"/>
                        <a:defRPr sz="1400"/>
                      </a:pPr>
                      <a:r>
                        <a:rPr lang="en-CA" noProof="0"/>
                        <a:t>Share information about best practices</a:t>
                      </a:r>
                      <a:endParaRPr lang="en-CA" noProof="0">
                        <a:latin typeface="Candara"/>
                        <a:ea typeface="Candara"/>
                        <a:cs typeface="Candara"/>
                        <a:sym typeface="Candara"/>
                      </a:endParaRPr>
                    </a:p>
                    <a:p>
                      <a:pPr marL="377825" indent="-285750" algn="just">
                        <a:spcBef>
                          <a:spcPts val="600"/>
                        </a:spcBef>
                        <a:buSzPct val="100000"/>
                        <a:buChar char="❑"/>
                        <a:defRPr sz="1400"/>
                      </a:pPr>
                      <a:r>
                        <a:rPr lang="en-CA" noProof="0"/>
                        <a:t>Teach the team how to use the questionnaire to personalize follow-up care by stratifying risk and assessing self-care capacity</a:t>
                      </a:r>
                      <a:endParaRPr lang="en-CA" noProof="0">
                        <a:latin typeface="Candara"/>
                        <a:ea typeface="Candara"/>
                        <a:cs typeface="Candara"/>
                        <a:sym typeface="Candara"/>
                      </a:endParaRPr>
                    </a:p>
                    <a:p>
                      <a:pPr marL="377825" indent="-285750" algn="just">
                        <a:spcBef>
                          <a:spcPts val="600"/>
                        </a:spcBef>
                        <a:buSzPct val="100000"/>
                        <a:buChar char="❑"/>
                        <a:defRPr sz="1400"/>
                      </a:pPr>
                      <a:r>
                        <a:rPr lang="en-CA" noProof="0"/>
                        <a:t>Request that your care setting’s oncology program adopt the health care professional roles and responsibilities in the transition pathway</a:t>
                      </a:r>
                      <a:endParaRPr lang="en-CA" noProof="0">
                        <a:latin typeface="Candara"/>
                        <a:ea typeface="Candara"/>
                        <a:cs typeface="Candara"/>
                        <a:sym typeface="Candara"/>
                      </a:endParaRPr>
                    </a:p>
                    <a:p>
                      <a:pPr algn="l">
                        <a:spcBef>
                          <a:spcPts val="600"/>
                        </a:spcBef>
                        <a:defRPr sz="1400"/>
                      </a:pPr>
                      <a:endParaRPr lang="en-CA" noProof="0">
                        <a:latin typeface="Candara"/>
                        <a:ea typeface="Candara"/>
                        <a:cs typeface="Candara"/>
                        <a:sym typeface="Candara"/>
                      </a:endParaRPr>
                    </a:p>
                  </a:txBody>
                  <a:tcPr marL="45720" marR="45720" horzOverflow="overflow">
                    <a:solidFill>
                      <a:srgbClr val="E6E6E6"/>
                    </a:solidFill>
                  </a:tcPr>
                </a:tc>
                <a:tc>
                  <a:txBody>
                    <a:bodyPr/>
                    <a:lstStyle/>
                    <a:p>
                      <a:pPr indent="92075" algn="l"/>
                      <a:endParaRPr lang="en-CA" noProof="0"/>
                    </a:p>
                    <a:p>
                      <a:pPr indent="92075" algn="l"/>
                      <a:endParaRPr lang="en-CA" noProof="0"/>
                    </a:p>
                  </a:txBody>
                  <a:tcPr marL="45720" marR="45720" horzOverflow="overflow">
                    <a:solidFill>
                      <a:srgbClr val="E6E6E6"/>
                    </a:solidFill>
                  </a:tcPr>
                </a:tc>
                <a:extLst>
                  <a:ext uri="{0D108BD9-81ED-4DB2-BD59-A6C34878D82A}">
                    <a16:rowId xmlns:a16="http://schemas.microsoft.com/office/drawing/2014/main" val="10001"/>
                  </a:ext>
                </a:extLst>
              </a:tr>
            </a:tbl>
          </a:graphicData>
        </a:graphic>
      </p:graphicFrame>
      <p:sp>
        <p:nvSpPr>
          <p:cNvPr id="9" name="Rectangle 25"/>
          <p:cNvSpPr/>
          <p:nvPr>
            <p:custDataLst>
              <p:tags r:id="rId2"/>
            </p:custDataLst>
          </p:nvPr>
        </p:nvSpPr>
        <p:spPr>
          <a:xfrm>
            <a:off x="0" y="6501041"/>
            <a:ext cx="12192000" cy="63063"/>
          </a:xfrm>
          <a:prstGeom prst="rect">
            <a:avLst/>
          </a:prstGeom>
          <a:solidFill>
            <a:srgbClr val="FFEF79"/>
          </a:solidFill>
          <a:ln w="12700">
            <a:solidFill>
              <a:srgbClr val="FFEF79"/>
            </a:solidFill>
            <a:miter/>
          </a:ln>
        </p:spPr>
        <p:txBody>
          <a:bodyPr lIns="45719" rIns="45719" anchor="ctr"/>
          <a:lstStyle/>
          <a:p>
            <a:pPr algn="ctr">
              <a:defRPr>
                <a:solidFill>
                  <a:srgbClr val="FFFFFF"/>
                </a:solidFill>
              </a:defRPr>
            </a:pPr>
            <a:endParaRPr/>
          </a:p>
        </p:txBody>
      </p:sp>
      <p:sp>
        <p:nvSpPr>
          <p:cNvPr id="2" name="Numéro de diapositive">
            <a:extLst>
              <a:ext uri="{FF2B5EF4-FFF2-40B4-BE49-F238E27FC236}">
                <a16:creationId xmlns:a16="http://schemas.microsoft.com/office/drawing/2014/main" id="{284685A7-D834-0E6D-A70A-0BF93D1F3EBC}"/>
              </a:ext>
            </a:extLst>
          </p:cNvPr>
          <p:cNvSpPr txBox="1">
            <a:spLocks/>
          </p:cNvSpPr>
          <p:nvPr>
            <p:custDataLst>
              <p:tags r:id="rId3"/>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38</a:t>
            </a:fld>
            <a:endParaRPr lang="fr-CA"/>
          </a:p>
        </p:txBody>
      </p:sp>
      <p:sp>
        <p:nvSpPr>
          <p:cNvPr id="3" name="ZoneTexte 8">
            <a:extLst>
              <a:ext uri="{FF2B5EF4-FFF2-40B4-BE49-F238E27FC236}">
                <a16:creationId xmlns:a16="http://schemas.microsoft.com/office/drawing/2014/main" id="{C30828C1-3CF2-CCCB-3153-E029B8A67420}"/>
              </a:ext>
            </a:extLst>
          </p:cNvPr>
          <p:cNvSpPr txBox="1"/>
          <p:nvPr>
            <p:custDataLst>
              <p:tags r:id="rId4"/>
            </p:custDataLst>
          </p:nvPr>
        </p:nvSpPr>
        <p:spPr>
          <a:xfrm>
            <a:off x="8634402" y="1142752"/>
            <a:ext cx="3589150"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r>
              <a:rPr lang="en-US"/>
              <a:t>User Guide</a:t>
            </a:r>
            <a:endParaRPr/>
          </a:p>
        </p:txBody>
      </p:sp>
      <p:pic>
        <p:nvPicPr>
          <p:cNvPr id="6" name="Picture 5">
            <a:hlinkClick r:id="rId7"/>
            <a:extLst>
              <a:ext uri="{FF2B5EF4-FFF2-40B4-BE49-F238E27FC236}">
                <a16:creationId xmlns:a16="http://schemas.microsoft.com/office/drawing/2014/main" id="{E2CEA599-12D6-C0B7-1544-36DA59A36DBB}"/>
              </a:ext>
            </a:extLst>
          </p:cNvPr>
          <p:cNvPicPr>
            <a:picLocks noChangeAspect="1"/>
          </p:cNvPicPr>
          <p:nvPr/>
        </p:nvPicPr>
        <p:blipFill>
          <a:blip r:embed="rId8"/>
          <a:stretch>
            <a:fillRect/>
          </a:stretch>
        </p:blipFill>
        <p:spPr>
          <a:xfrm>
            <a:off x="8634402" y="1548886"/>
            <a:ext cx="1880957" cy="2324813"/>
          </a:xfrm>
          <a:prstGeom prst="rect">
            <a:avLst/>
          </a:prstGeom>
        </p:spPr>
      </p:pic>
    </p:spTree>
    <p:extLst>
      <p:ext uri="{BB962C8B-B14F-4D97-AF65-F5344CB8AC3E}">
        <p14:creationId xmlns:p14="http://schemas.microsoft.com/office/powerpoint/2010/main" val="160445671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14" name="Tableau 5"/>
          <p:cNvGraphicFramePr/>
          <p:nvPr>
            <p:custDataLst>
              <p:tags r:id="rId1"/>
            </p:custDataLst>
            <p:extLst>
              <p:ext uri="{D42A27DB-BD31-4B8C-83A1-F6EECF244321}">
                <p14:modId xmlns:p14="http://schemas.microsoft.com/office/powerpoint/2010/main" val="543502963"/>
              </p:ext>
            </p:extLst>
          </p:nvPr>
        </p:nvGraphicFramePr>
        <p:xfrm>
          <a:off x="0" y="0"/>
          <a:ext cx="12192000" cy="6600055"/>
        </p:xfrm>
        <a:graphic>
          <a:graphicData uri="http://schemas.openxmlformats.org/drawingml/2006/table">
            <a:tbl>
              <a:tblPr firstRow="1">
                <a:tableStyleId>{4C3C2611-4C71-4FC5-86AE-919BDF0F9419}</a:tableStyleId>
              </a:tblPr>
              <a:tblGrid>
                <a:gridCol w="8243425">
                  <a:extLst>
                    <a:ext uri="{9D8B030D-6E8A-4147-A177-3AD203B41FA5}">
                      <a16:colId xmlns:a16="http://schemas.microsoft.com/office/drawing/2014/main" val="20000"/>
                    </a:ext>
                  </a:extLst>
                </a:gridCol>
                <a:gridCol w="3948575">
                  <a:extLst>
                    <a:ext uri="{9D8B030D-6E8A-4147-A177-3AD203B41FA5}">
                      <a16:colId xmlns:a16="http://schemas.microsoft.com/office/drawing/2014/main" val="20001"/>
                    </a:ext>
                  </a:extLst>
                </a:gridCol>
              </a:tblGrid>
              <a:tr h="688258">
                <a:tc>
                  <a:txBody>
                    <a:bodyPr/>
                    <a:lstStyle/>
                    <a:p>
                      <a:pPr indent="92075" algn="l">
                        <a:defRPr sz="1600" b="1">
                          <a:solidFill>
                            <a:srgbClr val="FFFFFF"/>
                          </a:solidFill>
                        </a:defRPr>
                      </a:pPr>
                      <a:r>
                        <a:rPr lang="en-CA" sz="1600" noProof="0"/>
                        <a:t>Proposed strategies</a:t>
                      </a:r>
                    </a:p>
                  </a:txBody>
                  <a:tcPr marL="45720" marR="45720" horzOverflow="overflow">
                    <a:solidFill>
                      <a:srgbClr val="008080"/>
                    </a:solidFill>
                  </a:tcPr>
                </a:tc>
                <a:tc>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anchor="ctr" horzOverflow="overflow">
                    <a:solidFill>
                      <a:srgbClr val="008080"/>
                    </a:solidFill>
                  </a:tcPr>
                </a:tc>
                <a:extLst>
                  <a:ext uri="{0D108BD9-81ED-4DB2-BD59-A6C34878D82A}">
                    <a16:rowId xmlns:a16="http://schemas.microsoft.com/office/drawing/2014/main" val="10000"/>
                  </a:ext>
                </a:extLst>
              </a:tr>
              <a:tr h="5911797">
                <a:tc>
                  <a:txBody>
                    <a:bodyPr/>
                    <a:lstStyle/>
                    <a:p>
                      <a:pPr marL="85725" indent="1588" algn="just">
                        <a:spcBef>
                          <a:spcPts val="600"/>
                        </a:spcBef>
                        <a:buFont typeface="+mj-lt"/>
                        <a:buNone/>
                        <a:defRPr sz="1400"/>
                      </a:pPr>
                      <a:r>
                        <a:rPr lang="en-CA" b="1" noProof="0" dirty="0"/>
                        <a:t>Examples of how to use the End-of-Treatment Preparation Tool to analyze patient needs and concerns (who does what, how and when):</a:t>
                      </a:r>
                    </a:p>
                    <a:p>
                      <a:pPr marL="0" indent="0" algn="just">
                        <a:spcBef>
                          <a:spcPts val="600"/>
                        </a:spcBef>
                        <a:buFont typeface="+mj-lt"/>
                        <a:buNone/>
                        <a:defRPr sz="1400"/>
                      </a:pPr>
                      <a:endParaRPr lang="en-CA" noProof="0" dirty="0">
                        <a:latin typeface="Candara"/>
                        <a:sym typeface="Candara"/>
                      </a:endParaRPr>
                    </a:p>
                    <a:p>
                      <a:pPr marL="449263" indent="-271463" algn="just">
                        <a:spcBef>
                          <a:spcPts val="600"/>
                        </a:spcBef>
                        <a:buFont typeface="Wingdings" panose="05000000000000000000" pitchFamily="2" charset="2"/>
                        <a:buChar char="ü"/>
                        <a:defRPr sz="1400"/>
                      </a:pPr>
                      <a:r>
                        <a:rPr lang="en-CA" sz="1400" b="1" noProof="0" dirty="0">
                          <a:solidFill>
                            <a:schemeClr val="tx1"/>
                          </a:solidFill>
                        </a:rPr>
                        <a:t>Preparatory phase:</a:t>
                      </a:r>
                      <a:r>
                        <a:rPr lang="en-CA" sz="1400" b="1" baseline="0" noProof="0" dirty="0"/>
                        <a:t> Identify needs and concerns</a:t>
                      </a:r>
                      <a:endParaRPr lang="en-CA" sz="1400" b="1" noProof="0" dirty="0"/>
                    </a:p>
                    <a:p>
                      <a:pPr marL="742950" marR="0" lvl="1" indent="-285750" algn="just" defTabSz="914400" rtl="0" eaLnBrk="1" fontAlgn="auto" latinLnBrk="0" hangingPunct="1">
                        <a:lnSpc>
                          <a:spcPct val="100000"/>
                        </a:lnSpc>
                        <a:spcBef>
                          <a:spcPts val="600"/>
                        </a:spcBef>
                        <a:spcAft>
                          <a:spcPts val="0"/>
                        </a:spcAft>
                        <a:buClrTx/>
                        <a:buSzPct val="100000"/>
                        <a:buFontTx/>
                        <a:buChar char="❑"/>
                        <a:tabLst/>
                        <a:defRPr sz="1100"/>
                      </a:pPr>
                      <a:r>
                        <a:rPr lang="en-CA" sz="1400" noProof="0" dirty="0">
                          <a:latin typeface="Arial" panose="020B0604020202020204" pitchFamily="34" charset="0"/>
                          <a:cs typeface="Arial" panose="020B0604020202020204" pitchFamily="34" charset="0"/>
                        </a:rPr>
                        <a:t>Plan a time (¾ into the treatment, before the last cycle</a:t>
                      </a:r>
                      <a:r>
                        <a:rPr lang="en-CA" sz="1400" baseline="0" noProof="0" dirty="0">
                          <a:latin typeface="Arial" panose="020B0604020202020204" pitchFamily="34" charset="0"/>
                          <a:cs typeface="Arial" panose="020B0604020202020204" pitchFamily="34" charset="0"/>
                        </a:rPr>
                        <a:t>, etc.</a:t>
                      </a:r>
                      <a:r>
                        <a:rPr lang="en-CA" sz="1400" noProof="0" dirty="0">
                          <a:latin typeface="Arial" panose="020B0604020202020204" pitchFamily="34" charset="0"/>
                          <a:cs typeface="Arial" panose="020B0604020202020204" pitchFamily="34" charset="0"/>
                        </a:rPr>
                        <a:t>) </a:t>
                      </a:r>
                      <a:r>
                        <a:rPr lang="en-CA" sz="1400" baseline="0" noProof="0" dirty="0">
                          <a:latin typeface="Arial" panose="020B0604020202020204" pitchFamily="34" charset="0"/>
                          <a:cs typeface="Arial" panose="020B0604020202020204" pitchFamily="34" charset="0"/>
                        </a:rPr>
                        <a:t>to provide the patient and their loved ones with the</a:t>
                      </a:r>
                      <a:r>
                        <a:rPr lang="en-CA" sz="1400" noProof="0" dirty="0">
                          <a:latin typeface="Arial" panose="020B0604020202020204" pitchFamily="34" charset="0"/>
                          <a:cs typeface="Arial" panose="020B0604020202020204" pitchFamily="34" charset="0"/>
                        </a:rPr>
                        <a:t> </a:t>
                      </a:r>
                      <a:r>
                        <a:rPr lang="en-CA" sz="1400" b="0" i="0" u="sng" strike="noStrike" cap="none" spc="0" baseline="0" noProof="0" dirty="0">
                          <a:solidFill>
                            <a:srgbClr val="3333FF"/>
                          </a:solidFill>
                          <a:uFillTx/>
                          <a:latin typeface="Arial"/>
                          <a:cs typeface="Arial"/>
                          <a:sym typeface="Arial"/>
                          <a:hlinkClick r:id="rId7">
                            <a:extLst>
                              <a:ext uri="{A12FA001-AC4F-418D-AE19-62706E023703}">
                                <ahyp:hlinkClr xmlns:ahyp="http://schemas.microsoft.com/office/drawing/2018/hyperlinkcolor" val="tx"/>
                              </a:ext>
                            </a:extLst>
                          </a:hlinkClick>
                        </a:rPr>
                        <a:t>End-of-Treatment Preparation Tool </a:t>
                      </a:r>
                      <a:endParaRPr lang="en-CA" sz="1400" b="0" i="0" u="sng" strike="noStrike" cap="none" spc="0" baseline="0" noProof="0" dirty="0">
                        <a:solidFill>
                          <a:srgbClr val="3333FF"/>
                        </a:solidFill>
                        <a:uFillTx/>
                        <a:latin typeface="Arial"/>
                        <a:cs typeface="Arial"/>
                        <a:sym typeface="Arial"/>
                      </a:endParaRPr>
                    </a:p>
                    <a:p>
                      <a:pPr marL="742950" marR="0" lvl="1" indent="-285750" algn="just" defTabSz="914400" rtl="0" eaLnBrk="1" fontAlgn="auto" latinLnBrk="0" hangingPunct="1">
                        <a:lnSpc>
                          <a:spcPct val="100000"/>
                        </a:lnSpc>
                        <a:spcBef>
                          <a:spcPts val="600"/>
                        </a:spcBef>
                        <a:spcAft>
                          <a:spcPts val="0"/>
                        </a:spcAft>
                        <a:buClrTx/>
                        <a:buSzPct val="100000"/>
                        <a:buFontTx/>
                        <a:buChar char="❑"/>
                        <a:tabLst/>
                        <a:defRPr sz="1100"/>
                      </a:pPr>
                      <a:r>
                        <a:rPr lang="en-CA" sz="1400" b="0" u="none" baseline="0" noProof="0" dirty="0">
                          <a:solidFill>
                            <a:schemeClr val="tx1"/>
                          </a:solidFill>
                          <a:effectLst/>
                          <a:uFill>
                            <a:solidFill>
                              <a:srgbClr val="6B9F25"/>
                            </a:solidFill>
                          </a:uFill>
                          <a:latin typeface="Arial" panose="020B0604020202020204" pitchFamily="34" charset="0"/>
                          <a:cs typeface="Arial" panose="020B0604020202020204" pitchFamily="34" charset="0"/>
                        </a:rPr>
                        <a:t>Provide the patient and their loved ones with the tool and explain that it will prepare them for the transition and help them understand their post-treatment service needs</a:t>
                      </a:r>
                      <a:r>
                        <a:rPr lang="en-CA" sz="1400" baseline="0" noProof="0" dirty="0">
                          <a:latin typeface="Arial" panose="020B0604020202020204" pitchFamily="34" charset="0"/>
                          <a:cs typeface="Arial" panose="020B0604020202020204" pitchFamily="34" charset="0"/>
                        </a:rPr>
                        <a:t> (can be done by a professiona</a:t>
                      </a:r>
                      <a:r>
                        <a:rPr lang="en-CA" sz="1400" noProof="0" dirty="0">
                          <a:latin typeface="Arial" panose="020B0604020202020204" pitchFamily="34" charset="0"/>
                          <a:cs typeface="Arial" panose="020B0604020202020204" pitchFamily="34" charset="0"/>
                        </a:rPr>
                        <a:t>l, volunteer,</a:t>
                      </a:r>
                      <a:r>
                        <a:rPr lang="en-CA" sz="1400" baseline="0" noProof="0" dirty="0">
                          <a:latin typeface="Arial" panose="020B0604020202020204" pitchFamily="34" charset="0"/>
                          <a:cs typeface="Arial" panose="020B0604020202020204" pitchFamily="34" charset="0"/>
                        </a:rPr>
                        <a:t> administrative staff member or patient partner)</a:t>
                      </a:r>
                      <a:endParaRPr lang="en-CA" sz="1400" noProof="0" dirty="0"/>
                    </a:p>
                    <a:p>
                      <a:pPr marL="742950" marR="0" lvl="1" indent="-285750" algn="just" defTabSz="914400" rtl="0" eaLnBrk="1" fontAlgn="auto" latinLnBrk="0" hangingPunct="1">
                        <a:lnSpc>
                          <a:spcPct val="100000"/>
                        </a:lnSpc>
                        <a:spcBef>
                          <a:spcPts val="600"/>
                        </a:spcBef>
                        <a:spcAft>
                          <a:spcPts val="0"/>
                        </a:spcAft>
                        <a:buClrTx/>
                        <a:buSzPct val="100000"/>
                        <a:buFontTx/>
                        <a:buChar char="❑"/>
                        <a:tabLst/>
                        <a:defRPr sz="1100"/>
                      </a:pPr>
                      <a:r>
                        <a:rPr lang="en-CA" sz="1400" noProof="0" dirty="0"/>
                        <a:t>Collect the completed form;</a:t>
                      </a:r>
                      <a:r>
                        <a:rPr lang="en-CA" sz="1400" baseline="0" noProof="0" dirty="0"/>
                        <a:t> a health care professional will review the responses and address any critical issues (the goal is not to provide on-the-spot education but to be a transition preparation tool)</a:t>
                      </a:r>
                      <a:endParaRPr lang="en-CA" sz="1400" noProof="0" dirty="0"/>
                    </a:p>
                    <a:p>
                      <a:pPr marL="742950" marR="0" lvl="1" indent="-285750" algn="just" defTabSz="914400" rtl="0" eaLnBrk="1" fontAlgn="auto" latinLnBrk="0" hangingPunct="1">
                        <a:lnSpc>
                          <a:spcPct val="100000"/>
                        </a:lnSpc>
                        <a:spcBef>
                          <a:spcPts val="600"/>
                        </a:spcBef>
                        <a:spcAft>
                          <a:spcPts val="0"/>
                        </a:spcAft>
                        <a:buClrTx/>
                        <a:buSzPct val="100000"/>
                        <a:buFontTx/>
                        <a:buChar char="❑"/>
                        <a:tabLst/>
                        <a:defRPr sz="1100"/>
                      </a:pPr>
                      <a:r>
                        <a:rPr lang="en-CA" sz="1400" noProof="0" dirty="0">
                          <a:latin typeface="Arial" panose="020B0604020202020204" pitchFamily="34" charset="0"/>
                          <a:cs typeface="Arial" panose="020B0604020202020204" pitchFamily="34" charset="0"/>
                        </a:rPr>
                        <a:t>Send the completed from to the ONN (or to another </a:t>
                      </a:r>
                      <a:r>
                        <a:rPr lang="en-CA" sz="1400" baseline="0" noProof="0" dirty="0">
                          <a:latin typeface="Arial" panose="020B0604020202020204" pitchFamily="34" charset="0"/>
                          <a:cs typeface="Arial" panose="020B0604020202020204" pitchFamily="34" charset="0"/>
                        </a:rPr>
                        <a:t>professional) to begin the risk stratification and self-care capacity assessment process (slide 40) to prepare for personalized service delivery </a:t>
                      </a:r>
                    </a:p>
                    <a:p>
                      <a:pPr marL="742950" marR="0" lvl="1" indent="-285750" algn="just" defTabSz="914400" rtl="0" eaLnBrk="1" fontAlgn="auto" latinLnBrk="0" hangingPunct="1">
                        <a:lnSpc>
                          <a:spcPct val="100000"/>
                        </a:lnSpc>
                        <a:spcBef>
                          <a:spcPts val="600"/>
                        </a:spcBef>
                        <a:spcAft>
                          <a:spcPts val="0"/>
                        </a:spcAft>
                        <a:buClrTx/>
                        <a:buSzPct val="100000"/>
                        <a:buFontTx/>
                        <a:buChar char="❑"/>
                        <a:tabLst/>
                        <a:defRPr sz="1100"/>
                      </a:pPr>
                      <a:r>
                        <a:rPr lang="en-CA" sz="1400" noProof="0" dirty="0">
                          <a:latin typeface="Arial" panose="020B0604020202020204" pitchFamily="34" charset="0"/>
                          <a:cs typeface="Arial" panose="020B0604020202020204" pitchFamily="34" charset="0"/>
                        </a:rPr>
                        <a:t>Make a note in the patient’s chart that they have begun the process of preparing for transition (a sticker that reads</a:t>
                      </a:r>
                      <a:r>
                        <a:rPr lang="en-CA" sz="1400" i="0" baseline="0" noProof="0" dirty="0">
                          <a:latin typeface="Arial" panose="020B0604020202020204" pitchFamily="34" charset="0"/>
                          <a:cs typeface="Arial" panose="020B0604020202020204" pitchFamily="34" charset="0"/>
                        </a:rPr>
                        <a:t> “Transition in progress” </a:t>
                      </a:r>
                      <a:r>
                        <a:rPr lang="en-CA" sz="1400" noProof="0" dirty="0">
                          <a:latin typeface="Arial" panose="020B0604020202020204" pitchFamily="34" charset="0"/>
                          <a:cs typeface="Arial" panose="020B0604020202020204" pitchFamily="34" charset="0"/>
                        </a:rPr>
                        <a:t>may also be placed on their oncology passport</a:t>
                      </a:r>
                      <a:r>
                        <a:rPr lang="en-CA" sz="1400" baseline="0" noProof="0" dirty="0">
                          <a:latin typeface="Arial" panose="020B0604020202020204" pitchFamily="34" charset="0"/>
                          <a:cs typeface="Arial" panose="020B0604020202020204" pitchFamily="34" charset="0"/>
                        </a:rPr>
                        <a:t>)</a:t>
                      </a:r>
                      <a:endParaRPr lang="en-CA" sz="1400" i="1" baseline="0" noProof="0" dirty="0">
                        <a:latin typeface="Arial" panose="020B0604020202020204" pitchFamily="34" charset="0"/>
                        <a:cs typeface="Arial" panose="020B0604020202020204" pitchFamily="34" charset="0"/>
                      </a:endParaRPr>
                    </a:p>
                    <a:p>
                      <a:pPr marL="0" indent="0" algn="l">
                        <a:spcBef>
                          <a:spcPts val="600"/>
                        </a:spcBef>
                        <a:buSzPct val="100000"/>
                        <a:buNone/>
                        <a:defRPr sz="1400"/>
                      </a:pPr>
                      <a:endParaRPr lang="en-CA" sz="1400" noProof="0" dirty="0">
                        <a:latin typeface="Arial" panose="020B0604020202020204" pitchFamily="34" charset="0"/>
                        <a:ea typeface="Candara"/>
                        <a:cs typeface="Arial" panose="020B0604020202020204" pitchFamily="34" charset="0"/>
                        <a:sym typeface="Candara"/>
                      </a:endParaRPr>
                    </a:p>
                    <a:p>
                      <a:pPr indent="92075" algn="l">
                        <a:spcBef>
                          <a:spcPts val="600"/>
                        </a:spcBef>
                        <a:defRPr sz="1400" b="1"/>
                      </a:pPr>
                      <a:endParaRPr lang="en-CA" noProof="0" dirty="0"/>
                    </a:p>
                  </a:txBody>
                  <a:tcPr marL="45720" marR="45720" horzOverflow="overflow">
                    <a:solidFill>
                      <a:srgbClr val="E6E6E6"/>
                    </a:solidFill>
                  </a:tcPr>
                </a:tc>
                <a:tc>
                  <a:txBody>
                    <a:bodyPr/>
                    <a:lstStyle/>
                    <a:p>
                      <a:pPr indent="92075" algn="l"/>
                      <a:endParaRPr lang="en-CA" noProof="0" dirty="0"/>
                    </a:p>
                    <a:p>
                      <a:pPr indent="92075" algn="l"/>
                      <a:endParaRPr lang="en-CA" noProof="0" dirty="0"/>
                    </a:p>
                  </a:txBody>
                  <a:tcPr marL="45720" marR="45720" horzOverflow="overflow">
                    <a:solidFill>
                      <a:srgbClr val="E6E6E6"/>
                    </a:solidFill>
                  </a:tcPr>
                </a:tc>
                <a:extLst>
                  <a:ext uri="{0D108BD9-81ED-4DB2-BD59-A6C34878D82A}">
                    <a16:rowId xmlns:a16="http://schemas.microsoft.com/office/drawing/2014/main" val="10001"/>
                  </a:ext>
                </a:extLst>
              </a:tr>
            </a:tbl>
          </a:graphicData>
        </a:graphic>
      </p:graphicFrame>
      <p:sp>
        <p:nvSpPr>
          <p:cNvPr id="2316" name="Rectangle 25"/>
          <p:cNvSpPr/>
          <p:nvPr>
            <p:custDataLst>
              <p:tags r:id="rId2"/>
            </p:custDataLst>
          </p:nvPr>
        </p:nvSpPr>
        <p:spPr>
          <a:xfrm>
            <a:off x="0" y="6508056"/>
            <a:ext cx="12192000" cy="63063"/>
          </a:xfrm>
          <a:prstGeom prst="rect">
            <a:avLst/>
          </a:prstGeom>
          <a:solidFill>
            <a:srgbClr val="FFEF79"/>
          </a:solidFill>
          <a:ln w="12700">
            <a:solidFill>
              <a:srgbClr val="FFEF79"/>
            </a:solidFill>
            <a:miter/>
          </a:ln>
        </p:spPr>
        <p:txBody>
          <a:bodyPr lIns="45719" rIns="45719" anchor="ctr"/>
          <a:lstStyle/>
          <a:p>
            <a:pPr algn="ctr">
              <a:defRPr>
                <a:solidFill>
                  <a:srgbClr val="FFFFFF"/>
                </a:solidFill>
              </a:defRPr>
            </a:pPr>
            <a:endParaRPr/>
          </a:p>
        </p:txBody>
      </p:sp>
      <p:sp>
        <p:nvSpPr>
          <p:cNvPr id="11" name="ZoneTexte 11"/>
          <p:cNvSpPr txBox="1"/>
          <p:nvPr>
            <p:custDataLst>
              <p:tags r:id="rId3"/>
            </p:custDataLst>
          </p:nvPr>
        </p:nvSpPr>
        <p:spPr>
          <a:xfrm>
            <a:off x="8306264" y="2204391"/>
            <a:ext cx="3399850"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1200" b="1">
                <a:solidFill>
                  <a:srgbClr val="008080"/>
                </a:solidFill>
              </a:defRPr>
            </a:lvl1pPr>
          </a:lstStyle>
          <a:p>
            <a:r>
              <a:rPr lang="en-CA"/>
              <a:t>End-of-Treatment Preparation Tool</a:t>
            </a:r>
          </a:p>
        </p:txBody>
      </p:sp>
      <p:sp>
        <p:nvSpPr>
          <p:cNvPr id="2" name="Numéro de diapositive">
            <a:extLst>
              <a:ext uri="{FF2B5EF4-FFF2-40B4-BE49-F238E27FC236}">
                <a16:creationId xmlns:a16="http://schemas.microsoft.com/office/drawing/2014/main" id="{1C17CF27-EFD1-CE2E-C14A-85FE3551E613}"/>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39</a:t>
            </a:fld>
            <a:endParaRPr lang="fr-CA"/>
          </a:p>
        </p:txBody>
      </p:sp>
      <p:pic>
        <p:nvPicPr>
          <p:cNvPr id="4" name="Picture 3">
            <a:hlinkClick r:id="rId7"/>
            <a:extLst>
              <a:ext uri="{FF2B5EF4-FFF2-40B4-BE49-F238E27FC236}">
                <a16:creationId xmlns:a16="http://schemas.microsoft.com/office/drawing/2014/main" id="{BDBBA2DA-71AA-8752-8370-E383E1FA136D}"/>
              </a:ext>
            </a:extLst>
          </p:cNvPr>
          <p:cNvPicPr>
            <a:picLocks noGrp="1" noRot="1" noChangeAspect="1" noMove="1" noResize="1" noEditPoints="1" noAdjustHandles="1" noChangeArrowheads="1" noChangeShapeType="1" noCrop="1"/>
          </p:cNvPicPr>
          <p:nvPr/>
        </p:nvPicPr>
        <p:blipFill>
          <a:blip r:embed="rId8"/>
          <a:stretch>
            <a:fillRect/>
          </a:stretch>
        </p:blipFill>
        <p:spPr>
          <a:xfrm>
            <a:off x="8341080" y="2525322"/>
            <a:ext cx="3679668" cy="2294752"/>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5" name="Text Placeholder 6"/>
          <p:cNvSpPr txBox="1"/>
          <p:nvPr>
            <p:custDataLst>
              <p:tags r:id="rId1"/>
            </p:custDataLst>
          </p:nvPr>
        </p:nvSpPr>
        <p:spPr>
          <a:xfrm>
            <a:off x="783466" y="2384139"/>
            <a:ext cx="10625052" cy="230676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defTabSz="841247">
              <a:spcBef>
                <a:spcPts val="400"/>
              </a:spcBef>
              <a:defRPr sz="1012"/>
            </a:pPr>
            <a:r>
              <a:rPr lang="en-CA" sz="1100">
                <a:solidFill>
                  <a:srgbClr val="373545"/>
                </a:solidFill>
              </a:rPr>
              <a:t>Dr. Marie-Andrée Fortin, Medical Co-manager, Oncology, Radiation Oncologist, CISSS de Laval</a:t>
            </a:r>
          </a:p>
          <a:p>
            <a:pPr defTabSz="841247">
              <a:spcBef>
                <a:spcPts val="400"/>
              </a:spcBef>
              <a:defRPr sz="1012"/>
            </a:pPr>
            <a:r>
              <a:rPr lang="en-CA" sz="1100">
                <a:solidFill>
                  <a:srgbClr val="373545"/>
                </a:solidFill>
              </a:rPr>
              <a:t>Dr. Setareh Samimi, Medical Co-manager, Oncology, Hemato-oncologist, CIUSSS du Nord-de-l’Île-de-Montréal </a:t>
            </a:r>
          </a:p>
          <a:p>
            <a:pPr defTabSz="841247">
              <a:spcBef>
                <a:spcPts val="400"/>
              </a:spcBef>
              <a:defRPr sz="1012"/>
            </a:pPr>
            <a:r>
              <a:rPr lang="en-CA" sz="1100">
                <a:solidFill>
                  <a:srgbClr val="373545"/>
                </a:solidFill>
              </a:rPr>
              <a:t>Guylaine Veillette, Clinical and Administrative Co-manager, Oncology, CISSS de Laval </a:t>
            </a:r>
          </a:p>
          <a:p>
            <a:pPr defTabSz="841247">
              <a:spcBef>
                <a:spcPts val="400"/>
              </a:spcBef>
              <a:defRPr sz="1012"/>
            </a:pPr>
            <a:r>
              <a:rPr lang="en-CA" sz="1100">
                <a:solidFill>
                  <a:srgbClr val="373545"/>
                </a:solidFill>
              </a:rPr>
              <a:t>Nicolas Cliquennois, Clinical and Administrative Co-manager, Oncology, CISSS de Laval</a:t>
            </a:r>
          </a:p>
          <a:p>
            <a:pPr defTabSz="841247">
              <a:spcBef>
                <a:spcPts val="400"/>
              </a:spcBef>
              <a:defRPr sz="1012"/>
            </a:pPr>
            <a:r>
              <a:rPr lang="en-CA" sz="1100">
                <a:solidFill>
                  <a:srgbClr val="373545"/>
                </a:solidFill>
              </a:rPr>
              <a:t>Claire Foucher, Clinical and Administrative Co-manager, Oncology, CIUSSS du Nord-de-l’Île-de-Montréal</a:t>
            </a:r>
          </a:p>
          <a:p>
            <a:pPr defTabSz="841247">
              <a:spcBef>
                <a:spcPts val="400"/>
              </a:spcBef>
              <a:defRPr sz="1012"/>
            </a:pPr>
            <a:r>
              <a:rPr lang="en-CA" sz="1100">
                <a:solidFill>
                  <a:srgbClr val="373545"/>
                </a:solidFill>
              </a:rPr>
              <a:t>Myriam Laroche, Clinical and Administrative Co-manager, Oncology, CIUSSS de la Capitale-Nationale</a:t>
            </a:r>
          </a:p>
          <a:p>
            <a:pPr defTabSz="841247">
              <a:spcBef>
                <a:spcPts val="400"/>
              </a:spcBef>
              <a:defRPr sz="1012"/>
            </a:pPr>
            <a:r>
              <a:rPr lang="en-CA" sz="1100">
                <a:solidFill>
                  <a:srgbClr val="373545"/>
                </a:solidFill>
              </a:rPr>
              <a:t>Véronique Blanchette, Project Lead, Community Oncology Navigator Nurse, CIUSSS de la Capitale-Nationale </a:t>
            </a:r>
          </a:p>
          <a:p>
            <a:pPr defTabSz="841247">
              <a:spcBef>
                <a:spcPts val="400"/>
              </a:spcBef>
              <a:defRPr sz="1012"/>
            </a:pPr>
            <a:r>
              <a:rPr lang="en-CA" sz="1100">
                <a:solidFill>
                  <a:srgbClr val="373545"/>
                </a:solidFill>
              </a:rPr>
              <a:t>Céline Samuel, patient partner, Gaspé </a:t>
            </a:r>
          </a:p>
        </p:txBody>
      </p:sp>
      <p:sp>
        <p:nvSpPr>
          <p:cNvPr id="1776" name="ZoneTexte 4"/>
          <p:cNvSpPr txBox="1"/>
          <p:nvPr>
            <p:custDataLst>
              <p:tags r:id="rId2"/>
            </p:custDataLst>
          </p:nvPr>
        </p:nvSpPr>
        <p:spPr>
          <a:xfrm>
            <a:off x="783466" y="1909133"/>
            <a:ext cx="6004561" cy="58477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3200" b="1" spc="-150">
                <a:solidFill>
                  <a:srgbClr val="373545"/>
                </a:solidFill>
                <a:latin typeface="Constantia"/>
                <a:ea typeface="Constantia"/>
                <a:cs typeface="Constantia"/>
                <a:sym typeface="Constantia"/>
              </a:defRPr>
            </a:lvl1pPr>
          </a:lstStyle>
          <a:p>
            <a:r>
              <a:rPr lang="en-US"/>
              <a:t>Contributors</a:t>
            </a:r>
            <a:endParaRPr lang="en-CA"/>
          </a:p>
        </p:txBody>
      </p:sp>
      <p:sp>
        <p:nvSpPr>
          <p:cNvPr id="1777" name="ZoneTexte 5"/>
          <p:cNvSpPr txBox="1"/>
          <p:nvPr>
            <p:custDataLst>
              <p:tags r:id="rId3"/>
            </p:custDataLst>
          </p:nvPr>
        </p:nvSpPr>
        <p:spPr>
          <a:xfrm>
            <a:off x="783466" y="4208158"/>
            <a:ext cx="6004561" cy="58477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3200" b="1" spc="-150">
                <a:solidFill>
                  <a:srgbClr val="373545"/>
                </a:solidFill>
                <a:latin typeface="Constantia"/>
                <a:ea typeface="Constantia"/>
                <a:cs typeface="Constantia"/>
                <a:sym typeface="Constantia"/>
              </a:defRPr>
            </a:lvl1pPr>
          </a:lstStyle>
          <a:p>
            <a:r>
              <a:rPr lang="fr-CA"/>
              <a:t>Acknowledgements</a:t>
            </a:r>
          </a:p>
        </p:txBody>
      </p:sp>
      <p:sp>
        <p:nvSpPr>
          <p:cNvPr id="1778" name="Text Placeholder 6"/>
          <p:cNvSpPr txBox="1"/>
          <p:nvPr>
            <p:custDataLst>
              <p:tags r:id="rId4"/>
            </p:custDataLst>
          </p:nvPr>
        </p:nvSpPr>
        <p:spPr>
          <a:xfrm>
            <a:off x="783466" y="4723672"/>
            <a:ext cx="11253195" cy="178351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defTabSz="841247">
              <a:spcBef>
                <a:spcPts val="400"/>
              </a:spcBef>
              <a:defRPr sz="1012"/>
            </a:pPr>
            <a:r>
              <a:rPr lang="en-CA" sz="1100">
                <a:solidFill>
                  <a:srgbClr val="373545"/>
                </a:solidFill>
              </a:rPr>
              <a:t>Jacinthe Hovington, Quebec Liaison, CPAC</a:t>
            </a:r>
          </a:p>
          <a:p>
            <a:pPr defTabSz="841247">
              <a:spcBef>
                <a:spcPts val="400"/>
              </a:spcBef>
              <a:defRPr sz="1012"/>
            </a:pPr>
            <a:r>
              <a:rPr lang="en-CA" sz="1100">
                <a:solidFill>
                  <a:srgbClr val="373545"/>
                </a:solidFill>
              </a:rPr>
              <a:t>Neala Lungu, Managing Director, Accreditation Canada, Pan-Canadian Accreditation, Canada</a:t>
            </a:r>
          </a:p>
          <a:p>
            <a:pPr defTabSz="841247">
              <a:spcBef>
                <a:spcPts val="400"/>
              </a:spcBef>
              <a:defRPr sz="1012"/>
            </a:pPr>
            <a:r>
              <a:rPr lang="en-CA" sz="1100">
                <a:solidFill>
                  <a:srgbClr val="373545"/>
                </a:solidFill>
              </a:rPr>
              <a:t>Marie-Pascale Pomey, Co-Director, Centre of Excellence on Partnership with Patients and the Public, Professor in the Department of management, evaluation and health policy, School of Public Health, Université de Montréal</a:t>
            </a:r>
          </a:p>
          <a:p>
            <a:pPr defTabSz="841247">
              <a:spcBef>
                <a:spcPts val="400"/>
              </a:spcBef>
              <a:defRPr sz="1012"/>
            </a:pPr>
            <a:r>
              <a:rPr lang="en-CA" sz="1100">
                <a:solidFill>
                  <a:srgbClr val="373545"/>
                </a:solidFill>
              </a:rPr>
              <a:t>Rachelle Roy, patient partner, </a:t>
            </a:r>
            <a:r>
              <a:rPr lang="en-CA" sz="1100"/>
              <a:t>member of the PQC’s </a:t>
            </a:r>
            <a:r>
              <a:rPr lang="en-CA" sz="1100">
                <a:solidFill>
                  <a:srgbClr val="373545"/>
                </a:solidFill>
              </a:rPr>
              <a:t>CNPTC, Abitibi-Témiscamingue</a:t>
            </a:r>
          </a:p>
          <a:p>
            <a:pPr defTabSz="841247">
              <a:spcBef>
                <a:spcPts val="400"/>
              </a:spcBef>
              <a:defRPr sz="1012"/>
            </a:pPr>
            <a:r>
              <a:rPr lang="en-CA" sz="1100">
                <a:solidFill>
                  <a:srgbClr val="373545"/>
                </a:solidFill>
              </a:rPr>
              <a:t>Vincent Dumez, director, community partnerships</a:t>
            </a:r>
            <a:r>
              <a:rPr lang="en-CA" sz="1100">
                <a:solidFill>
                  <a:schemeClr val="tx1"/>
                </a:solidFill>
              </a:rPr>
              <a:t>, Faculty of </a:t>
            </a:r>
            <a:r>
              <a:rPr lang="en-CA" sz="1100">
                <a:solidFill>
                  <a:srgbClr val="373545"/>
                </a:solidFill>
              </a:rPr>
              <a:t>Medicine</a:t>
            </a:r>
            <a:r>
              <a:rPr lang="en-CA" sz="1100"/>
              <a:t>, Université de Montréal</a:t>
            </a:r>
          </a:p>
          <a:p>
            <a:pPr defTabSz="841247">
              <a:spcBef>
                <a:spcPts val="400"/>
              </a:spcBef>
              <a:defRPr sz="1012"/>
            </a:pPr>
            <a:r>
              <a:rPr lang="en-CA" sz="1100">
                <a:solidFill>
                  <a:srgbClr val="373545"/>
                </a:solidFill>
              </a:rPr>
              <a:t>Dominique Tremblay, Professor, Faculty of Medicine and Health Sciences, École des sciences infirmières, Université de Sherbrooke.    </a:t>
            </a:r>
          </a:p>
          <a:p>
            <a:pPr defTabSz="841247">
              <a:spcBef>
                <a:spcPts val="400"/>
              </a:spcBef>
              <a:defRPr sz="1012"/>
            </a:pPr>
            <a:r>
              <a:rPr lang="en-CA" sz="1100"/>
              <a:t>Astride Bazile, Project Coordinator, Cancer Care Transition of Care Program, McGill University Health Centre</a:t>
            </a:r>
          </a:p>
        </p:txBody>
      </p:sp>
      <p:sp>
        <p:nvSpPr>
          <p:cNvPr id="3" name="Espace réservé du numéro de diapositive 2">
            <a:extLst>
              <a:ext uri="{FF2B5EF4-FFF2-40B4-BE49-F238E27FC236}">
                <a16:creationId xmlns:a16="http://schemas.microsoft.com/office/drawing/2014/main" id="{7C50623B-A99D-6C75-23E3-A90BBE536FDF}"/>
              </a:ext>
            </a:extLst>
          </p:cNvPr>
          <p:cNvSpPr>
            <a:spLocks noGrp="1"/>
          </p:cNvSpPr>
          <p:nvPr>
            <p:ph type="sldNum" sz="quarter" idx="2"/>
            <p:custDataLst>
              <p:tags r:id="rId5"/>
            </p:custDataLst>
          </p:nvPr>
        </p:nvSpPr>
        <p:spPr>
          <a:xfrm>
            <a:off x="9000000" y="6480000"/>
            <a:ext cx="2844800" cy="368301"/>
          </a:xfrm>
        </p:spPr>
        <p:txBody>
          <a:bodyPr/>
          <a:lstStyle/>
          <a:p>
            <a:fld id="{86CB4B4D-7CA3-9044-876B-883B54F8677D}" type="slidenum">
              <a:rPr lang="fr-CA" smtClean="0"/>
              <a:t>4</a:t>
            </a:fld>
            <a:endParaRPr lang="fr-CA"/>
          </a:p>
        </p:txBody>
      </p:sp>
      <p:sp>
        <p:nvSpPr>
          <p:cNvPr id="2" name="ZoneTexte 4">
            <a:extLst>
              <a:ext uri="{FF2B5EF4-FFF2-40B4-BE49-F238E27FC236}">
                <a16:creationId xmlns:a16="http://schemas.microsoft.com/office/drawing/2014/main" id="{938E8940-6ED7-A1B1-3A4A-1ABB1855FB1E}"/>
              </a:ext>
            </a:extLst>
          </p:cNvPr>
          <p:cNvSpPr txBox="1"/>
          <p:nvPr>
            <p:custDataLst>
              <p:tags r:id="rId6"/>
            </p:custDataLst>
          </p:nvPr>
        </p:nvSpPr>
        <p:spPr>
          <a:xfrm>
            <a:off x="783468" y="797799"/>
            <a:ext cx="6004561" cy="58477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3200" b="1" spc="-150">
                <a:solidFill>
                  <a:srgbClr val="373545"/>
                </a:solidFill>
                <a:latin typeface="Constantia"/>
                <a:ea typeface="Constantia"/>
                <a:cs typeface="Constantia"/>
                <a:sym typeface="Constantia"/>
              </a:defRPr>
            </a:lvl1pPr>
          </a:lstStyle>
          <a:p>
            <a:r>
              <a:rPr lang="en-CA"/>
              <a:t>Lead Authors</a:t>
            </a:r>
          </a:p>
        </p:txBody>
      </p:sp>
      <p:sp>
        <p:nvSpPr>
          <p:cNvPr id="4" name="Text Placeholder 6">
            <a:extLst>
              <a:ext uri="{FF2B5EF4-FFF2-40B4-BE49-F238E27FC236}">
                <a16:creationId xmlns:a16="http://schemas.microsoft.com/office/drawing/2014/main" id="{153C8A50-0F65-3EE9-A55D-31001FA8B797}"/>
              </a:ext>
            </a:extLst>
          </p:cNvPr>
          <p:cNvSpPr txBox="1"/>
          <p:nvPr>
            <p:custDataLst>
              <p:tags r:id="rId7"/>
            </p:custDataLst>
          </p:nvPr>
        </p:nvSpPr>
        <p:spPr>
          <a:xfrm>
            <a:off x="783466" y="1287335"/>
            <a:ext cx="10625052" cy="58477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defTabSz="841247">
              <a:spcBef>
                <a:spcPts val="400"/>
              </a:spcBef>
              <a:defRPr sz="1012"/>
            </a:pPr>
            <a:r>
              <a:rPr lang="en-CA" sz="1100">
                <a:solidFill>
                  <a:srgbClr val="373545"/>
                </a:solidFill>
              </a:rPr>
              <a:t>Christine Arsenault, Clinical and Administrative-Co-manager, Oncology, CISSS de la Gaspésie</a:t>
            </a:r>
          </a:p>
          <a:p>
            <a:pPr defTabSz="841247">
              <a:spcBef>
                <a:spcPts val="400"/>
              </a:spcBef>
              <a:defRPr sz="1012"/>
            </a:pPr>
            <a:r>
              <a:rPr lang="en-CA" sz="1100">
                <a:solidFill>
                  <a:srgbClr val="373545"/>
                </a:solidFill>
              </a:rPr>
              <a:t>Elodie Brochu, Advisor, PQC, MSSS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14" name="Tableau 5"/>
          <p:cNvGraphicFramePr/>
          <p:nvPr>
            <p:custDataLst>
              <p:tags r:id="rId1"/>
            </p:custDataLst>
            <p:extLst>
              <p:ext uri="{D42A27DB-BD31-4B8C-83A1-F6EECF244321}">
                <p14:modId xmlns:p14="http://schemas.microsoft.com/office/powerpoint/2010/main" val="3910379768"/>
              </p:ext>
            </p:extLst>
          </p:nvPr>
        </p:nvGraphicFramePr>
        <p:xfrm>
          <a:off x="0" y="0"/>
          <a:ext cx="12192000" cy="6898737"/>
        </p:xfrm>
        <a:graphic>
          <a:graphicData uri="http://schemas.openxmlformats.org/drawingml/2006/table">
            <a:tbl>
              <a:tblPr firstRow="1">
                <a:tableStyleId>{4C3C2611-4C71-4FC5-86AE-919BDF0F9419}</a:tableStyleId>
              </a:tblPr>
              <a:tblGrid>
                <a:gridCol w="8243425">
                  <a:extLst>
                    <a:ext uri="{9D8B030D-6E8A-4147-A177-3AD203B41FA5}">
                      <a16:colId xmlns:a16="http://schemas.microsoft.com/office/drawing/2014/main" val="20000"/>
                    </a:ext>
                  </a:extLst>
                </a:gridCol>
                <a:gridCol w="3948575">
                  <a:extLst>
                    <a:ext uri="{9D8B030D-6E8A-4147-A177-3AD203B41FA5}">
                      <a16:colId xmlns:a16="http://schemas.microsoft.com/office/drawing/2014/main" val="20001"/>
                    </a:ext>
                  </a:extLst>
                </a:gridCol>
              </a:tblGrid>
              <a:tr h="794529">
                <a:tc>
                  <a:txBody>
                    <a:bodyPr/>
                    <a:lstStyle/>
                    <a:p>
                      <a:pPr indent="92075" algn="l">
                        <a:defRPr sz="1600" b="1">
                          <a:solidFill>
                            <a:srgbClr val="FFFFFF"/>
                          </a:solidFill>
                        </a:defRPr>
                      </a:pPr>
                      <a:r>
                        <a:rPr lang="en-CA" sz="1600" noProof="0"/>
                        <a:t>Proposed strategies</a:t>
                      </a:r>
                    </a:p>
                  </a:txBody>
                  <a:tcPr marL="45720" marR="45720" horzOverflow="overflow">
                    <a:solidFill>
                      <a:srgbClr val="008080"/>
                    </a:solidFill>
                  </a:tcPr>
                </a:tc>
                <a:tc>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horzOverflow="overflow">
                    <a:solidFill>
                      <a:srgbClr val="008080"/>
                    </a:solidFill>
                  </a:tcPr>
                </a:tc>
                <a:extLst>
                  <a:ext uri="{0D108BD9-81ED-4DB2-BD59-A6C34878D82A}">
                    <a16:rowId xmlns:a16="http://schemas.microsoft.com/office/drawing/2014/main" val="10000"/>
                  </a:ext>
                </a:extLst>
              </a:tr>
              <a:tr h="6104208">
                <a:tc>
                  <a:txBody>
                    <a:bodyPr/>
                    <a:lstStyle/>
                    <a:p>
                      <a:pPr marL="85725" indent="1588" algn="just">
                        <a:spcBef>
                          <a:spcPts val="600"/>
                        </a:spcBef>
                        <a:buFont typeface="+mj-lt"/>
                        <a:buNone/>
                        <a:defRPr sz="1400"/>
                      </a:pPr>
                      <a:r>
                        <a:rPr lang="en-CA" sz="1400" b="1" dirty="0"/>
                        <a:t>Examples of how to use the Risk Stratification and Self-Care Capacity Assessment</a:t>
                      </a:r>
                      <a:r>
                        <a:rPr lang="en-CA" sz="1400" b="1" baseline="0" dirty="0"/>
                        <a:t> </a:t>
                      </a:r>
                      <a:r>
                        <a:rPr lang="en-CA" b="1" noProof="0" dirty="0"/>
                        <a:t>(who does what, how and when):</a:t>
                      </a:r>
                    </a:p>
                    <a:p>
                      <a:pPr marL="449263" indent="-271463" algn="just">
                        <a:spcBef>
                          <a:spcPts val="600"/>
                        </a:spcBef>
                        <a:buFont typeface="Wingdings" panose="05000000000000000000" pitchFamily="2" charset="2"/>
                        <a:buChar char="ü"/>
                        <a:defRPr sz="1400"/>
                      </a:pPr>
                      <a:r>
                        <a:rPr lang="en-CA" sz="1400" b="1" baseline="0" dirty="0">
                          <a:solidFill>
                            <a:schemeClr val="tx1"/>
                          </a:solidFill>
                        </a:rPr>
                        <a:t>Personalized organization of services and analysis phase</a:t>
                      </a:r>
                      <a:endParaRPr lang="en-CA" b="1" dirty="0"/>
                    </a:p>
                    <a:p>
                      <a:pPr marL="742950" marR="0" lvl="1" indent="-285750" algn="just" defTabSz="914400" rtl="0" eaLnBrk="1" fontAlgn="auto" latinLnBrk="0" hangingPunct="1">
                        <a:lnSpc>
                          <a:spcPct val="100000"/>
                        </a:lnSpc>
                        <a:spcBef>
                          <a:spcPts val="600"/>
                        </a:spcBef>
                        <a:spcAft>
                          <a:spcPts val="0"/>
                        </a:spcAft>
                        <a:buClrTx/>
                        <a:buSzPct val="100000"/>
                        <a:buFontTx/>
                        <a:buChar char="❑"/>
                        <a:tabLst/>
                        <a:defRPr sz="1100"/>
                      </a:pPr>
                      <a:r>
                        <a:rPr lang="en-CA" sz="1400" dirty="0"/>
                        <a:t>Review and analyze </a:t>
                      </a:r>
                      <a:r>
                        <a:rPr lang="en-CA" sz="1400" baseline="0" noProof="0" dirty="0">
                          <a:latin typeface="Arial" panose="020B0604020202020204" pitchFamily="34" charset="0"/>
                          <a:cs typeface="Arial" panose="020B0604020202020204" pitchFamily="34" charset="0"/>
                        </a:rPr>
                        <a:t>the</a:t>
                      </a:r>
                      <a:r>
                        <a:rPr lang="en-CA" sz="1400" noProof="0" dirty="0">
                          <a:latin typeface="Arial" panose="020B0604020202020204" pitchFamily="34" charset="0"/>
                          <a:cs typeface="Arial" panose="020B0604020202020204" pitchFamily="34" charset="0"/>
                        </a:rPr>
                        <a:t> </a:t>
                      </a:r>
                      <a:r>
                        <a:rPr lang="en-CA" sz="1400" b="0" i="0" u="sng" strike="noStrike" cap="none" spc="0" baseline="0" noProof="0" dirty="0">
                          <a:solidFill>
                            <a:srgbClr val="3333FF"/>
                          </a:solidFill>
                          <a:uFillTx/>
                          <a:latin typeface="Arial"/>
                          <a:cs typeface="Arial"/>
                          <a:sym typeface="Arial"/>
                          <a:hlinkClick r:id="rId8">
                            <a:extLst>
                              <a:ext uri="{A12FA001-AC4F-418D-AE19-62706E023703}">
                                <ahyp:hlinkClr xmlns:ahyp="http://schemas.microsoft.com/office/drawing/2018/hyperlinkcolor" val="tx"/>
                              </a:ext>
                            </a:extLst>
                          </a:hlinkClick>
                        </a:rPr>
                        <a:t>End-of-Treatment Preparation Tool</a:t>
                      </a:r>
                      <a:r>
                        <a:rPr lang="en-CA" sz="1400" dirty="0"/>
                        <a:t> completed by the patient and their loved ones</a:t>
                      </a:r>
                    </a:p>
                    <a:p>
                      <a:pPr marL="742950" marR="0" lvl="1" indent="-285750" algn="just" defTabSz="914400" rtl="0" eaLnBrk="1" fontAlgn="auto" latinLnBrk="0" hangingPunct="1">
                        <a:lnSpc>
                          <a:spcPct val="100000"/>
                        </a:lnSpc>
                        <a:spcBef>
                          <a:spcPts val="600"/>
                        </a:spcBef>
                        <a:spcAft>
                          <a:spcPts val="0"/>
                        </a:spcAft>
                        <a:buClrTx/>
                        <a:buSzPct val="100000"/>
                        <a:buFontTx/>
                        <a:buChar char="❑"/>
                        <a:tabLst/>
                        <a:defRPr sz="1100"/>
                      </a:pPr>
                      <a:r>
                        <a:rPr lang="en-CA" sz="1400" dirty="0"/>
                        <a:t>Review the patient’s chart (comorbidities) </a:t>
                      </a:r>
                    </a:p>
                    <a:p>
                      <a:pPr marL="742950" marR="0" lvl="1" indent="-285750" algn="just" defTabSz="914400" rtl="0" eaLnBrk="1" fontAlgn="auto" latinLnBrk="0" hangingPunct="1">
                        <a:lnSpc>
                          <a:spcPct val="100000"/>
                        </a:lnSpc>
                        <a:spcBef>
                          <a:spcPts val="600"/>
                        </a:spcBef>
                        <a:spcAft>
                          <a:spcPts val="0"/>
                        </a:spcAft>
                        <a:buClrTx/>
                        <a:buSzPct val="100000"/>
                        <a:buFontTx/>
                        <a:buChar char="❑"/>
                        <a:tabLst/>
                        <a:defRPr sz="1100"/>
                      </a:pPr>
                      <a:r>
                        <a:rPr lang="en-CA" sz="1400" dirty="0"/>
                        <a:t>Speak with the attending physician or medical specialist to confirm the risk stratification level (comorbidities)</a:t>
                      </a:r>
                    </a:p>
                    <a:p>
                      <a:pPr marL="742950" marR="0" lvl="1" indent="-285750" algn="just" defTabSz="914400" rtl="0" eaLnBrk="1" fontAlgn="auto" latinLnBrk="0" hangingPunct="1">
                        <a:lnSpc>
                          <a:spcPct val="100000"/>
                        </a:lnSpc>
                        <a:spcBef>
                          <a:spcPts val="600"/>
                        </a:spcBef>
                        <a:spcAft>
                          <a:spcPts val="0"/>
                        </a:spcAft>
                        <a:buClrTx/>
                        <a:buSzPct val="100000"/>
                        <a:buFontTx/>
                        <a:buChar char="❑"/>
                        <a:tabLst/>
                        <a:defRPr sz="1100"/>
                      </a:pPr>
                      <a:r>
                        <a:rPr lang="en-CA" sz="1400" dirty="0">
                          <a:latin typeface="Arial" panose="020B0604020202020204" pitchFamily="34" charset="0"/>
                          <a:cs typeface="Arial" panose="020B0604020202020204" pitchFamily="34" charset="0"/>
                        </a:rPr>
                        <a:t>Have the ONN or another professional fill out </a:t>
                      </a:r>
                      <a:r>
                        <a:rPr lang="en-CA" sz="1400" b="1" i="0" u="none" dirty="0">
                          <a:solidFill>
                            <a:schemeClr val="tx1"/>
                          </a:solidFill>
                          <a:uFill>
                            <a:solidFill>
                              <a:srgbClr val="6B9F25"/>
                            </a:solidFill>
                          </a:uFill>
                        </a:rPr>
                        <a:t>sections 1 and 2 of </a:t>
                      </a:r>
                      <a:r>
                        <a:rPr lang="en-CA" sz="1400" dirty="0">
                          <a:latin typeface="Arial" panose="020B0604020202020204" pitchFamily="34" charset="0"/>
                          <a:cs typeface="Arial" panose="020B0604020202020204" pitchFamily="34" charset="0"/>
                        </a:rPr>
                        <a:t>the</a:t>
                      </a:r>
                      <a:r>
                        <a:rPr lang="en-CA" sz="1400" baseline="0" dirty="0">
                          <a:latin typeface="Arial" panose="020B0604020202020204" pitchFamily="34" charset="0"/>
                          <a:cs typeface="Arial" panose="020B0604020202020204" pitchFamily="34" charset="0"/>
                        </a:rPr>
                        <a:t> </a:t>
                      </a:r>
                      <a:r>
                        <a:rPr lang="en-US" sz="1400" b="0" i="0" u="sng" strike="noStrike" cap="none" spc="0" baseline="0" noProof="0" dirty="0">
                          <a:solidFill>
                            <a:srgbClr val="3333FF"/>
                          </a:solidFill>
                          <a:uFillTx/>
                          <a:latin typeface="Arial"/>
                          <a:cs typeface="Arial"/>
                          <a:sym typeface="Arial"/>
                          <a:hlinkClick r:id="rId9"/>
                        </a:rPr>
                        <a:t>Risk Stratification and Self-Care Capacity Assessment</a:t>
                      </a:r>
                      <a:r>
                        <a:rPr lang="en-CA" sz="1400" noProof="0" dirty="0"/>
                        <a:t>, an analysis of which will inform </a:t>
                      </a:r>
                      <a:r>
                        <a:rPr lang="en-CA" sz="1400" u="none" baseline="0" dirty="0">
                          <a:solidFill>
                            <a:schemeClr val="tx1"/>
                          </a:solidFill>
                          <a:uFill>
                            <a:solidFill>
                              <a:srgbClr val="6B9F25"/>
                            </a:solidFill>
                          </a:uFill>
                        </a:rPr>
                        <a:t>section 3 and the personalized service delivery</a:t>
                      </a:r>
                      <a:endParaRPr lang="en-CA" sz="1400" i="0" u="sng" dirty="0">
                        <a:solidFill>
                          <a:schemeClr val="tx1"/>
                        </a:solidFill>
                      </a:endParaRPr>
                    </a:p>
                    <a:p>
                      <a:pPr marL="742950" marR="0" lvl="1" indent="-285750" algn="just" defTabSz="914400" rtl="0" eaLnBrk="1" fontAlgn="auto" latinLnBrk="0" hangingPunct="1">
                        <a:lnSpc>
                          <a:spcPct val="100000"/>
                        </a:lnSpc>
                        <a:spcBef>
                          <a:spcPts val="600"/>
                        </a:spcBef>
                        <a:spcAft>
                          <a:spcPts val="0"/>
                        </a:spcAft>
                        <a:buClrTx/>
                        <a:buSzPct val="100000"/>
                        <a:buFontTx/>
                        <a:buChar char="❑"/>
                        <a:tabLst/>
                        <a:defRPr sz="1100"/>
                      </a:pPr>
                      <a:r>
                        <a:rPr lang="en-CA" sz="1400" dirty="0">
                          <a:latin typeface="Arial" panose="020B0604020202020204" pitchFamily="34" charset="0"/>
                          <a:cs typeface="Arial" panose="020B0604020202020204" pitchFamily="34" charset="0"/>
                        </a:rPr>
                        <a:t>Select </a:t>
                      </a:r>
                      <a:r>
                        <a:rPr lang="en-CA" sz="1400" b="0" i="0" u="none" strike="noStrike" cap="none" spc="0" baseline="0" dirty="0">
                          <a:solidFill>
                            <a:srgbClr val="000000"/>
                          </a:solidFill>
                          <a:uFillTx/>
                          <a:latin typeface="Arial" panose="020B0604020202020204" pitchFamily="34" charset="0"/>
                          <a:cs typeface="Arial" panose="020B0604020202020204" pitchFamily="34" charset="0"/>
                          <a:sym typeface="Arial"/>
                        </a:rPr>
                        <a:t>the category of risk and self-care capacity under </a:t>
                      </a:r>
                      <a:r>
                        <a:rPr lang="en-CA" sz="1400" b="1" i="0" u="none" strike="noStrike" cap="none" spc="0" baseline="0" dirty="0">
                          <a:solidFill>
                            <a:srgbClr val="000000"/>
                          </a:solidFill>
                          <a:uFillTx/>
                          <a:latin typeface="Arial" panose="020B0604020202020204" pitchFamily="34" charset="0"/>
                          <a:cs typeface="Arial" panose="020B0604020202020204" pitchFamily="34" charset="0"/>
                          <a:sym typeface="Arial"/>
                        </a:rPr>
                        <a:t>“</a:t>
                      </a:r>
                      <a:r>
                        <a:rPr lang="en-CA" sz="1400" b="1" i="0" u="none" strike="noStrike" cap="none" spc="0" baseline="0" dirty="0">
                          <a:solidFill>
                            <a:srgbClr val="000000"/>
                          </a:solidFill>
                          <a:uFillTx/>
                          <a:latin typeface="Arial" panose="020B0604020202020204" pitchFamily="34" charset="0"/>
                          <a:ea typeface="Arial"/>
                          <a:cs typeface="Arial" panose="020B0604020202020204" pitchFamily="34" charset="0"/>
                          <a:sym typeface="Arial"/>
                        </a:rPr>
                        <a:t>Follow-up care indications”</a:t>
                      </a:r>
                      <a:r>
                        <a:rPr lang="en-CA" sz="1400" b="1" i="0" u="none" strike="noStrike" cap="none" spc="0" baseline="0" dirty="0">
                          <a:solidFill>
                            <a:srgbClr val="000000"/>
                          </a:solidFill>
                          <a:uFillTx/>
                          <a:latin typeface="Arial" panose="020B0604020202020204" pitchFamily="34" charset="0"/>
                          <a:cs typeface="Arial" panose="020B0604020202020204" pitchFamily="34" charset="0"/>
                          <a:sym typeface="Arial"/>
                        </a:rPr>
                        <a:t> </a:t>
                      </a:r>
                      <a:r>
                        <a:rPr lang="en-CA" sz="1400" b="1" baseline="0" dirty="0">
                          <a:latin typeface="Arial" panose="020B0604020202020204" pitchFamily="34" charset="0"/>
                          <a:cs typeface="Arial" panose="020B0604020202020204" pitchFamily="34" charset="0"/>
                        </a:rPr>
                        <a:t>in </a:t>
                      </a:r>
                      <a:r>
                        <a:rPr lang="en-CA" sz="1400" b="1" i="0" dirty="0">
                          <a:latin typeface="Arial" panose="020B0604020202020204" pitchFamily="34" charset="0"/>
                          <a:cs typeface="Arial" panose="020B0604020202020204" pitchFamily="34" charset="0"/>
                        </a:rPr>
                        <a:t>section 3 </a:t>
                      </a:r>
                      <a:r>
                        <a:rPr lang="en-CA" sz="1400" dirty="0">
                          <a:latin typeface="Arial" panose="020B0604020202020204" pitchFamily="34" charset="0"/>
                          <a:cs typeface="Arial" panose="020B0604020202020204" pitchFamily="34" charset="0"/>
                        </a:rPr>
                        <a:t>that best fits the patient and their environment: </a:t>
                      </a:r>
                      <a:r>
                        <a:rPr lang="en-US" sz="1400" b="0" i="0" u="none" strike="noStrike" cap="none" spc="0" baseline="0" dirty="0">
                          <a:solidFill>
                            <a:srgbClr val="000000"/>
                          </a:solidFill>
                          <a:uFillTx/>
                          <a:latin typeface="Arial" panose="020B0604020202020204" pitchFamily="34" charset="0"/>
                          <a:ea typeface="Arial"/>
                          <a:cs typeface="Arial" panose="020B0604020202020204" pitchFamily="34" charset="0"/>
                          <a:sym typeface="Arial"/>
                        </a:rPr>
                        <a:t>Low risk and high self-care capacity</a:t>
                      </a:r>
                      <a:r>
                        <a:rPr lang="en-CA" sz="1400" b="0" i="0" u="none" strike="noStrike" cap="none" spc="0" baseline="0" dirty="0">
                          <a:solidFill>
                            <a:srgbClr val="000000"/>
                          </a:solidFill>
                          <a:uFillTx/>
                          <a:latin typeface="Arial" panose="020B0604020202020204" pitchFamily="34" charset="0"/>
                          <a:ea typeface="Arial"/>
                          <a:cs typeface="Arial" panose="020B0604020202020204" pitchFamily="34" charset="0"/>
                          <a:sym typeface="Arial"/>
                        </a:rPr>
                        <a:t>;</a:t>
                      </a:r>
                      <a:r>
                        <a:rPr lang="en-CA" sz="1400" b="0" i="0" u="none" strike="noStrike" cap="none" spc="0" baseline="0" dirty="0">
                          <a:solidFill>
                            <a:srgbClr val="000000"/>
                          </a:solidFill>
                          <a:uFillTx/>
                          <a:latin typeface="Arial" panose="020B0604020202020204" pitchFamily="34" charset="0"/>
                          <a:cs typeface="Arial" panose="020B0604020202020204" pitchFamily="34" charset="0"/>
                          <a:sym typeface="Arial"/>
                        </a:rPr>
                        <a:t> </a:t>
                      </a:r>
                      <a:r>
                        <a:rPr lang="en-US" sz="1400" b="0" i="0" u="none" strike="noStrike" cap="none" spc="0" baseline="0" dirty="0">
                          <a:solidFill>
                            <a:srgbClr val="000000"/>
                          </a:solidFill>
                          <a:uFillTx/>
                          <a:latin typeface="Arial" panose="020B0604020202020204" pitchFamily="34" charset="0"/>
                          <a:ea typeface="Arial"/>
                          <a:cs typeface="Arial" panose="020B0604020202020204" pitchFamily="34" charset="0"/>
                          <a:sym typeface="Arial"/>
                        </a:rPr>
                        <a:t>Moderate risk and moderate self-care capacity;</a:t>
                      </a:r>
                      <a:r>
                        <a:rPr lang="en-CA" sz="1400" b="0" i="0" u="none" strike="noStrike" cap="none" spc="0" baseline="0" dirty="0">
                          <a:solidFill>
                            <a:srgbClr val="000000"/>
                          </a:solidFill>
                          <a:uFillTx/>
                          <a:latin typeface="Arial" panose="020B0604020202020204" pitchFamily="34" charset="0"/>
                          <a:ea typeface="Arial"/>
                          <a:cs typeface="Arial" panose="020B0604020202020204" pitchFamily="34" charset="0"/>
                          <a:sym typeface="Arial"/>
                        </a:rPr>
                        <a:t> or</a:t>
                      </a:r>
                      <a:r>
                        <a:rPr lang="en-CA" sz="1400" b="0" i="0" u="none" strike="noStrike" cap="none" spc="0" baseline="0" dirty="0">
                          <a:solidFill>
                            <a:srgbClr val="000000"/>
                          </a:solidFill>
                          <a:uFillTx/>
                          <a:latin typeface="Arial" panose="020B0604020202020204" pitchFamily="34" charset="0"/>
                          <a:cs typeface="Arial" panose="020B0604020202020204" pitchFamily="34" charset="0"/>
                          <a:sym typeface="Arial"/>
                        </a:rPr>
                        <a:t> </a:t>
                      </a:r>
                      <a:r>
                        <a:rPr lang="en-US" sz="1400" b="0" i="0" u="none" strike="noStrike" cap="none" spc="0" baseline="0" dirty="0">
                          <a:solidFill>
                            <a:srgbClr val="000000"/>
                          </a:solidFill>
                          <a:uFillTx/>
                          <a:latin typeface="Arial" panose="020B0604020202020204" pitchFamily="34" charset="0"/>
                          <a:ea typeface="Arial"/>
                          <a:cs typeface="Arial" panose="020B0604020202020204" pitchFamily="34" charset="0"/>
                          <a:sym typeface="Arial"/>
                        </a:rPr>
                        <a:t>High risk and low self-care capacity</a:t>
                      </a:r>
                      <a:endParaRPr lang="en-CA" sz="1400" b="0" i="0" u="none" strike="noStrike" cap="none" spc="0" baseline="0" dirty="0">
                        <a:solidFill>
                          <a:srgbClr val="000000"/>
                        </a:solidFill>
                        <a:uFillTx/>
                        <a:latin typeface="Arial" panose="020B0604020202020204" pitchFamily="34" charset="0"/>
                        <a:cs typeface="Arial" panose="020B0604020202020204" pitchFamily="34" charset="0"/>
                        <a:sym typeface="Arial"/>
                      </a:endParaRPr>
                    </a:p>
                    <a:p>
                      <a:pPr marL="742950" marR="0" lvl="1" indent="-285750" algn="just" defTabSz="914400" rtl="0" eaLnBrk="1" fontAlgn="auto" latinLnBrk="0" hangingPunct="1">
                        <a:lnSpc>
                          <a:spcPct val="100000"/>
                        </a:lnSpc>
                        <a:spcBef>
                          <a:spcPts val="600"/>
                        </a:spcBef>
                        <a:spcAft>
                          <a:spcPts val="0"/>
                        </a:spcAft>
                        <a:buClrTx/>
                        <a:buSzPct val="100000"/>
                        <a:buFontTx/>
                        <a:buChar char="❑"/>
                        <a:tabLst/>
                        <a:defRPr sz="1100"/>
                      </a:pPr>
                      <a:r>
                        <a:rPr lang="en-CA" sz="1400" dirty="0">
                          <a:solidFill>
                            <a:schemeClr val="tx1"/>
                          </a:solidFill>
                          <a:latin typeface="Arial" panose="020B0604020202020204" pitchFamily="34" charset="0"/>
                          <a:cs typeface="Arial" panose="020B0604020202020204" pitchFamily="34" charset="0"/>
                        </a:rPr>
                        <a:t>Offer follow-up care services and resources and direct patients as appropriate according to their needs,</a:t>
                      </a:r>
                      <a:r>
                        <a:rPr lang="en-CA" sz="1400" baseline="0" dirty="0">
                          <a:solidFill>
                            <a:schemeClr val="tx1"/>
                          </a:solidFill>
                          <a:latin typeface="Arial" panose="020B0604020202020204" pitchFamily="34" charset="0"/>
                          <a:cs typeface="Arial" panose="020B0604020202020204" pitchFamily="34" charset="0"/>
                        </a:rPr>
                        <a:t> </a:t>
                      </a:r>
                      <a:r>
                        <a:rPr lang="en-CA" sz="1400" dirty="0">
                          <a:solidFill>
                            <a:schemeClr val="tx1"/>
                          </a:solidFill>
                          <a:latin typeface="Arial" panose="020B0604020202020204" pitchFamily="34" charset="0"/>
                          <a:cs typeface="Arial" panose="020B0604020202020204" pitchFamily="34" charset="0"/>
                        </a:rPr>
                        <a:t>self-care capacity</a:t>
                      </a:r>
                      <a:r>
                        <a:rPr lang="en-CA" sz="1400" baseline="0" dirty="0">
                          <a:solidFill>
                            <a:schemeClr val="tx1"/>
                          </a:solidFill>
                          <a:latin typeface="Arial" panose="020B0604020202020204" pitchFamily="34" charset="0"/>
                          <a:cs typeface="Arial" panose="020B0604020202020204" pitchFamily="34" charset="0"/>
                        </a:rPr>
                        <a:t> and risk level (</a:t>
                      </a:r>
                      <a:r>
                        <a:rPr lang="en-CA" sz="1400" b="1" baseline="0" dirty="0">
                          <a:solidFill>
                            <a:schemeClr val="tx1"/>
                          </a:solidFill>
                          <a:latin typeface="Arial" panose="020B0604020202020204" pitchFamily="34" charset="0"/>
                          <a:cs typeface="Arial" panose="020B0604020202020204" pitchFamily="34" charset="0"/>
                        </a:rPr>
                        <a:t>see follow-up care examples on next slide</a:t>
                      </a:r>
                      <a:r>
                        <a:rPr lang="en-CA" sz="1400" baseline="0" dirty="0">
                          <a:solidFill>
                            <a:schemeClr val="tx1"/>
                          </a:solidFill>
                          <a:latin typeface="Arial" panose="020B0604020202020204" pitchFamily="34" charset="0"/>
                          <a:cs typeface="Arial" panose="020B0604020202020204" pitchFamily="34" charset="0"/>
                        </a:rPr>
                        <a:t>)</a:t>
                      </a:r>
                      <a:endParaRPr lang="en-CA" sz="1400" dirty="0">
                        <a:solidFill>
                          <a:schemeClr val="tx1"/>
                        </a:solidFill>
                        <a:latin typeface="Arial" panose="020B0604020202020204" pitchFamily="34" charset="0"/>
                        <a:cs typeface="Arial" panose="020B0604020202020204" pitchFamily="34" charset="0"/>
                      </a:endParaRPr>
                    </a:p>
                    <a:p>
                      <a:pPr marL="742950" marR="0" lvl="1" indent="-285750" algn="just" defTabSz="914400" rtl="0" eaLnBrk="1" fontAlgn="auto" latinLnBrk="0" hangingPunct="1">
                        <a:lnSpc>
                          <a:spcPct val="100000"/>
                        </a:lnSpc>
                        <a:spcBef>
                          <a:spcPts val="600"/>
                        </a:spcBef>
                        <a:spcAft>
                          <a:spcPts val="0"/>
                        </a:spcAft>
                        <a:buClrTx/>
                        <a:buSzPct val="100000"/>
                        <a:buFontTx/>
                        <a:buChar char="❑"/>
                        <a:tabLst/>
                        <a:defRPr sz="1100"/>
                      </a:pPr>
                      <a:r>
                        <a:rPr lang="en-CA" sz="1400" dirty="0">
                          <a:solidFill>
                            <a:schemeClr val="tx1"/>
                          </a:solidFill>
                          <a:latin typeface="Arial" panose="020B0604020202020204" pitchFamily="34" charset="0"/>
                          <a:cs typeface="Arial" panose="020B0604020202020204" pitchFamily="34" charset="0"/>
                        </a:rPr>
                        <a:t>Plan a meeting with the patient and their loved ones to share your observations and </a:t>
                      </a:r>
                      <a:r>
                        <a:rPr lang="en-CA" sz="1400" b="1" dirty="0">
                          <a:solidFill>
                            <a:schemeClr val="tx1"/>
                          </a:solidFill>
                          <a:latin typeface="Arial" panose="020B0604020202020204" pitchFamily="34" charset="0"/>
                          <a:cs typeface="Arial" panose="020B0604020202020204" pitchFamily="34" charset="0"/>
                        </a:rPr>
                        <a:t>suggest </a:t>
                      </a:r>
                      <a:r>
                        <a:rPr lang="en-CA" sz="1400" baseline="0" dirty="0">
                          <a:solidFill>
                            <a:schemeClr val="tx1"/>
                          </a:solidFill>
                          <a:latin typeface="Arial" panose="020B0604020202020204" pitchFamily="34" charset="0"/>
                          <a:cs typeface="Arial" panose="020B0604020202020204" pitchFamily="34" charset="0"/>
                        </a:rPr>
                        <a:t>personalized end-of-treatment service delivery (this planning meeting can be held over the phone shortly before treatment completion)</a:t>
                      </a:r>
                    </a:p>
                    <a:p>
                      <a:pPr marL="742950" marR="0" lvl="1" indent="-285750" algn="just" defTabSz="914400" rtl="0" eaLnBrk="1" fontAlgn="auto" latinLnBrk="0" hangingPunct="1">
                        <a:lnSpc>
                          <a:spcPct val="100000"/>
                        </a:lnSpc>
                        <a:spcBef>
                          <a:spcPts val="600"/>
                        </a:spcBef>
                        <a:spcAft>
                          <a:spcPts val="0"/>
                        </a:spcAft>
                        <a:buClrTx/>
                        <a:buSzPct val="100000"/>
                        <a:buFontTx/>
                        <a:buChar char="❑"/>
                        <a:tabLst/>
                        <a:defRPr sz="1100"/>
                      </a:pPr>
                      <a:r>
                        <a:rPr lang="en-CA" sz="1400" baseline="0" dirty="0">
                          <a:solidFill>
                            <a:schemeClr val="tx1"/>
                          </a:solidFill>
                          <a:latin typeface="Arial" panose="020B0604020202020204" pitchFamily="34" charset="0"/>
                          <a:cs typeface="Arial" panose="020B0604020202020204" pitchFamily="34" charset="0"/>
                        </a:rPr>
                        <a:t>Set up a meeting at the patient’s last treatment for the ONN or another professional to review service delivery aimed at ensuring continuity of services and give the patient their Support Guide </a:t>
                      </a:r>
                      <a:r>
                        <a:rPr lang="en-CA" sz="1400" baseline="0" dirty="0">
                          <a:latin typeface="Arial" panose="020B0604020202020204" pitchFamily="34" charset="0"/>
                          <a:cs typeface="Arial" panose="020B0604020202020204" pitchFamily="34" charset="0"/>
                        </a:rPr>
                        <a:t>(see next step)</a:t>
                      </a:r>
                      <a:endParaRPr lang="en-CA" dirty="0"/>
                    </a:p>
                  </a:txBody>
                  <a:tcPr marL="45720" marR="45720" horzOverflow="overflow">
                    <a:solidFill>
                      <a:srgbClr val="E6E6E6"/>
                    </a:solidFill>
                  </a:tcPr>
                </a:tc>
                <a:tc>
                  <a:txBody>
                    <a:bodyPr/>
                    <a:lstStyle/>
                    <a:p>
                      <a:pPr indent="92075" algn="l"/>
                      <a:endParaRPr lang="en-CA" dirty="0"/>
                    </a:p>
                    <a:p>
                      <a:pPr indent="92075" algn="l"/>
                      <a:endParaRPr lang="en-CA" dirty="0"/>
                    </a:p>
                  </a:txBody>
                  <a:tcPr marL="45720" marR="45720" horzOverflow="overflow">
                    <a:solidFill>
                      <a:srgbClr val="E6E6E6"/>
                    </a:solidFill>
                  </a:tcPr>
                </a:tc>
                <a:extLst>
                  <a:ext uri="{0D108BD9-81ED-4DB2-BD59-A6C34878D82A}">
                    <a16:rowId xmlns:a16="http://schemas.microsoft.com/office/drawing/2014/main" val="10001"/>
                  </a:ext>
                </a:extLst>
              </a:tr>
            </a:tbl>
          </a:graphicData>
        </a:graphic>
      </p:graphicFrame>
      <p:sp>
        <p:nvSpPr>
          <p:cNvPr id="2316" name="Rectangle 25"/>
          <p:cNvSpPr/>
          <p:nvPr>
            <p:custDataLst>
              <p:tags r:id="rId2"/>
            </p:custDataLst>
          </p:nvPr>
        </p:nvSpPr>
        <p:spPr>
          <a:xfrm>
            <a:off x="0" y="6472561"/>
            <a:ext cx="12192000" cy="63063"/>
          </a:xfrm>
          <a:prstGeom prst="rect">
            <a:avLst/>
          </a:prstGeom>
          <a:solidFill>
            <a:srgbClr val="FFEF79"/>
          </a:solidFill>
          <a:ln w="12700">
            <a:solidFill>
              <a:srgbClr val="FFEF79"/>
            </a:solidFill>
            <a:miter/>
          </a:ln>
        </p:spPr>
        <p:txBody>
          <a:bodyPr lIns="45719" rIns="45719" anchor="ctr"/>
          <a:lstStyle/>
          <a:p>
            <a:pPr algn="ctr">
              <a:defRPr>
                <a:solidFill>
                  <a:srgbClr val="FFFFFF"/>
                </a:solidFill>
              </a:defRPr>
            </a:pPr>
            <a:endParaRPr/>
          </a:p>
        </p:txBody>
      </p:sp>
      <p:sp>
        <p:nvSpPr>
          <p:cNvPr id="11" name="ZoneTexte 17"/>
          <p:cNvSpPr txBox="1"/>
          <p:nvPr>
            <p:custDataLst>
              <p:tags r:id="rId3"/>
            </p:custDataLst>
          </p:nvPr>
        </p:nvSpPr>
        <p:spPr>
          <a:xfrm>
            <a:off x="8409494" y="915346"/>
            <a:ext cx="3359673"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200" b="1">
                <a:solidFill>
                  <a:srgbClr val="008080"/>
                </a:solidFill>
              </a:defRPr>
            </a:pPr>
            <a:r>
              <a:rPr lang="en-US"/>
              <a:t>Risk Stratification and Self-Care Capacity Assessment</a:t>
            </a:r>
          </a:p>
        </p:txBody>
      </p:sp>
      <p:sp>
        <p:nvSpPr>
          <p:cNvPr id="2" name="Numéro de diapositive">
            <a:extLst>
              <a:ext uri="{FF2B5EF4-FFF2-40B4-BE49-F238E27FC236}">
                <a16:creationId xmlns:a16="http://schemas.microsoft.com/office/drawing/2014/main" id="{06709D6A-DB77-65C2-9818-8830891E6EB3}"/>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40</a:t>
            </a:fld>
            <a:endParaRPr lang="fr-CA"/>
          </a:p>
        </p:txBody>
      </p:sp>
      <p:sp>
        <p:nvSpPr>
          <p:cNvPr id="3" name="ZoneTexte 8">
            <a:extLst>
              <a:ext uri="{FF2B5EF4-FFF2-40B4-BE49-F238E27FC236}">
                <a16:creationId xmlns:a16="http://schemas.microsoft.com/office/drawing/2014/main" id="{30EB15E6-BB71-2144-9333-8760D1F7F2F3}"/>
              </a:ext>
            </a:extLst>
          </p:cNvPr>
          <p:cNvSpPr txBox="1"/>
          <p:nvPr>
            <p:custDataLst>
              <p:tags r:id="rId5"/>
            </p:custDataLst>
          </p:nvPr>
        </p:nvSpPr>
        <p:spPr>
          <a:xfrm>
            <a:off x="8409494" y="3916282"/>
            <a:ext cx="3589150"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r>
              <a:rPr lang="en-US"/>
              <a:t>User Guide</a:t>
            </a:r>
          </a:p>
        </p:txBody>
      </p:sp>
      <p:pic>
        <p:nvPicPr>
          <p:cNvPr id="5" name="Picture 4">
            <a:hlinkClick r:id="rId10"/>
            <a:extLst>
              <a:ext uri="{FF2B5EF4-FFF2-40B4-BE49-F238E27FC236}">
                <a16:creationId xmlns:a16="http://schemas.microsoft.com/office/drawing/2014/main" id="{62250D91-F7B2-61A4-38ED-2E9261D68183}"/>
              </a:ext>
            </a:extLst>
          </p:cNvPr>
          <p:cNvPicPr>
            <a:picLocks noChangeAspect="1"/>
          </p:cNvPicPr>
          <p:nvPr/>
        </p:nvPicPr>
        <p:blipFill>
          <a:blip r:embed="rId11"/>
          <a:stretch>
            <a:fillRect/>
          </a:stretch>
        </p:blipFill>
        <p:spPr>
          <a:xfrm>
            <a:off x="8393349" y="4244902"/>
            <a:ext cx="1880957" cy="2324813"/>
          </a:xfrm>
          <a:prstGeom prst="rect">
            <a:avLst/>
          </a:prstGeom>
        </p:spPr>
      </p:pic>
      <p:pic>
        <p:nvPicPr>
          <p:cNvPr id="7" name="Picture 6">
            <a:hlinkClick r:id="rId9"/>
            <a:extLst>
              <a:ext uri="{FF2B5EF4-FFF2-40B4-BE49-F238E27FC236}">
                <a16:creationId xmlns:a16="http://schemas.microsoft.com/office/drawing/2014/main" id="{B26024A3-7815-C66E-426E-0C911FDB0EBB}"/>
              </a:ext>
            </a:extLst>
          </p:cNvPr>
          <p:cNvPicPr>
            <a:picLocks noChangeAspect="1"/>
          </p:cNvPicPr>
          <p:nvPr/>
        </p:nvPicPr>
        <p:blipFill>
          <a:blip r:embed="rId12"/>
          <a:stretch>
            <a:fillRect/>
          </a:stretch>
        </p:blipFill>
        <p:spPr>
          <a:xfrm>
            <a:off x="8409494" y="1525488"/>
            <a:ext cx="3442016" cy="2339173"/>
          </a:xfrm>
          <a:prstGeom prst="rect">
            <a:avLst/>
          </a:prstGeom>
        </p:spPr>
      </p:pic>
    </p:spTree>
    <p:extLst>
      <p:ext uri="{BB962C8B-B14F-4D97-AF65-F5344CB8AC3E}">
        <p14:creationId xmlns:p14="http://schemas.microsoft.com/office/powerpoint/2010/main" val="187023362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20" name="Tableau 5"/>
          <p:cNvGraphicFramePr/>
          <p:nvPr>
            <p:custDataLst>
              <p:tags r:id="rId1"/>
            </p:custDataLst>
            <p:extLst>
              <p:ext uri="{D42A27DB-BD31-4B8C-83A1-F6EECF244321}">
                <p14:modId xmlns:p14="http://schemas.microsoft.com/office/powerpoint/2010/main" val="3028525232"/>
              </p:ext>
            </p:extLst>
          </p:nvPr>
        </p:nvGraphicFramePr>
        <p:xfrm>
          <a:off x="0" y="0"/>
          <a:ext cx="12191999" cy="6984135"/>
        </p:xfrm>
        <a:graphic>
          <a:graphicData uri="http://schemas.openxmlformats.org/drawingml/2006/table">
            <a:tbl>
              <a:tblPr firstRow="1">
                <a:tableStyleId>{4C3C2611-4C71-4FC5-86AE-919BDF0F9419}</a:tableStyleId>
              </a:tblPr>
              <a:tblGrid>
                <a:gridCol w="8340240">
                  <a:extLst>
                    <a:ext uri="{9D8B030D-6E8A-4147-A177-3AD203B41FA5}">
                      <a16:colId xmlns:a16="http://schemas.microsoft.com/office/drawing/2014/main" val="20000"/>
                    </a:ext>
                  </a:extLst>
                </a:gridCol>
                <a:gridCol w="3851759">
                  <a:extLst>
                    <a:ext uri="{9D8B030D-6E8A-4147-A177-3AD203B41FA5}">
                      <a16:colId xmlns:a16="http://schemas.microsoft.com/office/drawing/2014/main" val="20001"/>
                    </a:ext>
                  </a:extLst>
                </a:gridCol>
              </a:tblGrid>
              <a:tr h="613815">
                <a:tc>
                  <a:txBody>
                    <a:bodyPr/>
                    <a:lstStyle/>
                    <a:p>
                      <a:pPr indent="92075" algn="l">
                        <a:defRPr sz="1600" b="1">
                          <a:solidFill>
                            <a:srgbClr val="FFFFFF"/>
                          </a:solidFill>
                        </a:defRPr>
                      </a:pPr>
                      <a:r>
                        <a:rPr lang="en-CA" sz="1600" noProof="0"/>
                        <a:t>Proposed strategies</a:t>
                      </a:r>
                    </a:p>
                  </a:txBody>
                  <a:tcPr marL="45720" marR="45720" horzOverflow="overflow">
                    <a:solidFill>
                      <a:srgbClr val="008080"/>
                    </a:solidFill>
                  </a:tcPr>
                </a:tc>
                <a:tc>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horzOverflow="overflow">
                    <a:solidFill>
                      <a:srgbClr val="008080"/>
                    </a:solidFill>
                  </a:tcPr>
                </a:tc>
                <a:extLst>
                  <a:ext uri="{0D108BD9-81ED-4DB2-BD59-A6C34878D82A}">
                    <a16:rowId xmlns:a16="http://schemas.microsoft.com/office/drawing/2014/main" val="10000"/>
                  </a:ext>
                </a:extLst>
              </a:tr>
              <a:tr h="6244185">
                <a:tc>
                  <a:txBody>
                    <a:bodyPr/>
                    <a:lstStyle/>
                    <a:p>
                      <a:pPr marL="0" indent="0" algn="just">
                        <a:spcBef>
                          <a:spcPts val="600"/>
                        </a:spcBef>
                        <a:defRPr sz="1400" b="1"/>
                      </a:pPr>
                      <a:r>
                        <a:rPr lang="en-CA" noProof="0">
                          <a:solidFill>
                            <a:schemeClr val="tx1"/>
                          </a:solidFill>
                        </a:rPr>
                        <a:t>Examples of services</a:t>
                      </a:r>
                      <a:r>
                        <a:rPr lang="en-CA" baseline="0" noProof="0">
                          <a:solidFill>
                            <a:schemeClr val="tx1"/>
                          </a:solidFill>
                        </a:rPr>
                        <a:t> </a:t>
                      </a:r>
                      <a:r>
                        <a:rPr lang="en-CA" baseline="0" noProof="0"/>
                        <a:t>based on follow-up care indications</a:t>
                      </a:r>
                      <a:r>
                        <a:rPr lang="en-CA" sz="1400" b="1" i="0" u="none" strike="noStrike" cap="none" spc="0" baseline="0" noProof="0">
                          <a:solidFill>
                            <a:srgbClr val="000000"/>
                          </a:solidFill>
                          <a:uFillTx/>
                          <a:latin typeface="Arial"/>
                          <a:cs typeface="Arial"/>
                          <a:sym typeface="Arial"/>
                        </a:rPr>
                        <a:t>:</a:t>
                      </a:r>
                    </a:p>
                    <a:p>
                      <a:pPr marL="285750" indent="-285750" algn="just">
                        <a:spcBef>
                          <a:spcPts val="600"/>
                        </a:spcBef>
                        <a:buFont typeface="Wingdings" panose="05000000000000000000" pitchFamily="2" charset="2"/>
                        <a:buChar char="v"/>
                        <a:defRPr sz="1400" b="1"/>
                      </a:pPr>
                      <a:r>
                        <a:rPr lang="en-CA" noProof="0"/>
                        <a:t>Ensure continuity of services for patients with </a:t>
                      </a:r>
                      <a:r>
                        <a:rPr lang="en-CA" u="sng" baseline="0" noProof="0">
                          <a:solidFill>
                            <a:srgbClr val="00B050"/>
                          </a:solidFill>
                        </a:rPr>
                        <a:t>high self-care capacities</a:t>
                      </a:r>
                      <a:r>
                        <a:rPr lang="en-CA" u="sng" noProof="0">
                          <a:solidFill>
                            <a:schemeClr val="tx1"/>
                          </a:solidFill>
                        </a:rPr>
                        <a:t> </a:t>
                      </a:r>
                    </a:p>
                    <a:p>
                      <a:pPr marL="742950" lvl="1" indent="-285750" algn="just">
                        <a:spcBef>
                          <a:spcPts val="600"/>
                        </a:spcBef>
                        <a:buSzPct val="100000"/>
                        <a:buChar char="❑"/>
                        <a:defRPr sz="1400"/>
                      </a:pPr>
                      <a:r>
                        <a:rPr lang="en-CA" noProof="0"/>
                        <a:t>Referral to family physician or Primary Health Care Nurse Practitioner</a:t>
                      </a:r>
                      <a:endParaRPr lang="en-CA" noProof="0">
                        <a:latin typeface="Candara"/>
                        <a:ea typeface="Candara"/>
                        <a:cs typeface="Candara"/>
                        <a:sym typeface="Candara"/>
                      </a:endParaRPr>
                    </a:p>
                    <a:p>
                      <a:pPr marL="742950" lvl="1" indent="-285750" algn="just">
                        <a:spcBef>
                          <a:spcPts val="600"/>
                        </a:spcBef>
                        <a:buSzPct val="100000"/>
                        <a:buChar char="❑"/>
                        <a:defRPr sz="1400"/>
                      </a:pPr>
                      <a:r>
                        <a:rPr lang="en-CA" noProof="0"/>
                        <a:t>Referral to and share transfer plan with community pharmacist</a:t>
                      </a:r>
                      <a:endParaRPr lang="en-CA" noProof="0">
                        <a:latin typeface="Candara"/>
                        <a:ea typeface="Candara"/>
                        <a:cs typeface="Candara"/>
                        <a:sym typeface="Candara"/>
                      </a:endParaRPr>
                    </a:p>
                    <a:p>
                      <a:pPr marL="742950" lvl="1" indent="-285750" algn="just">
                        <a:spcBef>
                          <a:spcPts val="600"/>
                        </a:spcBef>
                        <a:buSzPct val="100000"/>
                        <a:buChar char="❑"/>
                        <a:defRPr sz="1400"/>
                      </a:pPr>
                      <a:r>
                        <a:rPr lang="en-CA" noProof="0"/>
                        <a:t>Referral to primary care follow-up care resources (shared care) </a:t>
                      </a:r>
                    </a:p>
                    <a:p>
                      <a:pPr marL="742950" lvl="1" indent="-285750" algn="just">
                        <a:spcBef>
                          <a:spcPts val="600"/>
                        </a:spcBef>
                        <a:buSzPct val="100000"/>
                        <a:buChar char="❑"/>
                        <a:defRPr sz="1400"/>
                      </a:pPr>
                      <a:r>
                        <a:rPr lang="en-CA" noProof="0"/>
                        <a:t>Systematic referral to a community organization </a:t>
                      </a:r>
                    </a:p>
                    <a:p>
                      <a:pPr marL="742950" lvl="1" indent="-285750" algn="just">
                        <a:spcBef>
                          <a:spcPts val="600"/>
                        </a:spcBef>
                        <a:buSzPct val="100000"/>
                        <a:buChar char="❑"/>
                        <a:defRPr sz="1400"/>
                      </a:pPr>
                      <a:r>
                        <a:rPr lang="en-CA" noProof="0"/>
                        <a:t>Continuity of service with ONN or any other oncology professional, if needed, for the next six</a:t>
                      </a:r>
                      <a:r>
                        <a:rPr lang="en-US" sz="1400" b="0" i="0" u="none" strike="noStrike" cap="none" spc="0" baseline="0">
                          <a:solidFill>
                            <a:srgbClr val="000000"/>
                          </a:solidFill>
                          <a:effectLst/>
                          <a:uFillTx/>
                          <a:latin typeface="Arial"/>
                          <a:ea typeface="Arial"/>
                          <a:cs typeface="Arial"/>
                          <a:sym typeface="Arial"/>
                        </a:rPr>
                        <a:t> </a:t>
                      </a:r>
                      <a:r>
                        <a:rPr lang="en-CA" noProof="0"/>
                        <a:t>months</a:t>
                      </a:r>
                    </a:p>
                    <a:p>
                      <a:pPr marL="285750" indent="-285750" algn="just">
                        <a:spcBef>
                          <a:spcPts val="600"/>
                        </a:spcBef>
                        <a:buFont typeface="Wingdings" panose="05000000000000000000" pitchFamily="2" charset="2"/>
                        <a:buChar char="v"/>
                        <a:defRPr sz="1400" b="1"/>
                      </a:pPr>
                      <a:r>
                        <a:rPr lang="en-CA" noProof="0"/>
                        <a:t>Ensure continuity of services for patients with </a:t>
                      </a:r>
                      <a:r>
                        <a:rPr lang="en-CA" u="sng" noProof="0">
                          <a:solidFill>
                            <a:srgbClr val="FFC000"/>
                          </a:solidFill>
                        </a:rPr>
                        <a:t>moderate self-care capacities</a:t>
                      </a:r>
                      <a:endParaRPr lang="en-CA" u="sng" noProof="0">
                        <a:solidFill>
                          <a:schemeClr val="tx1"/>
                        </a:solidFill>
                      </a:endParaRPr>
                    </a:p>
                    <a:p>
                      <a:pPr marL="742950" lvl="1" indent="-285750" algn="just">
                        <a:spcBef>
                          <a:spcPts val="600"/>
                        </a:spcBef>
                        <a:buSzPct val="100000"/>
                        <a:buChar char="❑"/>
                        <a:defRPr sz="1400"/>
                      </a:pPr>
                      <a:r>
                        <a:rPr lang="en-CA" noProof="0"/>
                        <a:t>Over-the-phone follow-up care with ONN for three to six months following treatment (or longer if needed</a:t>
                      </a:r>
                      <a:r>
                        <a:rPr lang="en-CA" baseline="0" noProof="0"/>
                        <a:t>)</a:t>
                      </a:r>
                      <a:endParaRPr lang="en-CA" noProof="0">
                        <a:latin typeface="Candara"/>
                        <a:ea typeface="Candara"/>
                        <a:cs typeface="Candara"/>
                        <a:sym typeface="Candara"/>
                      </a:endParaRPr>
                    </a:p>
                    <a:p>
                      <a:pPr marL="742950" lvl="1" indent="-285750" algn="just">
                        <a:spcBef>
                          <a:spcPts val="600"/>
                        </a:spcBef>
                        <a:buSzPct val="100000"/>
                        <a:buChar char="❑"/>
                        <a:defRPr sz="1400"/>
                      </a:pPr>
                      <a:r>
                        <a:rPr lang="en-CA" noProof="0"/>
                        <a:t>Follow-up care with a community organization</a:t>
                      </a:r>
                      <a:endParaRPr lang="en-CA" noProof="0">
                        <a:latin typeface="Candara"/>
                        <a:ea typeface="Candara"/>
                        <a:cs typeface="Candara"/>
                        <a:sym typeface="Candara"/>
                      </a:endParaRPr>
                    </a:p>
                    <a:p>
                      <a:pPr marL="742950" lvl="1" indent="-285750" algn="just">
                        <a:spcBef>
                          <a:spcPts val="600"/>
                        </a:spcBef>
                        <a:buSzPct val="100000"/>
                        <a:buChar char="❑"/>
                        <a:defRPr sz="1400"/>
                      </a:pPr>
                      <a:r>
                        <a:rPr lang="en-CA" noProof="0"/>
                        <a:t>Follow-up care, shared between oncology team and primary care</a:t>
                      </a:r>
                    </a:p>
                    <a:p>
                      <a:pPr marL="742950" lvl="1" indent="-285750" algn="just">
                        <a:spcBef>
                          <a:spcPts val="600"/>
                        </a:spcBef>
                        <a:buSzPct val="100000"/>
                        <a:buChar char="❑"/>
                        <a:defRPr sz="1400"/>
                      </a:pPr>
                      <a:r>
                        <a:rPr lang="en-CA" noProof="0">
                          <a:hlinkClick r:id="rId7"/>
                        </a:rPr>
                        <a:t>Telehealth</a:t>
                      </a:r>
                      <a:r>
                        <a:rPr lang="en-CA" noProof="0"/>
                        <a:t> follow-up care for three to six months after treatment completion (or more, as needed)  </a:t>
                      </a:r>
                      <a:endParaRPr lang="en-CA" noProof="0">
                        <a:latin typeface="Candara"/>
                        <a:ea typeface="Candara"/>
                        <a:cs typeface="Candara"/>
                        <a:sym typeface="Candara"/>
                      </a:endParaRPr>
                    </a:p>
                    <a:p>
                      <a:pPr marL="742950" lvl="1" indent="-285750" algn="just">
                        <a:spcBef>
                          <a:spcPts val="600"/>
                        </a:spcBef>
                        <a:buSzPct val="100000"/>
                        <a:buChar char="❑"/>
                        <a:defRPr sz="1400"/>
                      </a:pPr>
                      <a:r>
                        <a:rPr lang="en-CA" noProof="0"/>
                        <a:t>Optimize communications between specialized centres (</a:t>
                      </a:r>
                      <a:r>
                        <a:rPr lang="en-CA" noProof="0">
                          <a:solidFill>
                            <a:schemeClr val="tx1"/>
                          </a:solidFill>
                        </a:rPr>
                        <a:t>referral centres) and affiliated centres that support the follow-up care transition</a:t>
                      </a:r>
                      <a:endParaRPr lang="en-CA" noProof="0">
                        <a:latin typeface="Candara"/>
                        <a:ea typeface="Candara"/>
                        <a:cs typeface="Candara"/>
                        <a:sym typeface="Candara"/>
                      </a:endParaRPr>
                    </a:p>
                    <a:p>
                      <a:pPr marL="742950" lvl="1" indent="-285750" algn="just">
                        <a:spcBef>
                          <a:spcPts val="600"/>
                        </a:spcBef>
                        <a:buSzPct val="100000"/>
                        <a:buChar char="❑"/>
                        <a:defRPr sz="1400"/>
                      </a:pPr>
                      <a:r>
                        <a:rPr lang="en-CA" noProof="0"/>
                        <a:t>Reassess risk stratification after six months and redirect as needed</a:t>
                      </a:r>
                    </a:p>
                    <a:p>
                      <a:pPr marL="285750" indent="-285750" algn="just">
                        <a:spcBef>
                          <a:spcPts val="600"/>
                        </a:spcBef>
                        <a:buFont typeface="Wingdings" panose="05000000000000000000" pitchFamily="2" charset="2"/>
                        <a:buChar char="v"/>
                        <a:defRPr sz="1400" b="1"/>
                      </a:pPr>
                      <a:r>
                        <a:rPr lang="en-CA" noProof="0"/>
                        <a:t>Maintain continuity of services for patients with </a:t>
                      </a:r>
                      <a:r>
                        <a:rPr lang="en-CA" u="sng" noProof="0">
                          <a:solidFill>
                            <a:srgbClr val="FF5050"/>
                          </a:solidFill>
                        </a:rPr>
                        <a:t>low self-care capacities</a:t>
                      </a:r>
                      <a:endParaRPr lang="en-CA" sz="1200" u="sng" noProof="0">
                        <a:solidFill>
                          <a:srgbClr val="FF5050"/>
                        </a:solidFill>
                      </a:endParaRPr>
                    </a:p>
                    <a:p>
                      <a:pPr marL="742950" lvl="1" indent="-285750" algn="just">
                        <a:spcBef>
                          <a:spcPts val="600"/>
                        </a:spcBef>
                        <a:buSzPct val="100000"/>
                        <a:buChar char="❑"/>
                        <a:defRPr sz="1400"/>
                      </a:pPr>
                      <a:r>
                        <a:rPr lang="en-CA" noProof="0"/>
                        <a:t>Ensure continuity of services with oncology team </a:t>
                      </a:r>
                      <a:endParaRPr lang="en-CA" noProof="0">
                        <a:latin typeface="Candara"/>
                        <a:ea typeface="Candara"/>
                        <a:cs typeface="Candara"/>
                        <a:sym typeface="Candara"/>
                      </a:endParaRPr>
                    </a:p>
                    <a:p>
                      <a:pPr marL="742950" lvl="1" indent="-285750" algn="just">
                        <a:spcBef>
                          <a:spcPts val="600"/>
                        </a:spcBef>
                        <a:buSzPct val="100000"/>
                        <a:buChar char="❑"/>
                        <a:defRPr sz="1400"/>
                      </a:pPr>
                      <a:r>
                        <a:rPr lang="en-CA" noProof="0"/>
                        <a:t>Transfer to end-of-life care setting (if applicable) </a:t>
                      </a:r>
                    </a:p>
                    <a:p>
                      <a:pPr marL="742950" lvl="1" indent="-285750" algn="just">
                        <a:spcBef>
                          <a:spcPts val="600"/>
                        </a:spcBef>
                        <a:buSzPct val="100000"/>
                        <a:buChar char="❑"/>
                        <a:defRPr sz="1400"/>
                      </a:pPr>
                      <a:r>
                        <a:rPr lang="en-CA" noProof="0"/>
                        <a:t>Reassess risk stratification after six months and transfer as needed</a:t>
                      </a:r>
                    </a:p>
                    <a:p>
                      <a:pPr marL="457200" lvl="1" indent="0" algn="l">
                        <a:spcBef>
                          <a:spcPts val="600"/>
                        </a:spcBef>
                        <a:buSzPct val="100000"/>
                        <a:buNone/>
                        <a:defRPr sz="1400"/>
                      </a:pPr>
                      <a:endParaRPr lang="en-CA" noProof="0"/>
                    </a:p>
                  </a:txBody>
                  <a:tcPr marL="45720" marR="45720" horzOverflow="overflow">
                    <a:solidFill>
                      <a:srgbClr val="E6E6E6"/>
                    </a:solidFill>
                  </a:tcPr>
                </a:tc>
                <a:tc>
                  <a:txBody>
                    <a:bodyPr/>
                    <a:lstStyle/>
                    <a:p>
                      <a:pPr indent="92075" algn="l"/>
                      <a:endParaRPr lang="en-CA" noProof="0"/>
                    </a:p>
                  </a:txBody>
                  <a:tcPr marL="45720" marR="45720" horzOverflow="overflow">
                    <a:solidFill>
                      <a:srgbClr val="E6E6E6"/>
                    </a:solidFill>
                  </a:tcPr>
                </a:tc>
                <a:extLst>
                  <a:ext uri="{0D108BD9-81ED-4DB2-BD59-A6C34878D82A}">
                    <a16:rowId xmlns:a16="http://schemas.microsoft.com/office/drawing/2014/main" val="10001"/>
                  </a:ext>
                </a:extLst>
              </a:tr>
            </a:tbl>
          </a:graphicData>
        </a:graphic>
      </p:graphicFrame>
      <p:sp>
        <p:nvSpPr>
          <p:cNvPr id="9" name="Rectangle 25"/>
          <p:cNvSpPr/>
          <p:nvPr>
            <p:custDataLst>
              <p:tags r:id="rId2"/>
            </p:custDataLst>
          </p:nvPr>
        </p:nvSpPr>
        <p:spPr>
          <a:xfrm>
            <a:off x="0" y="6812280"/>
            <a:ext cx="12192000" cy="45719"/>
          </a:xfrm>
          <a:prstGeom prst="rect">
            <a:avLst/>
          </a:prstGeom>
          <a:solidFill>
            <a:srgbClr val="FFEF79"/>
          </a:solidFill>
          <a:ln w="12700">
            <a:solidFill>
              <a:srgbClr val="FFEF79"/>
            </a:solidFill>
            <a:miter/>
          </a:ln>
        </p:spPr>
        <p:txBody>
          <a:bodyPr lIns="45719" rIns="45719" anchor="ctr"/>
          <a:lstStyle/>
          <a:p>
            <a:pPr algn="ctr">
              <a:defRPr>
                <a:solidFill>
                  <a:srgbClr val="FFFFFF"/>
                </a:solidFill>
              </a:defRPr>
            </a:pPr>
            <a:endParaRPr/>
          </a:p>
        </p:txBody>
      </p:sp>
      <p:pic>
        <p:nvPicPr>
          <p:cNvPr id="4" name="Image 3">
            <a:hlinkClick r:id="rId7"/>
          </p:cNvPr>
          <p:cNvPicPr>
            <a:picLocks noChangeAspect="1"/>
          </p:cNvPicPr>
          <p:nvPr>
            <p:custDataLst>
              <p:tags r:id="rId3"/>
            </p:custDataLst>
          </p:nvPr>
        </p:nvPicPr>
        <p:blipFill rotWithShape="1">
          <a:blip r:embed="rId8"/>
          <a:srcRect b="13934"/>
          <a:stretch/>
        </p:blipFill>
        <p:spPr>
          <a:xfrm>
            <a:off x="8465675" y="4472781"/>
            <a:ext cx="3532254" cy="1582301"/>
          </a:xfrm>
          <a:prstGeom prst="rect">
            <a:avLst/>
          </a:prstGeom>
        </p:spPr>
      </p:pic>
      <p:sp>
        <p:nvSpPr>
          <p:cNvPr id="3" name="Numéro de diapositive">
            <a:extLst>
              <a:ext uri="{FF2B5EF4-FFF2-40B4-BE49-F238E27FC236}">
                <a16:creationId xmlns:a16="http://schemas.microsoft.com/office/drawing/2014/main" id="{11CE2BB8-300B-C320-5FC8-8786E935B293}"/>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41</a:t>
            </a:fld>
            <a:endParaRPr lang="fr-CA"/>
          </a:p>
        </p:txBody>
      </p:sp>
      <p:pic>
        <p:nvPicPr>
          <p:cNvPr id="8" name="Picture 7">
            <a:hlinkClick r:id="rId9" action="ppaction://hlinksldjump"/>
            <a:extLst>
              <a:ext uri="{FF2B5EF4-FFF2-40B4-BE49-F238E27FC236}">
                <a16:creationId xmlns:a16="http://schemas.microsoft.com/office/drawing/2014/main" id="{8391B771-F19B-4970-FBDD-A8A0572787BC}"/>
              </a:ext>
            </a:extLst>
          </p:cNvPr>
          <p:cNvPicPr>
            <a:picLocks noChangeAspect="1"/>
          </p:cNvPicPr>
          <p:nvPr/>
        </p:nvPicPr>
        <p:blipFill>
          <a:blip r:embed="rId10"/>
          <a:stretch>
            <a:fillRect/>
          </a:stretch>
        </p:blipFill>
        <p:spPr>
          <a:xfrm>
            <a:off x="8465675" y="1048203"/>
            <a:ext cx="3505693" cy="1704522"/>
          </a:xfrm>
          <a:prstGeom prst="rect">
            <a:avLst/>
          </a:prstGeom>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7" name="Rectangle 11"/>
          <p:cNvSpPr/>
          <p:nvPr>
            <p:custDataLst>
              <p:tags r:id="rId1"/>
            </p:custDataLst>
          </p:nvPr>
        </p:nvSpPr>
        <p:spPr>
          <a:xfrm>
            <a:off x="0" y="0"/>
            <a:ext cx="11440160" cy="6858000"/>
          </a:xfrm>
          <a:prstGeom prst="rect">
            <a:avLst/>
          </a:prstGeom>
          <a:solidFill>
            <a:srgbClr val="FC5F95"/>
          </a:solidFill>
          <a:ln w="12700">
            <a:solidFill>
              <a:srgbClr val="FC5F95"/>
            </a:solidFill>
            <a:miter/>
          </a:ln>
        </p:spPr>
        <p:txBody>
          <a:bodyPr lIns="45719" rIns="45719" anchor="ctr"/>
          <a:lstStyle/>
          <a:p>
            <a:pPr algn="ctr">
              <a:defRPr>
                <a:solidFill>
                  <a:srgbClr val="FFFFFF"/>
                </a:solidFill>
              </a:defRPr>
            </a:pPr>
            <a:endParaRPr/>
          </a:p>
        </p:txBody>
      </p:sp>
      <p:sp>
        <p:nvSpPr>
          <p:cNvPr id="2328" name="Titre 2"/>
          <p:cNvSpPr txBox="1">
            <a:spLocks noGrp="1"/>
          </p:cNvSpPr>
          <p:nvPr>
            <p:ph type="title"/>
            <p:custDataLst>
              <p:tags r:id="rId2"/>
            </p:custDataLst>
          </p:nvPr>
        </p:nvSpPr>
        <p:spPr>
          <a:xfrm>
            <a:off x="620279" y="372468"/>
            <a:ext cx="6666345" cy="3668397"/>
          </a:xfrm>
          <a:prstGeom prst="rect">
            <a:avLst/>
          </a:prstGeom>
          <a:solidFill>
            <a:srgbClr val="FC5F95"/>
          </a:solidFill>
        </p:spPr>
        <p:txBody>
          <a:bodyPr>
            <a:normAutofit/>
          </a:bodyPr>
          <a:lstStyle>
            <a:lvl1pPr>
              <a:defRPr sz="5400" spc="-200">
                <a:solidFill>
                  <a:srgbClr val="FFFFFF"/>
                </a:solidFill>
              </a:defRPr>
            </a:lvl1pPr>
          </a:lstStyle>
          <a:p>
            <a:r>
              <a:rPr lang="en-CA"/>
              <a:t>Develop a Support Guide with the patient and their loved ones </a:t>
            </a:r>
          </a:p>
        </p:txBody>
      </p:sp>
      <p:sp>
        <p:nvSpPr>
          <p:cNvPr id="2329" name="Espace réservé du texte 3"/>
          <p:cNvSpPr txBox="1"/>
          <p:nvPr>
            <p:custDataLst>
              <p:tags r:id="rId3"/>
            </p:custDataLst>
          </p:nvPr>
        </p:nvSpPr>
        <p:spPr>
          <a:xfrm>
            <a:off x="523239" y="3970894"/>
            <a:ext cx="10450602" cy="31242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algn="r" defTabSz="649223">
              <a:lnSpc>
                <a:spcPct val="72000"/>
              </a:lnSpc>
              <a:spcBef>
                <a:spcPts val="700"/>
              </a:spcBef>
              <a:defRPr sz="10437">
                <a:solidFill>
                  <a:srgbClr val="FEBAD1"/>
                </a:solidFill>
                <a:latin typeface="Constantia"/>
                <a:ea typeface="Constantia"/>
                <a:cs typeface="Constantia"/>
                <a:sym typeface="Constantia"/>
              </a:defRPr>
            </a:pPr>
            <a:r>
              <a:rPr lang="en-US"/>
              <a:t>Step</a:t>
            </a:r>
            <a:r>
              <a:t> </a:t>
            </a:r>
            <a:r>
              <a:rPr sz="18104"/>
              <a:t>5</a:t>
            </a:r>
          </a:p>
        </p:txBody>
      </p:sp>
      <p:sp>
        <p:nvSpPr>
          <p:cNvPr id="3" name="Numéro de diapositive">
            <a:extLst>
              <a:ext uri="{FF2B5EF4-FFF2-40B4-BE49-F238E27FC236}">
                <a16:creationId xmlns:a16="http://schemas.microsoft.com/office/drawing/2014/main" id="{0045E451-AD83-BE0C-F64F-A3D64990001A}"/>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42</a:t>
            </a:fld>
            <a:endParaRPr lang="fr-CA"/>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33" name="Rectangle 11"/>
          <p:cNvGrpSpPr/>
          <p:nvPr>
            <p:custDataLst>
              <p:tags r:id="rId1"/>
            </p:custDataLst>
          </p:nvPr>
        </p:nvGrpSpPr>
        <p:grpSpPr>
          <a:xfrm>
            <a:off x="483577" y="1757776"/>
            <a:ext cx="7084798" cy="4694401"/>
            <a:chOff x="0" y="0"/>
            <a:chExt cx="7153200" cy="4694400"/>
          </a:xfrm>
        </p:grpSpPr>
        <p:sp>
          <p:nvSpPr>
            <p:cNvPr id="2331" name="Rectangle"/>
            <p:cNvSpPr/>
            <p:nvPr/>
          </p:nvSpPr>
          <p:spPr>
            <a:xfrm>
              <a:off x="0" y="0"/>
              <a:ext cx="7153200" cy="4694400"/>
            </a:xfrm>
            <a:prstGeom prst="rect">
              <a:avLst/>
            </a:prstGeom>
            <a:noFill/>
            <a:ln w="50800" cap="flat">
              <a:solidFill>
                <a:srgbClr val="FC5F95"/>
              </a:solidFill>
              <a:prstDash val="solid"/>
              <a:miter lim="800000"/>
            </a:ln>
            <a:effectLst/>
          </p:spPr>
          <p:txBody>
            <a:bodyPr wrap="square" lIns="45719" tIns="45719" rIns="45719" bIns="45719" numCol="1" anchor="ctr">
              <a:noAutofit/>
            </a:bodyPr>
            <a:lstStyle/>
            <a:p>
              <a:pPr algn="ctr">
                <a:lnSpc>
                  <a:spcPct val="90000"/>
                </a:lnSpc>
                <a:spcBef>
                  <a:spcPts val="1000"/>
                </a:spcBef>
                <a:tabLst>
                  <a:tab pos="7886700" algn="l"/>
                  <a:tab pos="8064500" algn="l"/>
                </a:tabLst>
                <a:defRPr sz="1000"/>
              </a:pPr>
              <a:endParaRPr/>
            </a:p>
          </p:txBody>
        </p:sp>
        <p:sp>
          <p:nvSpPr>
            <p:cNvPr id="2332" name="L'une des principales recommandations de  l'Institute of Medicine (IOM) était que chaque survivant du cancer reçoive un plan de soins contenant un résumé personnel du traitement, les éventuels effets tardifs et à long terme, les signes de récidive, des d"/>
            <p:cNvSpPr txBox="1"/>
            <p:nvPr/>
          </p:nvSpPr>
          <p:spPr>
            <a:xfrm>
              <a:off x="204175" y="506045"/>
              <a:ext cx="6751107" cy="353942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a:tabLst>
                  <a:tab pos="7886700" algn="l"/>
                  <a:tab pos="8064500" algn="l"/>
                </a:tabLst>
                <a:defRPr sz="1600"/>
              </a:pPr>
              <a:endParaRPr lang="en-CA" sz="1600"/>
            </a:p>
            <a:p>
              <a:pPr algn="ctr">
                <a:tabLst>
                  <a:tab pos="7886700" algn="l"/>
                  <a:tab pos="8064500" algn="l"/>
                </a:tabLst>
                <a:defRPr sz="1400"/>
              </a:pPr>
              <a:r>
                <a:rPr lang="en-CA" sz="1600"/>
                <a:t>One of the primary recommendations of the Institute of Medicine (IOM) is that every cancer survivor should receive a care plan containing a personal treatment summary, any potential late and long-term effects, signs of recurrence, follow-up care directives, a list of care providers, lifestyle recommendations and support resources </a:t>
              </a:r>
              <a:r>
                <a:rPr lang="en-CA" sz="1400"/>
                <a:t>(Hewitt et al. 2006).</a:t>
              </a:r>
              <a:endParaRPr lang="en-CA" sz="1400" baseline="30000">
                <a:solidFill>
                  <a:srgbClr val="FFFFFF"/>
                </a:solidFill>
              </a:endParaRPr>
            </a:p>
            <a:p>
              <a:pPr algn="ctr">
                <a:tabLst>
                  <a:tab pos="7886700" algn="l"/>
                  <a:tab pos="8064500" algn="l"/>
                </a:tabLst>
                <a:defRPr sz="1400"/>
              </a:pPr>
              <a:endParaRPr lang="en-CA" sz="1600">
                <a:solidFill>
                  <a:srgbClr val="FFFFFF"/>
                </a:solidFill>
              </a:endParaRPr>
            </a:p>
            <a:p>
              <a:pPr algn="ctr">
                <a:tabLst>
                  <a:tab pos="7886700" algn="l"/>
                  <a:tab pos="8064500" algn="l"/>
                </a:tabLst>
                <a:defRPr sz="1400"/>
              </a:pPr>
              <a:r>
                <a:rPr lang="en-CA" sz="1600"/>
                <a:t>According to the study’s data, oncology staff felt that the optimal time for patients to review their support plan was three to six months after their treatment ended </a:t>
              </a:r>
              <a:r>
                <a:rPr lang="en-CA" sz="1400"/>
                <a:t>(Dulko et al. 2013).</a:t>
              </a:r>
              <a:endParaRPr lang="en-CA" sz="1400" baseline="30000">
                <a:solidFill>
                  <a:srgbClr val="FFFFFF"/>
                </a:solidFill>
              </a:endParaRPr>
            </a:p>
            <a:p>
              <a:pPr algn="ctr">
                <a:tabLst>
                  <a:tab pos="7886700" algn="l"/>
                  <a:tab pos="8064500" algn="l"/>
                </a:tabLst>
                <a:defRPr sz="1000" i="1"/>
              </a:pPr>
              <a:endParaRPr lang="en-CA" sz="1600">
                <a:solidFill>
                  <a:srgbClr val="FFFFFF"/>
                </a:solidFill>
              </a:endParaRPr>
            </a:p>
            <a:p>
              <a:pPr algn="ctr">
                <a:tabLst>
                  <a:tab pos="7886700" algn="l"/>
                  <a:tab pos="8064500" algn="l"/>
                </a:tabLst>
                <a:defRPr sz="1400"/>
              </a:pPr>
              <a:r>
                <a:rPr lang="en-CA" sz="1600"/>
                <a:t>The pathway for post-treatment personalized service stems from a joint decision between the individual, their loved ones and the clinician </a:t>
              </a:r>
              <a:r>
                <a:rPr lang="en-CA" sz="1400"/>
                <a:t>(NHS England 2016).</a:t>
              </a:r>
              <a:endParaRPr lang="en-CA" sz="1400" baseline="30000"/>
            </a:p>
          </p:txBody>
        </p:sp>
      </p:grpSp>
      <p:sp>
        <p:nvSpPr>
          <p:cNvPr id="2334" name="ZoneTexte 3"/>
          <p:cNvSpPr txBox="1"/>
          <p:nvPr>
            <p:custDataLst>
              <p:tags r:id="rId2"/>
            </p:custDataLst>
          </p:nvPr>
        </p:nvSpPr>
        <p:spPr>
          <a:xfrm>
            <a:off x="554017" y="506649"/>
            <a:ext cx="5573636" cy="7078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3200" b="1" spc="-150">
                <a:latin typeface="Constantia"/>
                <a:ea typeface="Constantia"/>
                <a:cs typeface="Constantia"/>
                <a:sym typeface="Constantia"/>
              </a:defRPr>
            </a:lvl1pPr>
          </a:lstStyle>
          <a:p>
            <a:pPr>
              <a:defRPr sz="3200" b="1" spc="-150">
                <a:latin typeface="Constantia"/>
                <a:ea typeface="Constantia"/>
                <a:cs typeface="Constantia"/>
                <a:sym typeface="Constantia"/>
              </a:defRPr>
            </a:pPr>
            <a:r>
              <a:rPr lang="en-US"/>
              <a:t>Did you know</a:t>
            </a:r>
            <a:r>
              <a:rPr lang="en-US" sz="4000"/>
              <a:t>?</a:t>
            </a:r>
          </a:p>
        </p:txBody>
      </p:sp>
      <p:pic>
        <p:nvPicPr>
          <p:cNvPr id="2335" name="Image 1" descr="Image 1"/>
          <p:cNvPicPr>
            <a:picLocks noChangeAspect="1"/>
          </p:cNvPicPr>
          <p:nvPr>
            <p:custDataLst>
              <p:tags r:id="rId3"/>
            </p:custDataLst>
          </p:nvPr>
        </p:nvPicPr>
        <p:blipFill rotWithShape="1">
          <a:blip r:embed="rId6"/>
          <a:srcRect l="12387" r="24773"/>
          <a:stretch/>
        </p:blipFill>
        <p:spPr>
          <a:xfrm>
            <a:off x="7731780" y="370176"/>
            <a:ext cx="4253391" cy="6095770"/>
          </a:xfrm>
          <a:prstGeom prst="rect">
            <a:avLst/>
          </a:prstGeom>
          <a:ln w="12700">
            <a:miter lim="400000"/>
          </a:ln>
        </p:spPr>
      </p:pic>
      <p:sp>
        <p:nvSpPr>
          <p:cNvPr id="2" name="Numéro de diapositive">
            <a:extLst>
              <a:ext uri="{FF2B5EF4-FFF2-40B4-BE49-F238E27FC236}">
                <a16:creationId xmlns:a16="http://schemas.microsoft.com/office/drawing/2014/main" id="{500E2741-2CAE-1595-A1DC-35D70EB5D910}"/>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43</a:t>
            </a:fld>
            <a:endParaRPr lang="fr-CA"/>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8" name="Rectangle 17"/>
          <p:cNvSpPr/>
          <p:nvPr>
            <p:custDataLst>
              <p:tags r:id="rId1"/>
            </p:custDataLst>
          </p:nvPr>
        </p:nvSpPr>
        <p:spPr>
          <a:xfrm>
            <a:off x="6096000" y="-3010"/>
            <a:ext cx="6096000" cy="6858001"/>
          </a:xfrm>
          <a:prstGeom prst="rect">
            <a:avLst/>
          </a:prstGeom>
          <a:solidFill>
            <a:srgbClr val="FC5F95"/>
          </a:solidFill>
          <a:ln w="12700">
            <a:solidFill>
              <a:srgbClr val="FC5F95"/>
            </a:solidFill>
            <a:miter/>
          </a:ln>
        </p:spPr>
        <p:txBody>
          <a:bodyPr lIns="45719" rIns="45719" anchor="ctr"/>
          <a:lstStyle/>
          <a:p>
            <a:pPr algn="ctr">
              <a:lnSpc>
                <a:spcPct val="90000"/>
              </a:lnSpc>
              <a:spcBef>
                <a:spcPts val="1000"/>
              </a:spcBef>
              <a:defRPr sz="1900"/>
            </a:pPr>
            <a:endParaRPr/>
          </a:p>
        </p:txBody>
      </p:sp>
      <p:sp>
        <p:nvSpPr>
          <p:cNvPr id="2339" name="Titre 4"/>
          <p:cNvSpPr txBox="1">
            <a:spLocks noGrp="1"/>
          </p:cNvSpPr>
          <p:nvPr>
            <p:ph type="title"/>
            <p:custDataLst>
              <p:tags r:id="rId2"/>
            </p:custDataLst>
          </p:nvPr>
        </p:nvSpPr>
        <p:spPr>
          <a:xfrm>
            <a:off x="255640" y="366090"/>
            <a:ext cx="5490238" cy="2293761"/>
          </a:xfrm>
          <a:prstGeom prst="rect">
            <a:avLst/>
          </a:prstGeom>
        </p:spPr>
        <p:txBody>
          <a:bodyPr/>
          <a:lstStyle/>
          <a:p>
            <a:pPr>
              <a:defRPr sz="3200" spc="0"/>
            </a:pPr>
            <a:r>
              <a:rPr lang="en-CA"/>
              <a:t>End-of-Treatment Support Guide for Patients and Their Loved Ones</a:t>
            </a:r>
          </a:p>
        </p:txBody>
      </p:sp>
      <p:sp>
        <p:nvSpPr>
          <p:cNvPr id="2340" name="Espace réservé du texte 7"/>
          <p:cNvSpPr txBox="1"/>
          <p:nvPr>
            <p:custDataLst>
              <p:tags r:id="rId3"/>
            </p:custDataLst>
          </p:nvPr>
        </p:nvSpPr>
        <p:spPr>
          <a:xfrm>
            <a:off x="255639" y="2322409"/>
            <a:ext cx="5840361" cy="2005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spcBef>
                <a:spcPts val="1000"/>
              </a:spcBef>
              <a:defRPr sz="1600"/>
            </a:pPr>
            <a:r>
              <a:rPr lang="en-CA" sz="1600" b="1">
                <a:solidFill>
                  <a:srgbClr val="373545"/>
                </a:solidFill>
              </a:rPr>
              <a:t>Tool developed by CISSS de Laval:</a:t>
            </a:r>
          </a:p>
          <a:p>
            <a:pPr>
              <a:spcBef>
                <a:spcPts val="1000"/>
              </a:spcBef>
              <a:defRPr sz="1600"/>
            </a:pPr>
            <a:endParaRPr lang="en-CA" sz="2000">
              <a:solidFill>
                <a:srgbClr val="373545"/>
              </a:solidFill>
            </a:endParaRPr>
          </a:p>
          <a:p>
            <a:pPr marL="285750" indent="-285750">
              <a:buSzPct val="100000"/>
              <a:buFont typeface="Arial"/>
              <a:buChar char="•"/>
              <a:defRPr sz="1600"/>
            </a:pPr>
            <a:r>
              <a:rPr lang="en-CA">
                <a:solidFill>
                  <a:schemeClr val="tx1"/>
                </a:solidFill>
              </a:rPr>
              <a:t>Dr. Marie-Andrée </a:t>
            </a:r>
            <a:r>
              <a:rPr lang="en-CA" sz="1600">
                <a:solidFill>
                  <a:schemeClr val="tx1"/>
                </a:solidFill>
              </a:rPr>
              <a:t>Fortin, Medical Co-manager </a:t>
            </a:r>
          </a:p>
          <a:p>
            <a:pPr marL="285750" indent="-285750">
              <a:buSzPct val="100000"/>
              <a:buFont typeface="Arial"/>
              <a:buChar char="•"/>
              <a:defRPr sz="1600"/>
            </a:pPr>
            <a:r>
              <a:rPr lang="en-CA" sz="1600">
                <a:solidFill>
                  <a:schemeClr val="tx1"/>
                </a:solidFill>
              </a:rPr>
              <a:t>Nicolas Cliquennois, Clinical and Administrative Co-manager</a:t>
            </a:r>
          </a:p>
          <a:p>
            <a:pPr marL="285750" indent="-285750">
              <a:buSzPct val="100000"/>
              <a:buFont typeface="Arial"/>
              <a:buChar char="•"/>
              <a:defRPr sz="1600"/>
            </a:pPr>
            <a:r>
              <a:rPr lang="en-CA" sz="1600">
                <a:solidFill>
                  <a:schemeClr val="tx1"/>
                </a:solidFill>
              </a:rPr>
              <a:t>Guylaine Veillette, Clinical and Administrative Co-manager</a:t>
            </a:r>
          </a:p>
          <a:p>
            <a:pPr marL="285750" indent="-285750">
              <a:buSzPct val="100000"/>
              <a:buFont typeface="Arial"/>
              <a:buChar char="•"/>
              <a:defRPr sz="1600"/>
            </a:pPr>
            <a:r>
              <a:rPr lang="en-CA" sz="1600">
                <a:solidFill>
                  <a:schemeClr val="tx1"/>
                </a:solidFill>
              </a:rPr>
              <a:t>Marie-José Fillion, patient partner </a:t>
            </a:r>
          </a:p>
          <a:p>
            <a:pPr marL="285750" indent="-285750">
              <a:buSzPct val="100000"/>
              <a:buFont typeface="Arial"/>
              <a:buChar char="•"/>
              <a:defRPr sz="1600"/>
            </a:pPr>
            <a:r>
              <a:rPr lang="en-CA" sz="1600">
                <a:solidFill>
                  <a:schemeClr val="tx1"/>
                </a:solidFill>
              </a:rPr>
              <a:t>Ginette Brousseau, patient partner</a:t>
            </a:r>
          </a:p>
        </p:txBody>
      </p:sp>
      <p:sp>
        <p:nvSpPr>
          <p:cNvPr id="2341" name="Espace réservé du texte 65"/>
          <p:cNvSpPr txBox="1"/>
          <p:nvPr>
            <p:custDataLst>
              <p:tags r:id="rId4"/>
            </p:custDataLst>
          </p:nvPr>
        </p:nvSpPr>
        <p:spPr>
          <a:xfrm>
            <a:off x="6959330" y="497307"/>
            <a:ext cx="3644681"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spcBef>
                <a:spcPts val="1000"/>
              </a:spcBef>
              <a:defRPr>
                <a:solidFill>
                  <a:srgbClr val="FFFFFF"/>
                </a:solidFill>
              </a:defRPr>
            </a:pPr>
            <a:r>
              <a:rPr lang="en-CA" sz="2000" b="1">
                <a:solidFill>
                  <a:srgbClr val="373545"/>
                </a:solidFill>
                <a:latin typeface="Constantia"/>
                <a:sym typeface="Constantia"/>
              </a:rPr>
              <a:t>End-of-Treatment Support Guide for Patients and Their Loved Ones</a:t>
            </a:r>
            <a:endParaRPr lang="en-CA" sz="2000" b="1">
              <a:solidFill>
                <a:srgbClr val="373545"/>
              </a:solidFill>
              <a:latin typeface="Constantia"/>
              <a:sym typeface="Constantia"/>
              <a:hlinkClick r:id="rId9">
                <a:extLst>
                  <a:ext uri="{A12FA001-AC4F-418D-AE19-62706E023703}">
                    <ahyp:hlinkClr xmlns:ahyp="http://schemas.microsoft.com/office/drawing/2018/hyperlinkcolor" val="tx"/>
                  </a:ext>
                </a:extLst>
              </a:hlinkClick>
            </a:endParaRPr>
          </a:p>
        </p:txBody>
      </p:sp>
      <p:grpSp>
        <p:nvGrpSpPr>
          <p:cNvPr id="2345" name="Ovale 61"/>
          <p:cNvGrpSpPr/>
          <p:nvPr>
            <p:custDataLst>
              <p:tags r:id="rId5"/>
            </p:custDataLst>
          </p:nvPr>
        </p:nvGrpSpPr>
        <p:grpSpPr>
          <a:xfrm>
            <a:off x="6257713" y="2659851"/>
            <a:ext cx="572113" cy="572114"/>
            <a:chOff x="0" y="0"/>
            <a:chExt cx="572112" cy="572112"/>
          </a:xfrm>
        </p:grpSpPr>
        <p:sp>
          <p:nvSpPr>
            <p:cNvPr id="2343" name="Cercle"/>
            <p:cNvSpPr/>
            <p:nvPr/>
          </p:nvSpPr>
          <p:spPr>
            <a:xfrm>
              <a:off x="0" y="0"/>
              <a:ext cx="572112" cy="572112"/>
            </a:xfrm>
            <a:prstGeom prst="ellipse">
              <a:avLst/>
            </a:prstGeom>
            <a:solidFill>
              <a:srgbClr val="FFFFFF"/>
            </a:solidFill>
            <a:ln w="12700" cap="flat">
              <a:noFill/>
              <a:miter lim="400000"/>
            </a:ln>
            <a:effectLst>
              <a:outerShdw blurRad="50800" dist="38100" dir="2700000" rotWithShape="0">
                <a:srgbClr val="000000">
                  <a:alpha val="20000"/>
                </a:srgbClr>
              </a:outerShdw>
            </a:effectLst>
          </p:spPr>
          <p:txBody>
            <a:bodyPr wrap="square" lIns="45719" tIns="45719" rIns="45719" bIns="45719" numCol="1" anchor="ctr">
              <a:noAutofit/>
            </a:bodyPr>
            <a:lstStyle/>
            <a:p>
              <a:pPr>
                <a:defRPr>
                  <a:solidFill>
                    <a:srgbClr val="FFFFFF"/>
                  </a:solidFill>
                </a:defRPr>
              </a:pPr>
              <a:endParaRPr/>
            </a:p>
          </p:txBody>
        </p:sp>
        <p:sp>
          <p:nvSpPr>
            <p:cNvPr id="2344" name="3"/>
            <p:cNvSpPr txBox="1"/>
            <p:nvPr/>
          </p:nvSpPr>
          <p:spPr>
            <a:xfrm>
              <a:off x="129504" y="86003"/>
              <a:ext cx="313104" cy="400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defRPr sz="1600" b="1">
                  <a:solidFill>
                    <a:srgbClr val="002060"/>
                  </a:solidFill>
                  <a:latin typeface="+mn-lt"/>
                  <a:ea typeface="+mn-ea"/>
                  <a:cs typeface="+mn-cs"/>
                  <a:sym typeface="Calibri"/>
                </a:defRPr>
              </a:lvl1pPr>
            </a:lstStyle>
            <a:p>
              <a:r>
                <a:rPr sz="2000"/>
                <a:t>3</a:t>
              </a:r>
            </a:p>
          </p:txBody>
        </p:sp>
      </p:grpSp>
      <p:sp>
        <p:nvSpPr>
          <p:cNvPr id="2" name="Numéro de diapositive">
            <a:extLst>
              <a:ext uri="{FF2B5EF4-FFF2-40B4-BE49-F238E27FC236}">
                <a16:creationId xmlns:a16="http://schemas.microsoft.com/office/drawing/2014/main" id="{7F2AF753-3269-847F-F466-FE681F2D6CC7}"/>
              </a:ext>
            </a:extLst>
          </p:cNvPr>
          <p:cNvSpPr txBox="1">
            <a:spLocks/>
          </p:cNvSpPr>
          <p:nvPr>
            <p:custDataLst>
              <p:tags r:id="rId6"/>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44</a:t>
            </a:fld>
            <a:endParaRPr lang="fr-CA"/>
          </a:p>
        </p:txBody>
      </p:sp>
      <p:pic>
        <p:nvPicPr>
          <p:cNvPr id="5" name="Picture 4">
            <a:hlinkClick r:id="rId10"/>
            <a:extLst>
              <a:ext uri="{FF2B5EF4-FFF2-40B4-BE49-F238E27FC236}">
                <a16:creationId xmlns:a16="http://schemas.microsoft.com/office/drawing/2014/main" id="{E30A7C88-1819-7F7C-3E5B-628EA8763D60}"/>
              </a:ext>
            </a:extLst>
          </p:cNvPr>
          <p:cNvPicPr>
            <a:picLocks noChangeAspect="1"/>
          </p:cNvPicPr>
          <p:nvPr/>
        </p:nvPicPr>
        <p:blipFill>
          <a:blip r:embed="rId11"/>
          <a:stretch>
            <a:fillRect/>
          </a:stretch>
        </p:blipFill>
        <p:spPr>
          <a:xfrm>
            <a:off x="6991539" y="2013287"/>
            <a:ext cx="4792274" cy="3122605"/>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8" name="Titre 3"/>
          <p:cNvSpPr txBox="1">
            <a:spLocks noGrp="1"/>
          </p:cNvSpPr>
          <p:nvPr>
            <p:ph type="title"/>
            <p:custDataLst>
              <p:tags r:id="rId1"/>
            </p:custDataLst>
          </p:nvPr>
        </p:nvSpPr>
        <p:spPr>
          <a:xfrm>
            <a:off x="56556" y="48094"/>
            <a:ext cx="11328001" cy="432001"/>
          </a:xfrm>
          <a:prstGeom prst="rect">
            <a:avLst/>
          </a:prstGeom>
        </p:spPr>
        <p:txBody>
          <a:bodyPr>
            <a:noAutofit/>
          </a:bodyPr>
          <a:lstStyle>
            <a:lvl1pPr defTabSz="649223">
              <a:defRPr sz="1987" spc="-142"/>
            </a:lvl1pPr>
          </a:lstStyle>
          <a:p>
            <a:r>
              <a:rPr lang="en-CA" sz="2800"/>
              <a:t>Strategies to implement the Support Guide</a:t>
            </a:r>
          </a:p>
        </p:txBody>
      </p:sp>
      <p:graphicFrame>
        <p:nvGraphicFramePr>
          <p:cNvPr id="2349" name="Tableau 15"/>
          <p:cNvGraphicFramePr/>
          <p:nvPr>
            <p:custDataLst>
              <p:tags r:id="rId2"/>
            </p:custDataLst>
            <p:extLst>
              <p:ext uri="{D42A27DB-BD31-4B8C-83A1-F6EECF244321}">
                <p14:modId xmlns:p14="http://schemas.microsoft.com/office/powerpoint/2010/main" val="1905548048"/>
              </p:ext>
            </p:extLst>
          </p:nvPr>
        </p:nvGraphicFramePr>
        <p:xfrm>
          <a:off x="0" y="671314"/>
          <a:ext cx="12192000" cy="6186686"/>
        </p:xfrm>
        <a:graphic>
          <a:graphicData uri="http://schemas.openxmlformats.org/drawingml/2006/table">
            <a:tbl>
              <a:tblPr>
                <a:tableStyleId>{4C3C2611-4C71-4FC5-86AE-919BDF0F9419}</a:tableStyleId>
              </a:tblPr>
              <a:tblGrid>
                <a:gridCol w="7449918">
                  <a:extLst>
                    <a:ext uri="{9D8B030D-6E8A-4147-A177-3AD203B41FA5}">
                      <a16:colId xmlns:a16="http://schemas.microsoft.com/office/drawing/2014/main" val="20000"/>
                    </a:ext>
                  </a:extLst>
                </a:gridCol>
                <a:gridCol w="4742082">
                  <a:extLst>
                    <a:ext uri="{9D8B030D-6E8A-4147-A177-3AD203B41FA5}">
                      <a16:colId xmlns:a16="http://schemas.microsoft.com/office/drawing/2014/main" val="20001"/>
                    </a:ext>
                  </a:extLst>
                </a:gridCol>
              </a:tblGrid>
              <a:tr h="1533851">
                <a:tc>
                  <a:txBody>
                    <a:bodyPr/>
                    <a:lstStyle/>
                    <a:p>
                      <a:pPr indent="92075" algn="l">
                        <a:defRPr sz="1600" b="1">
                          <a:solidFill>
                            <a:srgbClr val="FFFFFF"/>
                          </a:solidFill>
                        </a:defRPr>
                      </a:pPr>
                      <a:r>
                        <a:rPr lang="en-CA" sz="1600" noProof="0"/>
                        <a:t>Goal of Step 5: </a:t>
                      </a:r>
                    </a:p>
                    <a:p>
                      <a:pPr marL="88900" indent="3175" algn="l">
                        <a:defRPr sz="1600" b="1">
                          <a:solidFill>
                            <a:srgbClr val="FFFFFF"/>
                          </a:solidFill>
                        </a:defRPr>
                      </a:pPr>
                      <a:endParaRPr lang="en-CA" noProof="0"/>
                    </a:p>
                    <a:p>
                      <a:pPr marL="88900" indent="3175" algn="just">
                        <a:spcBef>
                          <a:spcPts val="0"/>
                        </a:spcBef>
                        <a:defRPr sz="1400" b="1">
                          <a:solidFill>
                            <a:srgbClr val="FFFFFF"/>
                          </a:solidFill>
                        </a:defRPr>
                      </a:pPr>
                      <a:r>
                        <a:rPr lang="en-CA" noProof="0"/>
                        <a:t>Provide a personalized support guide that addresses the patient’s and their loved ones’ main concerns, is adapted to their capacities and includes all necessary resources for follow-up care</a:t>
                      </a:r>
                      <a:r>
                        <a:rPr lang="en-CA" noProof="0">
                          <a:solidFill>
                            <a:schemeClr val="bg1"/>
                          </a:solidFill>
                        </a:rPr>
                        <a:t>, health advice for symptom management and prevention and information about accessing educational tools</a:t>
                      </a:r>
                      <a:r>
                        <a:rPr lang="en-CA" b="0" noProof="0"/>
                        <a:t>.</a:t>
                      </a:r>
                      <a:endParaRPr lang="en-CA" noProof="0">
                        <a:latin typeface="Candara"/>
                        <a:ea typeface="Candara"/>
                        <a:cs typeface="Candara"/>
                        <a:sym typeface="Candara"/>
                      </a:endParaRPr>
                    </a:p>
                  </a:txBody>
                  <a:tcPr marL="45720" marR="45720" horzOverflow="overflow">
                    <a:lnB w="38100">
                      <a:solidFill>
                        <a:srgbClr val="FFFFFF"/>
                      </a:solidFill>
                    </a:lnB>
                    <a:solidFill>
                      <a:srgbClr val="008080"/>
                    </a:solidFill>
                  </a:tcPr>
                </a:tc>
                <a:tc rowSpan="2">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anchor="ctr" horzOverflow="overflow">
                    <a:lnB w="38100">
                      <a:solidFill>
                        <a:srgbClr val="FFFFFF"/>
                      </a:solidFill>
                    </a:lnB>
                    <a:solidFill>
                      <a:srgbClr val="008080"/>
                    </a:solidFill>
                  </a:tcPr>
                </a:tc>
                <a:extLst>
                  <a:ext uri="{0D108BD9-81ED-4DB2-BD59-A6C34878D82A}">
                    <a16:rowId xmlns:a16="http://schemas.microsoft.com/office/drawing/2014/main" val="10000"/>
                  </a:ext>
                </a:extLst>
              </a:tr>
              <a:tr h="361317">
                <a:tc>
                  <a:txBody>
                    <a:bodyPr/>
                    <a:lstStyle/>
                    <a:p>
                      <a:pPr indent="92075" algn="l">
                        <a:defRPr sz="1600" b="1">
                          <a:solidFill>
                            <a:srgbClr val="FFFFFF"/>
                          </a:solidFill>
                        </a:defRPr>
                      </a:pPr>
                      <a:r>
                        <a:rPr lang="en-CA" sz="1600" noProof="0"/>
                        <a:t>Proposed strategies</a:t>
                      </a:r>
                    </a:p>
                  </a:txBody>
                  <a:tcPr marL="45720" marR="45720" horzOverflow="overflow">
                    <a:lnT w="38100">
                      <a:solidFill>
                        <a:srgbClr val="FFFFFF"/>
                      </a:solidFill>
                    </a:lnT>
                    <a:lnB w="38100">
                      <a:solidFill>
                        <a:srgbClr val="FFFFFF"/>
                      </a:solidFill>
                    </a:lnB>
                    <a:solidFill>
                      <a:srgbClr val="008080"/>
                    </a:solidFill>
                  </a:tcPr>
                </a:tc>
                <a:tc vMerge="1">
                  <a:txBody>
                    <a:bodyPr/>
                    <a:lstStyle/>
                    <a:p>
                      <a:endParaRPr lang="fr-FR"/>
                    </a:p>
                  </a:txBody>
                  <a:tcPr/>
                </a:tc>
                <a:extLst>
                  <a:ext uri="{0D108BD9-81ED-4DB2-BD59-A6C34878D82A}">
                    <a16:rowId xmlns:a16="http://schemas.microsoft.com/office/drawing/2014/main" val="10001"/>
                  </a:ext>
                </a:extLst>
              </a:tr>
              <a:tr h="4291518">
                <a:tc>
                  <a:txBody>
                    <a:bodyPr/>
                    <a:lstStyle/>
                    <a:p>
                      <a:pPr indent="92075" algn="just">
                        <a:spcBef>
                          <a:spcPts val="600"/>
                        </a:spcBef>
                        <a:tabLst>
                          <a:tab pos="355600" algn="l"/>
                        </a:tabLst>
                        <a:defRPr sz="1400" b="1"/>
                      </a:pPr>
                      <a:r>
                        <a:rPr lang="en-CA" noProof="0"/>
                        <a:t>1. 	Propose a Patient Support Guide template</a:t>
                      </a:r>
                      <a:endParaRPr lang="en-CA" noProof="0">
                        <a:latin typeface="Candara"/>
                        <a:ea typeface="Candara"/>
                        <a:cs typeface="Candara"/>
                        <a:sym typeface="Candara"/>
                      </a:endParaRPr>
                    </a:p>
                    <a:p>
                      <a:pPr marL="355600" indent="-261938" algn="just">
                        <a:spcBef>
                          <a:spcPts val="600"/>
                        </a:spcBef>
                        <a:buSzPct val="100000"/>
                        <a:buChar char="❑"/>
                        <a:defRPr sz="1400"/>
                      </a:pPr>
                      <a:r>
                        <a:rPr lang="en-CA" noProof="0"/>
                        <a:t>Review the </a:t>
                      </a:r>
                      <a:r>
                        <a:rPr lang="en-CA" sz="1400" b="0" i="0" u="sng" strike="noStrike" cap="none" spc="0" baseline="0" noProof="0">
                          <a:solidFill>
                            <a:srgbClr val="3333FF"/>
                          </a:solidFill>
                          <a:uFillTx/>
                          <a:latin typeface="Arial"/>
                          <a:cs typeface="Arial"/>
                          <a:sym typeface="Arial"/>
                          <a:hlinkClick r:id="rId8">
                            <a:extLst>
                              <a:ext uri="{A12FA001-AC4F-418D-AE19-62706E023703}">
                                <ahyp:hlinkClr xmlns:ahyp="http://schemas.microsoft.com/office/drawing/2018/hyperlinkcolor" val="tx"/>
                              </a:ext>
                            </a:extLst>
                          </a:hlinkClick>
                        </a:rPr>
                        <a:t>Patient Support Guide</a:t>
                      </a:r>
                      <a:r>
                        <a:rPr lang="en-CA" noProof="0"/>
                        <a:t> to adapt it to your care setting</a:t>
                      </a:r>
                    </a:p>
                    <a:p>
                      <a:pPr marL="377825" indent="-285750" algn="just">
                        <a:spcBef>
                          <a:spcPts val="600"/>
                        </a:spcBef>
                        <a:buSzPct val="100000"/>
                        <a:buChar char="❑"/>
                        <a:defRPr sz="1400"/>
                      </a:pPr>
                      <a:r>
                        <a:rPr lang="en-CA" noProof="0"/>
                        <a:t>Work with patient partners to ensure the tool uses accessible language</a:t>
                      </a:r>
                      <a:endParaRPr lang="en-CA" sz="1600" noProof="0"/>
                    </a:p>
                    <a:p>
                      <a:pPr marL="355600" indent="-261938" algn="just">
                        <a:spcBef>
                          <a:spcPts val="600"/>
                        </a:spcBef>
                        <a:buSzPct val="100000"/>
                        <a:buChar char="❑"/>
                        <a:defRPr sz="1400"/>
                      </a:pPr>
                      <a:r>
                        <a:rPr lang="en-CA" sz="1400" noProof="0"/>
                        <a:t>Identify the essential information that should be shared with patients and their loved ones</a:t>
                      </a:r>
                      <a:endParaRPr lang="en-CA" sz="1400" baseline="0" noProof="0"/>
                    </a:p>
                    <a:p>
                      <a:pPr marL="0" marR="0" lvl="0" indent="0" algn="just" defTabSz="914400" rtl="0" eaLnBrk="1" fontAlgn="auto" latinLnBrk="0" hangingPunct="1">
                        <a:lnSpc>
                          <a:spcPct val="100000"/>
                        </a:lnSpc>
                        <a:spcBef>
                          <a:spcPts val="600"/>
                        </a:spcBef>
                        <a:spcAft>
                          <a:spcPts val="0"/>
                        </a:spcAft>
                        <a:buClrTx/>
                        <a:buSzPct val="100000"/>
                        <a:buFontTx/>
                        <a:buNone/>
                        <a:tabLst/>
                        <a:defRPr sz="1400"/>
                      </a:pPr>
                      <a:endParaRPr lang="en-CA" noProof="0"/>
                    </a:p>
                    <a:p>
                      <a:pPr marL="355600" marR="0" lvl="0" indent="-355600" algn="just" defTabSz="914400" rtl="0" eaLnBrk="1" fontAlgn="auto" latinLnBrk="0" hangingPunct="1">
                        <a:lnSpc>
                          <a:spcPct val="100000"/>
                        </a:lnSpc>
                        <a:spcBef>
                          <a:spcPts val="600"/>
                        </a:spcBef>
                        <a:spcAft>
                          <a:spcPts val="0"/>
                        </a:spcAft>
                        <a:buClrTx/>
                        <a:buSzPct val="100000"/>
                        <a:buFontTx/>
                        <a:buNone/>
                        <a:tabLst>
                          <a:tab pos="355600" algn="l"/>
                        </a:tabLst>
                        <a:defRPr sz="1400"/>
                      </a:pPr>
                      <a:r>
                        <a:rPr lang="en-CA" b="1" noProof="0"/>
                        <a:t>  2. 	Establish a process for completing a support guide for each patient</a:t>
                      </a:r>
                    </a:p>
                    <a:p>
                      <a:pPr marL="355600" indent="-261938" algn="just">
                        <a:spcBef>
                          <a:spcPts val="600"/>
                        </a:spcBef>
                        <a:buSzPct val="100000"/>
                        <a:buChar char="❑"/>
                        <a:defRPr sz="1400"/>
                      </a:pPr>
                      <a:r>
                        <a:rPr lang="en-CA" baseline="0" noProof="0"/>
                        <a:t>Come up with a process for sharing the Patient Support Guide after completing risk stratification</a:t>
                      </a:r>
                      <a:r>
                        <a:rPr lang="en-CA" baseline="0" noProof="0">
                          <a:solidFill>
                            <a:schemeClr val="tx1"/>
                          </a:solidFill>
                        </a:rPr>
                        <a:t>. (The End-of-Treatment Preparation Tool and Risk Stratification and Self-Care Capacity Assessment will determine what information should be shared in the support guide.) </a:t>
                      </a:r>
                    </a:p>
                    <a:p>
                      <a:pPr marL="355600" marR="0" lvl="0" indent="-261938" algn="just" defTabSz="914400" rtl="0" eaLnBrk="1" fontAlgn="auto" latinLnBrk="0" hangingPunct="1">
                        <a:lnSpc>
                          <a:spcPct val="100000"/>
                        </a:lnSpc>
                        <a:spcBef>
                          <a:spcPts val="600"/>
                        </a:spcBef>
                        <a:spcAft>
                          <a:spcPts val="0"/>
                        </a:spcAft>
                        <a:buClrTx/>
                        <a:buSzPct val="100000"/>
                        <a:buFontTx/>
                        <a:buChar char="❑"/>
                        <a:tabLst/>
                        <a:defRPr sz="1400"/>
                      </a:pPr>
                      <a:r>
                        <a:rPr lang="en-US" b="0" noProof="0">
                          <a:solidFill>
                            <a:schemeClr val="tx1"/>
                          </a:solidFill>
                          <a:latin typeface="Arial" panose="020B0604020202020204" pitchFamily="34" charset="0"/>
                          <a:cs typeface="Arial" panose="020B0604020202020204" pitchFamily="34" charset="0"/>
                        </a:rPr>
                        <a:t>Create a template to facilitate meetings involving healthcare professionals, patients, and their loved ones, aimed at efficiently completing the support guide. </a:t>
                      </a:r>
                      <a:r>
                        <a:rPr lang="en-CA" b="0" noProof="0">
                          <a:solidFill>
                            <a:schemeClr val="tx1"/>
                          </a:solidFill>
                          <a:latin typeface="Arial" panose="020B0604020202020204" pitchFamily="34" charset="0"/>
                          <a:cs typeface="Arial" panose="020B0604020202020204" pitchFamily="34" charset="0"/>
                        </a:rPr>
                        <a:t>The guide should address the needs and objectives of the patient and their loved ones.</a:t>
                      </a:r>
                      <a:endParaRPr lang="en-CA" baseline="0" noProof="0">
                        <a:solidFill>
                          <a:schemeClr val="tx1"/>
                        </a:solidFill>
                      </a:endParaRPr>
                    </a:p>
                  </a:txBody>
                  <a:tcPr marL="45720" marR="45720" horzOverflow="overflow">
                    <a:lnT w="38100">
                      <a:solidFill>
                        <a:srgbClr val="FFFFFF"/>
                      </a:solidFill>
                    </a:lnT>
                    <a:solidFill>
                      <a:srgbClr val="E6E6E6"/>
                    </a:solidFill>
                  </a:tcPr>
                </a:tc>
                <a:tc>
                  <a:txBody>
                    <a:bodyPr/>
                    <a:lstStyle/>
                    <a:p>
                      <a:pPr indent="92075" algn="l"/>
                      <a:endParaRPr lang="en-CA" noProof="0" dirty="0"/>
                    </a:p>
                    <a:p>
                      <a:pPr indent="92075" algn="l"/>
                      <a:endParaRPr lang="en-CA" noProof="0" dirty="0"/>
                    </a:p>
                  </a:txBody>
                  <a:tcPr marL="45720" marR="45720" horzOverflow="overflow">
                    <a:lnT w="38100">
                      <a:solidFill>
                        <a:srgbClr val="FFFFFF"/>
                      </a:solidFill>
                    </a:lnT>
                    <a:solidFill>
                      <a:srgbClr val="E6E6E6"/>
                    </a:solidFill>
                  </a:tcPr>
                </a:tc>
                <a:extLst>
                  <a:ext uri="{0D108BD9-81ED-4DB2-BD59-A6C34878D82A}">
                    <a16:rowId xmlns:a16="http://schemas.microsoft.com/office/drawing/2014/main" val="10002"/>
                  </a:ext>
                </a:extLst>
              </a:tr>
            </a:tbl>
          </a:graphicData>
        </a:graphic>
      </p:graphicFrame>
      <p:sp>
        <p:nvSpPr>
          <p:cNvPr id="2352" name="Rectangle 13"/>
          <p:cNvSpPr/>
          <p:nvPr>
            <p:custDataLst>
              <p:tags r:id="rId3"/>
            </p:custDataLst>
          </p:nvPr>
        </p:nvSpPr>
        <p:spPr>
          <a:xfrm>
            <a:off x="0" y="6452732"/>
            <a:ext cx="12192000" cy="86472"/>
          </a:xfrm>
          <a:prstGeom prst="rect">
            <a:avLst/>
          </a:prstGeom>
          <a:solidFill>
            <a:srgbClr val="FC5F95"/>
          </a:solidFill>
          <a:ln w="12700">
            <a:solidFill>
              <a:srgbClr val="FC5F95"/>
            </a:solidFill>
            <a:miter/>
          </a:ln>
        </p:spPr>
        <p:txBody>
          <a:bodyPr lIns="45719" rIns="45719" anchor="ctr"/>
          <a:lstStyle/>
          <a:p>
            <a:pPr algn="ctr">
              <a:defRPr>
                <a:solidFill>
                  <a:srgbClr val="FFFFFF"/>
                </a:solidFill>
              </a:defRPr>
            </a:pPr>
            <a:endParaRPr/>
          </a:p>
        </p:txBody>
      </p:sp>
      <p:sp>
        <p:nvSpPr>
          <p:cNvPr id="2354" name="ZoneTexte 14"/>
          <p:cNvSpPr txBox="1"/>
          <p:nvPr>
            <p:custDataLst>
              <p:tags r:id="rId4"/>
            </p:custDataLst>
          </p:nvPr>
        </p:nvSpPr>
        <p:spPr>
          <a:xfrm>
            <a:off x="7604846" y="2593887"/>
            <a:ext cx="2122391"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fr-CA"/>
              <a:t>Patient Support Guide</a:t>
            </a:r>
          </a:p>
        </p:txBody>
      </p:sp>
      <p:sp>
        <p:nvSpPr>
          <p:cNvPr id="2" name="Numéro de diapositive">
            <a:extLst>
              <a:ext uri="{FF2B5EF4-FFF2-40B4-BE49-F238E27FC236}">
                <a16:creationId xmlns:a16="http://schemas.microsoft.com/office/drawing/2014/main" id="{44228C21-75A7-A378-91C7-9352403BFA17}"/>
              </a:ext>
            </a:extLst>
          </p:cNvPr>
          <p:cNvSpPr txBox="1">
            <a:spLocks/>
          </p:cNvSpPr>
          <p:nvPr>
            <p:custDataLst>
              <p:tags r:id="rId5"/>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45</a:t>
            </a:fld>
            <a:endParaRPr lang="fr-CA"/>
          </a:p>
        </p:txBody>
      </p:sp>
      <p:pic>
        <p:nvPicPr>
          <p:cNvPr id="8" name="Picture 7">
            <a:hlinkClick r:id="rId8"/>
            <a:extLst>
              <a:ext uri="{FF2B5EF4-FFF2-40B4-BE49-F238E27FC236}">
                <a16:creationId xmlns:a16="http://schemas.microsoft.com/office/drawing/2014/main" id="{159A4382-7DD4-D596-7C41-35638CC225AE}"/>
              </a:ext>
            </a:extLst>
          </p:cNvPr>
          <p:cNvPicPr>
            <a:picLocks noChangeAspect="1"/>
          </p:cNvPicPr>
          <p:nvPr/>
        </p:nvPicPr>
        <p:blipFill>
          <a:blip r:embed="rId9"/>
          <a:stretch>
            <a:fillRect/>
          </a:stretch>
        </p:blipFill>
        <p:spPr>
          <a:xfrm>
            <a:off x="7657153" y="2833218"/>
            <a:ext cx="3087047" cy="1933937"/>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8" name="Tableau 14"/>
          <p:cNvGraphicFramePr/>
          <p:nvPr>
            <p:custDataLst>
              <p:tags r:id="rId1"/>
            </p:custDataLst>
            <p:extLst>
              <p:ext uri="{D42A27DB-BD31-4B8C-83A1-F6EECF244321}">
                <p14:modId xmlns:p14="http://schemas.microsoft.com/office/powerpoint/2010/main" val="1102050395"/>
              </p:ext>
            </p:extLst>
          </p:nvPr>
        </p:nvGraphicFramePr>
        <p:xfrm>
          <a:off x="0" y="-1"/>
          <a:ext cx="12191999" cy="6858001"/>
        </p:xfrm>
        <a:graphic>
          <a:graphicData uri="http://schemas.openxmlformats.org/drawingml/2006/table">
            <a:tbl>
              <a:tblPr firstRow="1">
                <a:tableStyleId>{4C3C2611-4C71-4FC5-86AE-919BDF0F9419}</a:tableStyleId>
              </a:tblPr>
              <a:tblGrid>
                <a:gridCol w="8133072">
                  <a:extLst>
                    <a:ext uri="{9D8B030D-6E8A-4147-A177-3AD203B41FA5}">
                      <a16:colId xmlns:a16="http://schemas.microsoft.com/office/drawing/2014/main" val="20000"/>
                    </a:ext>
                  </a:extLst>
                </a:gridCol>
                <a:gridCol w="4058927">
                  <a:extLst>
                    <a:ext uri="{9D8B030D-6E8A-4147-A177-3AD203B41FA5}">
                      <a16:colId xmlns:a16="http://schemas.microsoft.com/office/drawing/2014/main" val="20001"/>
                    </a:ext>
                  </a:extLst>
                </a:gridCol>
              </a:tblGrid>
              <a:tr h="695886">
                <a:tc>
                  <a:txBody>
                    <a:bodyPr/>
                    <a:lstStyle/>
                    <a:p>
                      <a:pPr indent="92075" algn="l">
                        <a:defRPr sz="1600" b="1">
                          <a:solidFill>
                            <a:srgbClr val="FFFFFF"/>
                          </a:solidFill>
                        </a:defRPr>
                      </a:pPr>
                      <a:r>
                        <a:rPr lang="en-CA" sz="1600" noProof="0"/>
                        <a:t>Proposed strategies</a:t>
                      </a:r>
                    </a:p>
                  </a:txBody>
                  <a:tcPr marL="45720" marR="45720" horzOverflow="overflow">
                    <a:solidFill>
                      <a:srgbClr val="008080"/>
                    </a:solidFill>
                  </a:tcPr>
                </a:tc>
                <a:tc>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horzOverflow="overflow">
                    <a:solidFill>
                      <a:srgbClr val="008080"/>
                    </a:solidFill>
                  </a:tcPr>
                </a:tc>
                <a:extLst>
                  <a:ext uri="{0D108BD9-81ED-4DB2-BD59-A6C34878D82A}">
                    <a16:rowId xmlns:a16="http://schemas.microsoft.com/office/drawing/2014/main" val="10000"/>
                  </a:ext>
                </a:extLst>
              </a:tr>
              <a:tr h="6162115">
                <a:tc>
                  <a:txBody>
                    <a:bodyPr/>
                    <a:lstStyle/>
                    <a:p>
                      <a:pPr marL="355600" marR="0" lvl="0" indent="-261938" algn="just" defTabSz="914400" rtl="0" eaLnBrk="1" fontAlgn="auto" latinLnBrk="0" hangingPunct="1">
                        <a:lnSpc>
                          <a:spcPct val="100000"/>
                        </a:lnSpc>
                        <a:spcBef>
                          <a:spcPts val="600"/>
                        </a:spcBef>
                        <a:spcAft>
                          <a:spcPts val="0"/>
                        </a:spcAft>
                        <a:buClrTx/>
                        <a:buSzTx/>
                        <a:buFont typeface="Wingdings" panose="05000000000000000000" pitchFamily="2" charset="2"/>
                        <a:buChar char="q"/>
                        <a:tabLst/>
                        <a:defRPr sz="1400" b="1"/>
                      </a:pPr>
                      <a:r>
                        <a:rPr lang="en-CA" b="0" noProof="0">
                          <a:latin typeface="Arial" panose="020B0604020202020204" pitchFamily="34" charset="0"/>
                          <a:cs typeface="Arial" panose="020B0604020202020204" pitchFamily="34" charset="0"/>
                        </a:rPr>
                        <a:t>Determine the </a:t>
                      </a:r>
                      <a:r>
                        <a:rPr lang="en-CA" b="0" noProof="0">
                          <a:solidFill>
                            <a:schemeClr val="tx1"/>
                          </a:solidFill>
                          <a:latin typeface="Arial" panose="020B0604020202020204" pitchFamily="34" charset="0"/>
                          <a:cs typeface="Arial" panose="020B0604020202020204" pitchFamily="34" charset="0"/>
                        </a:rPr>
                        <a:t>best time for the professional to fill out the support guide for patients and their loved ones </a:t>
                      </a:r>
                      <a:r>
                        <a:rPr lang="en-CA" sz="1400" b="0" noProof="0">
                          <a:solidFill>
                            <a:schemeClr val="tx1"/>
                          </a:solidFill>
                        </a:rPr>
                        <a:t>(see example timelines on slides 30 and 31) </a:t>
                      </a:r>
                    </a:p>
                    <a:p>
                      <a:pPr marL="355600" marR="0" lvl="0" indent="-261938" algn="just" defTabSz="914400" rtl="0" eaLnBrk="1" fontAlgn="auto" latinLnBrk="0" hangingPunct="1">
                        <a:lnSpc>
                          <a:spcPct val="100000"/>
                        </a:lnSpc>
                        <a:spcBef>
                          <a:spcPts val="600"/>
                        </a:spcBef>
                        <a:spcAft>
                          <a:spcPts val="0"/>
                        </a:spcAft>
                        <a:buClrTx/>
                        <a:buSzPct val="100000"/>
                        <a:buFontTx/>
                        <a:buChar char="❑"/>
                        <a:tabLst/>
                        <a:defRPr sz="1400"/>
                      </a:pPr>
                      <a:r>
                        <a:rPr lang="en-CA" noProof="0">
                          <a:solidFill>
                            <a:schemeClr val="tx1"/>
                          </a:solidFill>
                        </a:rPr>
                        <a:t>Assess the capacity of professionals (workload) based on expected changes and adapt their responsibilities based on other participants’ roles</a:t>
                      </a:r>
                      <a:endParaRPr lang="en-CA" noProof="0">
                        <a:solidFill>
                          <a:schemeClr val="tx1"/>
                        </a:solidFill>
                        <a:latin typeface="Arial" panose="020B0604020202020204" pitchFamily="34" charset="0"/>
                        <a:ea typeface="Candara"/>
                        <a:cs typeface="Arial" panose="020B0604020202020204" pitchFamily="34" charset="0"/>
                        <a:sym typeface="Candara"/>
                      </a:endParaRPr>
                    </a:p>
                    <a:p>
                      <a:pPr marL="355600" indent="-261938" algn="just">
                        <a:spcBef>
                          <a:spcPts val="600"/>
                        </a:spcBef>
                        <a:buFont typeface="Wingdings" panose="05000000000000000000" pitchFamily="2" charset="2"/>
                        <a:buChar char="q"/>
                        <a:defRPr sz="1400" b="1"/>
                      </a:pPr>
                      <a:r>
                        <a:rPr lang="en-CA" b="0" noProof="0">
                          <a:solidFill>
                            <a:schemeClr val="tx1"/>
                          </a:solidFill>
                          <a:latin typeface="Arial" panose="020B0604020202020204" pitchFamily="34" charset="0"/>
                          <a:cs typeface="Arial" panose="020B0604020202020204" pitchFamily="34" charset="0"/>
                        </a:rPr>
                        <a:t>Decide which professionals on the team can meet with the patient and their loved ones. This can be a relatively short discussion for patients who received self-care education throughout the care pathway.</a:t>
                      </a:r>
                    </a:p>
                    <a:p>
                      <a:pPr marL="355600" indent="-261938" algn="just">
                        <a:spcBef>
                          <a:spcPts val="600"/>
                        </a:spcBef>
                        <a:buFont typeface="Wingdings" panose="05000000000000000000" pitchFamily="2" charset="2"/>
                        <a:buChar char="q"/>
                        <a:defRPr sz="1400" b="1"/>
                      </a:pPr>
                      <a:r>
                        <a:rPr lang="en-CA" b="0" noProof="0">
                          <a:solidFill>
                            <a:schemeClr val="tx1"/>
                          </a:solidFill>
                          <a:latin typeface="Arial" panose="020B0604020202020204" pitchFamily="34" charset="0"/>
                          <a:cs typeface="Arial" panose="020B0604020202020204" pitchFamily="34" charset="0"/>
                          <a:sym typeface="Candara"/>
                        </a:rPr>
                        <a:t>Come up with a follow-up care mechanism for one or two months after treatment to make sure that all patients receive follow-up </a:t>
                      </a:r>
                      <a:r>
                        <a:rPr lang="en-CA" b="0" noProof="0">
                          <a:latin typeface="Arial" panose="020B0604020202020204" pitchFamily="34" charset="0"/>
                          <a:cs typeface="Arial" panose="020B0604020202020204" pitchFamily="34" charset="0"/>
                          <a:sym typeface="Candara"/>
                        </a:rPr>
                        <a:t>care </a:t>
                      </a:r>
                      <a:r>
                        <a:rPr lang="en-CA" b="0" baseline="0" noProof="0">
                          <a:latin typeface="Arial" panose="020B0604020202020204" pitchFamily="34" charset="0"/>
                          <a:cs typeface="Arial" panose="020B0604020202020204" pitchFamily="34" charset="0"/>
                          <a:sym typeface="Candara"/>
                        </a:rPr>
                        <a:t>(see slides 30 to 32)</a:t>
                      </a:r>
                      <a:endParaRPr lang="en-CA" b="0" noProof="0">
                        <a:latin typeface="Arial" panose="020B0604020202020204" pitchFamily="34" charset="0"/>
                        <a:cs typeface="Arial" panose="020B0604020202020204" pitchFamily="34" charset="0"/>
                        <a:sym typeface="Candara"/>
                      </a:endParaRPr>
                    </a:p>
                    <a:p>
                      <a:pPr marL="355600" indent="-261938" algn="just">
                        <a:spcBef>
                          <a:spcPts val="600"/>
                        </a:spcBef>
                        <a:buFont typeface="Wingdings" panose="05000000000000000000" pitchFamily="2" charset="2"/>
                        <a:buChar char="q"/>
                        <a:defRPr sz="1400" b="1"/>
                      </a:pPr>
                      <a:r>
                        <a:rPr lang="en-CA" b="0" noProof="0">
                          <a:latin typeface="Arial" panose="020B0604020202020204" pitchFamily="34" charset="0"/>
                          <a:cs typeface="Arial" panose="020B0604020202020204" pitchFamily="34" charset="0"/>
                        </a:rPr>
                        <a:t>Create an information sheet explaining the best-case scenario</a:t>
                      </a:r>
                    </a:p>
                    <a:p>
                      <a:pPr marL="355600" indent="-261938" algn="just">
                        <a:spcBef>
                          <a:spcPts val="600"/>
                        </a:spcBef>
                        <a:buFont typeface="Wingdings" panose="05000000000000000000" pitchFamily="2" charset="2"/>
                        <a:buChar char="q"/>
                        <a:defRPr sz="1400" b="1"/>
                      </a:pPr>
                      <a:r>
                        <a:rPr lang="en-CA" b="0" noProof="0">
                          <a:latin typeface="Arial" panose="020B0604020202020204" pitchFamily="34" charset="0"/>
                          <a:cs typeface="Arial" panose="020B0604020202020204" pitchFamily="34" charset="0"/>
                        </a:rPr>
                        <a:t>Involve patient partners in adopting the process</a:t>
                      </a:r>
                      <a:endParaRPr lang="en-CA" noProof="0"/>
                    </a:p>
                    <a:p>
                      <a:pPr marL="355600" marR="0" lvl="0" indent="-261938" algn="just" defTabSz="914400" rtl="0" eaLnBrk="1" fontAlgn="auto" latinLnBrk="0" hangingPunct="1">
                        <a:lnSpc>
                          <a:spcPct val="100000"/>
                        </a:lnSpc>
                        <a:spcBef>
                          <a:spcPts val="600"/>
                        </a:spcBef>
                        <a:spcAft>
                          <a:spcPts val="0"/>
                        </a:spcAft>
                        <a:buClrTx/>
                        <a:buSzTx/>
                        <a:buFont typeface="Wingdings" panose="05000000000000000000" pitchFamily="2" charset="2"/>
                        <a:buChar char="q"/>
                        <a:tabLst/>
                        <a:defRPr sz="1400" b="1"/>
                      </a:pPr>
                      <a:r>
                        <a:rPr lang="en-CA" b="0" baseline="0" noProof="0"/>
                        <a:t>Document the roles and responsibilities of the professionals involved in the transition preparation proces</a:t>
                      </a:r>
                      <a:r>
                        <a:rPr lang="en-CA" b="0" baseline="0" noProof="0">
                          <a:solidFill>
                            <a:schemeClr val="tx1"/>
                          </a:solidFill>
                        </a:rPr>
                        <a:t>s</a:t>
                      </a:r>
                    </a:p>
                    <a:p>
                      <a:pPr marL="355600" indent="-261938" algn="just">
                        <a:spcBef>
                          <a:spcPts val="600"/>
                        </a:spcBef>
                        <a:buSzPct val="100000"/>
                        <a:buChar char="❑"/>
                        <a:defRPr sz="1400"/>
                      </a:pPr>
                      <a:r>
                        <a:rPr lang="en-CA" noProof="0">
                          <a:solidFill>
                            <a:schemeClr val="tx1"/>
                          </a:solidFill>
                        </a:rPr>
                        <a:t>Share the support guide with the patient</a:t>
                      </a:r>
                      <a:r>
                        <a:rPr lang="en-CA" baseline="0" noProof="0">
                          <a:solidFill>
                            <a:schemeClr val="tx1"/>
                          </a:solidFill>
                        </a:rPr>
                        <a:t>:</a:t>
                      </a:r>
                      <a:endParaRPr lang="en-CA" noProof="0">
                        <a:solidFill>
                          <a:schemeClr val="tx1"/>
                        </a:solidFill>
                        <a:latin typeface="Candara"/>
                        <a:ea typeface="Candara"/>
                        <a:cs typeface="Candara"/>
                        <a:sym typeface="Candara"/>
                      </a:endParaRPr>
                    </a:p>
                    <a:p>
                      <a:pPr marL="742950" lvl="1" indent="-285750" algn="just">
                        <a:spcBef>
                          <a:spcPts val="600"/>
                        </a:spcBef>
                        <a:buSzPct val="100000"/>
                        <a:buChar char="❑"/>
                        <a:defRPr sz="1400"/>
                      </a:pPr>
                      <a:r>
                        <a:rPr lang="en-CA" b="0" noProof="0">
                          <a:solidFill>
                            <a:schemeClr val="tx1"/>
                          </a:solidFill>
                          <a:latin typeface="Arial" panose="020B0604020202020204" pitchFamily="34" charset="0"/>
                          <a:ea typeface="Candara"/>
                          <a:cs typeface="Arial" panose="020B0604020202020204" pitchFamily="34" charset="0"/>
                          <a:sym typeface="Candara"/>
                        </a:rPr>
                        <a:t>Without</a:t>
                      </a:r>
                      <a:r>
                        <a:rPr lang="en-CA" b="0" baseline="0" noProof="0">
                          <a:solidFill>
                            <a:schemeClr val="tx1"/>
                          </a:solidFill>
                          <a:latin typeface="Arial" panose="020B0604020202020204" pitchFamily="34" charset="0"/>
                          <a:ea typeface="Candara"/>
                          <a:cs typeface="Arial" panose="020B0604020202020204" pitchFamily="34" charset="0"/>
                          <a:sym typeface="Candara"/>
                        </a:rPr>
                        <a:t> MosaiQ: </a:t>
                      </a:r>
                    </a:p>
                    <a:p>
                      <a:pPr marL="1077913" lvl="1" indent="-285750" algn="just">
                        <a:spcBef>
                          <a:spcPts val="600"/>
                        </a:spcBef>
                        <a:buSzPct val="100000"/>
                        <a:buChar char="❑"/>
                        <a:defRPr sz="1400"/>
                      </a:pPr>
                      <a:r>
                        <a:rPr lang="en-CA" b="0" baseline="0" noProof="0">
                          <a:solidFill>
                            <a:schemeClr val="tx1"/>
                          </a:solidFill>
                          <a:latin typeface="Arial" panose="020B0604020202020204" pitchFamily="34" charset="0"/>
                          <a:ea typeface="Candara"/>
                          <a:cs typeface="Arial" panose="020B0604020202020204" pitchFamily="34" charset="0"/>
                          <a:sym typeface="Candara"/>
                        </a:rPr>
                        <a:t>Print and fill out a paper guide</a:t>
                      </a:r>
                    </a:p>
                    <a:p>
                      <a:pPr marL="1077913" lvl="1" indent="-285750" algn="just">
                        <a:spcBef>
                          <a:spcPts val="600"/>
                        </a:spcBef>
                        <a:buSzPct val="100000"/>
                        <a:buChar char="❑"/>
                        <a:defRPr sz="1400"/>
                      </a:pPr>
                      <a:r>
                        <a:rPr lang="en-CA" b="0" baseline="0" noProof="0">
                          <a:solidFill>
                            <a:schemeClr val="tx1"/>
                          </a:solidFill>
                          <a:latin typeface="Arial" panose="020B0604020202020204" pitchFamily="34" charset="0"/>
                          <a:ea typeface="Candara"/>
                          <a:cs typeface="Arial" panose="020B0604020202020204" pitchFamily="34" charset="0"/>
                          <a:sym typeface="Candara"/>
                        </a:rPr>
                        <a:t>Fill out the guide on a computer, save it as a PDF and print or email it to the patient</a:t>
                      </a:r>
                    </a:p>
                    <a:p>
                      <a:pPr marL="719138" marR="0" lvl="1" indent="-285750" algn="just" defTabSz="914400" rtl="0" eaLnBrk="1" fontAlgn="auto" latinLnBrk="0" hangingPunct="1">
                        <a:lnSpc>
                          <a:spcPct val="100000"/>
                        </a:lnSpc>
                        <a:spcBef>
                          <a:spcPts val="600"/>
                        </a:spcBef>
                        <a:spcAft>
                          <a:spcPts val="0"/>
                        </a:spcAft>
                        <a:buClrTx/>
                        <a:buSzPct val="100000"/>
                        <a:buFontTx/>
                        <a:buChar char="❑"/>
                        <a:tabLst/>
                        <a:defRPr sz="1400"/>
                      </a:pPr>
                      <a:r>
                        <a:rPr lang="en-CA" baseline="0" noProof="0">
                          <a:solidFill>
                            <a:schemeClr val="tx1"/>
                          </a:solidFill>
                        </a:rPr>
                        <a:t>With </a:t>
                      </a:r>
                      <a:r>
                        <a:rPr lang="en-CA" noProof="0">
                          <a:solidFill>
                            <a:schemeClr val="tx1"/>
                          </a:solidFill>
                        </a:rPr>
                        <a:t>MosaiQ:</a:t>
                      </a:r>
                    </a:p>
                    <a:p>
                      <a:pPr marL="1071563" marR="0" lvl="1" indent="-265113" algn="just" defTabSz="914400" rtl="0" eaLnBrk="1" fontAlgn="auto" latinLnBrk="0" hangingPunct="1">
                        <a:lnSpc>
                          <a:spcPct val="100000"/>
                        </a:lnSpc>
                        <a:spcBef>
                          <a:spcPts val="600"/>
                        </a:spcBef>
                        <a:spcAft>
                          <a:spcPts val="0"/>
                        </a:spcAft>
                        <a:buClrTx/>
                        <a:buSzPct val="100000"/>
                        <a:buFontTx/>
                        <a:buChar char="❑"/>
                        <a:tabLst/>
                        <a:defRPr sz="1400"/>
                      </a:pPr>
                      <a:r>
                        <a:rPr lang="en-CA" noProof="0">
                          <a:solidFill>
                            <a:schemeClr val="tx1"/>
                          </a:solidFill>
                        </a:rPr>
                        <a:t> Implement as suggested by CISSS de Laval</a:t>
                      </a:r>
                    </a:p>
                    <a:p>
                      <a:pPr marL="285750" indent="-285750" algn="l">
                        <a:spcBef>
                          <a:spcPts val="600"/>
                        </a:spcBef>
                        <a:buFont typeface="Wingdings" panose="05000000000000000000" pitchFamily="2" charset="2"/>
                        <a:buChar char="q"/>
                        <a:defRPr sz="1400" b="1"/>
                      </a:pPr>
                      <a:endParaRPr lang="en-CA" noProof="0"/>
                    </a:p>
                  </a:txBody>
                  <a:tcPr marL="45720" marR="45720" horzOverflow="overflow">
                    <a:solidFill>
                      <a:srgbClr val="E6E6E6"/>
                    </a:solidFill>
                  </a:tcPr>
                </a:tc>
                <a:tc>
                  <a:txBody>
                    <a:bodyPr/>
                    <a:lstStyle/>
                    <a:p>
                      <a:pPr indent="92075" algn="l"/>
                      <a:endParaRPr lang="en-CA" noProof="0"/>
                    </a:p>
                  </a:txBody>
                  <a:tcPr marL="45720" marR="45720" horzOverflow="overflow">
                    <a:solidFill>
                      <a:srgbClr val="E6E6E6"/>
                    </a:solidFill>
                  </a:tcPr>
                </a:tc>
                <a:extLst>
                  <a:ext uri="{0D108BD9-81ED-4DB2-BD59-A6C34878D82A}">
                    <a16:rowId xmlns:a16="http://schemas.microsoft.com/office/drawing/2014/main" val="10001"/>
                  </a:ext>
                </a:extLst>
              </a:tr>
            </a:tbl>
          </a:graphicData>
        </a:graphic>
      </p:graphicFrame>
      <p:sp>
        <p:nvSpPr>
          <p:cNvPr id="2369" name="Rectangle 25"/>
          <p:cNvSpPr/>
          <p:nvPr>
            <p:custDataLst>
              <p:tags r:id="rId2"/>
            </p:custDataLst>
          </p:nvPr>
        </p:nvSpPr>
        <p:spPr>
          <a:xfrm>
            <a:off x="0" y="6448468"/>
            <a:ext cx="12192000" cy="63063"/>
          </a:xfrm>
          <a:prstGeom prst="rect">
            <a:avLst/>
          </a:prstGeom>
          <a:solidFill>
            <a:srgbClr val="FC5F95"/>
          </a:solidFill>
          <a:ln w="12700">
            <a:solidFill>
              <a:srgbClr val="FC5F95"/>
            </a:solidFill>
            <a:miter/>
          </a:ln>
        </p:spPr>
        <p:txBody>
          <a:bodyPr lIns="45719" rIns="45719" anchor="ctr"/>
          <a:lstStyle/>
          <a:p>
            <a:pPr algn="ctr">
              <a:defRPr>
                <a:solidFill>
                  <a:srgbClr val="FFFFFF"/>
                </a:solidFill>
              </a:defRPr>
            </a:pPr>
            <a:endParaRPr/>
          </a:p>
        </p:txBody>
      </p:sp>
      <p:sp>
        <p:nvSpPr>
          <p:cNvPr id="2" name="Numéro de diapositive">
            <a:extLst>
              <a:ext uri="{FF2B5EF4-FFF2-40B4-BE49-F238E27FC236}">
                <a16:creationId xmlns:a16="http://schemas.microsoft.com/office/drawing/2014/main" id="{85FCC2C0-6585-857D-4DFF-B47422D5D587}"/>
              </a:ext>
            </a:extLst>
          </p:cNvPr>
          <p:cNvSpPr txBox="1">
            <a:spLocks/>
          </p:cNvSpPr>
          <p:nvPr>
            <p:custDataLst>
              <p:tags r:id="rId3"/>
            </p:custDataLst>
          </p:nvPr>
        </p:nvSpPr>
        <p:spPr>
          <a:xfrm>
            <a:off x="9000000" y="6480000"/>
            <a:ext cx="2844801" cy="36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46</a:t>
            </a:fld>
            <a:endParaRPr lang="fr-CA"/>
          </a:p>
        </p:txBody>
      </p:sp>
      <p:sp>
        <p:nvSpPr>
          <p:cNvPr id="3" name="ZoneTexte 22">
            <a:extLst>
              <a:ext uri="{FF2B5EF4-FFF2-40B4-BE49-F238E27FC236}">
                <a16:creationId xmlns:a16="http://schemas.microsoft.com/office/drawing/2014/main" id="{8E68000B-AB39-4E76-5D71-01FADDC54E6F}"/>
              </a:ext>
            </a:extLst>
          </p:cNvPr>
          <p:cNvSpPr txBox="1"/>
          <p:nvPr>
            <p:custDataLst>
              <p:tags r:id="rId4"/>
            </p:custDataLst>
          </p:nvPr>
        </p:nvSpPr>
        <p:spPr>
          <a:xfrm>
            <a:off x="9172174" y="1512129"/>
            <a:ext cx="212239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lvl1pPr>
              <a:defRPr sz="1200" b="1">
                <a:solidFill>
                  <a:srgbClr val="008080"/>
                </a:solidFill>
              </a:defRPr>
            </a:lvl1pPr>
          </a:lstStyle>
          <a:p>
            <a:r>
              <a:rPr lang="en-US"/>
              <a:t>General User Guide</a:t>
            </a:r>
          </a:p>
        </p:txBody>
      </p:sp>
      <p:pic>
        <p:nvPicPr>
          <p:cNvPr id="6" name="Picture 5">
            <a:hlinkClick r:id="rId7"/>
            <a:extLst>
              <a:ext uri="{FF2B5EF4-FFF2-40B4-BE49-F238E27FC236}">
                <a16:creationId xmlns:a16="http://schemas.microsoft.com/office/drawing/2014/main" id="{CB4E31CB-26DA-5A34-1721-932253F788FD}"/>
              </a:ext>
            </a:extLst>
          </p:cNvPr>
          <p:cNvPicPr>
            <a:picLocks noChangeAspect="1"/>
          </p:cNvPicPr>
          <p:nvPr/>
        </p:nvPicPr>
        <p:blipFill>
          <a:blip r:embed="rId8"/>
          <a:stretch>
            <a:fillRect/>
          </a:stretch>
        </p:blipFill>
        <p:spPr>
          <a:xfrm>
            <a:off x="8479456" y="1858598"/>
            <a:ext cx="2969012" cy="1809986"/>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8" name="Tableau 14"/>
          <p:cNvGraphicFramePr/>
          <p:nvPr>
            <p:custDataLst>
              <p:tags r:id="rId1"/>
            </p:custDataLst>
            <p:extLst>
              <p:ext uri="{D42A27DB-BD31-4B8C-83A1-F6EECF244321}">
                <p14:modId xmlns:p14="http://schemas.microsoft.com/office/powerpoint/2010/main" val="543897691"/>
              </p:ext>
            </p:extLst>
          </p:nvPr>
        </p:nvGraphicFramePr>
        <p:xfrm>
          <a:off x="0" y="-2"/>
          <a:ext cx="12191999" cy="6932429"/>
        </p:xfrm>
        <a:graphic>
          <a:graphicData uri="http://schemas.openxmlformats.org/drawingml/2006/table">
            <a:tbl>
              <a:tblPr firstRow="1">
                <a:tableStyleId>{4C3C2611-4C71-4FC5-86AE-919BDF0F9419}</a:tableStyleId>
              </a:tblPr>
              <a:tblGrid>
                <a:gridCol w="8133072">
                  <a:extLst>
                    <a:ext uri="{9D8B030D-6E8A-4147-A177-3AD203B41FA5}">
                      <a16:colId xmlns:a16="http://schemas.microsoft.com/office/drawing/2014/main" val="20000"/>
                    </a:ext>
                  </a:extLst>
                </a:gridCol>
                <a:gridCol w="4058927">
                  <a:extLst>
                    <a:ext uri="{9D8B030D-6E8A-4147-A177-3AD203B41FA5}">
                      <a16:colId xmlns:a16="http://schemas.microsoft.com/office/drawing/2014/main" val="20001"/>
                    </a:ext>
                  </a:extLst>
                </a:gridCol>
              </a:tblGrid>
              <a:tr h="661983">
                <a:tc>
                  <a:txBody>
                    <a:bodyPr/>
                    <a:lstStyle/>
                    <a:p>
                      <a:pPr indent="92075" algn="l">
                        <a:defRPr sz="1600" b="1">
                          <a:solidFill>
                            <a:srgbClr val="FFFFFF"/>
                          </a:solidFill>
                        </a:defRPr>
                      </a:pPr>
                      <a:r>
                        <a:rPr lang="en-CA" sz="1600" noProof="0"/>
                        <a:t>Proposed strategies</a:t>
                      </a:r>
                    </a:p>
                  </a:txBody>
                  <a:tcPr marL="45720" marR="45720" horzOverflow="overflow">
                    <a:solidFill>
                      <a:srgbClr val="008080"/>
                    </a:solidFill>
                  </a:tcPr>
                </a:tc>
                <a:tc>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horzOverflow="overflow">
                    <a:solidFill>
                      <a:srgbClr val="008080"/>
                    </a:solidFill>
                  </a:tcPr>
                </a:tc>
                <a:extLst>
                  <a:ext uri="{0D108BD9-81ED-4DB2-BD59-A6C34878D82A}">
                    <a16:rowId xmlns:a16="http://schemas.microsoft.com/office/drawing/2014/main" val="10000"/>
                  </a:ext>
                </a:extLst>
              </a:tr>
              <a:tr h="6270446">
                <a:tc>
                  <a:txBody>
                    <a:bodyPr/>
                    <a:lstStyle/>
                    <a:p>
                      <a:pPr indent="92075" algn="l">
                        <a:spcBef>
                          <a:spcPts val="600"/>
                        </a:spcBef>
                        <a:defRPr sz="1400" b="1"/>
                      </a:pPr>
                      <a:r>
                        <a:rPr lang="en-CA" sz="1400" b="1" noProof="0"/>
                        <a:t>Examples</a:t>
                      </a:r>
                      <a:r>
                        <a:rPr lang="en-CA" sz="1400" b="1" baseline="0" noProof="0"/>
                        <a:t> of what to do to fill out the Patient Support Guide</a:t>
                      </a:r>
                    </a:p>
                    <a:p>
                      <a:pPr marL="355600" indent="-261938" algn="just">
                        <a:spcBef>
                          <a:spcPts val="600"/>
                        </a:spcBef>
                        <a:buFont typeface="Wingdings" panose="05000000000000000000" pitchFamily="2" charset="2"/>
                        <a:buChar char="q"/>
                        <a:defRPr sz="1400" b="1"/>
                      </a:pPr>
                      <a:r>
                        <a:rPr lang="en-CA" sz="1400" b="0" i="0" baseline="0" noProof="0"/>
                        <a:t>Gather all </a:t>
                      </a:r>
                      <a:r>
                        <a:rPr lang="en-CA" sz="1400" b="0" i="0" baseline="0" noProof="0">
                          <a:solidFill>
                            <a:schemeClr val="tx1"/>
                          </a:solidFill>
                        </a:rPr>
                        <a:t>completed forms (Step 4: End-of-Treatment Preparation Tool and Risk Stratification and Self-Care Capacity Assessment)</a:t>
                      </a:r>
                    </a:p>
                    <a:p>
                      <a:pPr marL="355600" indent="-261938" algn="just">
                        <a:spcBef>
                          <a:spcPts val="600"/>
                        </a:spcBef>
                        <a:buFont typeface="Wingdings" panose="05000000000000000000" pitchFamily="2" charset="2"/>
                        <a:buChar char="q"/>
                        <a:defRPr sz="1400" b="1"/>
                      </a:pPr>
                      <a:r>
                        <a:rPr lang="en-CA" sz="1400" b="0" i="0" baseline="0" noProof="0">
                          <a:solidFill>
                            <a:schemeClr val="tx1"/>
                          </a:solidFill>
                        </a:rPr>
                        <a:t>Start completing the support guide by filling out the sections: “Your general information,” “Your treatment,” and “Upcoming follow-ups”</a:t>
                      </a:r>
                      <a:r>
                        <a:rPr lang="en-CA" sz="1400" b="0" i="0" u="none" strike="noStrike" cap="none" spc="0" baseline="0" noProof="0">
                          <a:solidFill>
                            <a:schemeClr val="tx1"/>
                          </a:solidFill>
                          <a:effectLst/>
                          <a:uFillTx/>
                          <a:latin typeface="Arial"/>
                          <a:ea typeface="Arial"/>
                          <a:cs typeface="Arial"/>
                          <a:sym typeface="Arial"/>
                        </a:rPr>
                        <a:t> (final section)</a:t>
                      </a:r>
                    </a:p>
                    <a:p>
                      <a:pPr marL="355600" indent="-261938" algn="just">
                        <a:spcBef>
                          <a:spcPts val="600"/>
                        </a:spcBef>
                        <a:buFont typeface="Wingdings" panose="05000000000000000000" pitchFamily="2" charset="2"/>
                        <a:buChar char="q"/>
                        <a:defRPr sz="1400" b="1"/>
                      </a:pPr>
                      <a:r>
                        <a:rPr lang="en-CA" sz="1400" b="0" i="0" u="none" strike="noStrike" cap="none" spc="0" baseline="0" noProof="0">
                          <a:solidFill>
                            <a:schemeClr val="tx1"/>
                          </a:solidFill>
                          <a:effectLst/>
                          <a:uFillTx/>
                          <a:latin typeface="Arial"/>
                          <a:cs typeface="Arial"/>
                          <a:sym typeface="Arial"/>
                        </a:rPr>
                        <a:t>Plan a meeting with the patient and their loved ones. Check with the oncology pharmacist to see if they need to meet with the patient and their loved ones. </a:t>
                      </a:r>
                    </a:p>
                    <a:p>
                      <a:pPr marL="355600" indent="-261938" algn="just">
                        <a:spcBef>
                          <a:spcPts val="600"/>
                        </a:spcBef>
                        <a:buFont typeface="Wingdings" panose="05000000000000000000" pitchFamily="2" charset="2"/>
                        <a:buChar char="q"/>
                        <a:defRPr sz="1400" b="1"/>
                      </a:pPr>
                      <a:r>
                        <a:rPr lang="en-CA" sz="1400" b="0" i="0" u="none" strike="noStrike" cap="none" spc="0" baseline="0" noProof="0">
                          <a:solidFill>
                            <a:schemeClr val="tx1"/>
                          </a:solidFill>
                          <a:effectLst/>
                          <a:uFillTx/>
                          <a:latin typeface="Arial"/>
                          <a:cs typeface="Arial"/>
                          <a:sym typeface="Arial"/>
                        </a:rPr>
                        <a:t>Present the personalized follow-up care service delivery plan to the patient and their loved ones and adjust the community service referrals to meet their needs</a:t>
                      </a:r>
                    </a:p>
                    <a:p>
                      <a:pPr marL="355600" indent="-261938" algn="just">
                        <a:spcBef>
                          <a:spcPts val="600"/>
                        </a:spcBef>
                        <a:buFont typeface="Wingdings" panose="05000000000000000000" pitchFamily="2" charset="2"/>
                        <a:buChar char="q"/>
                        <a:defRPr sz="1400" b="1"/>
                      </a:pPr>
                      <a:r>
                        <a:rPr lang="en-CA" sz="1400" b="0" i="0" u="none" strike="noStrike" cap="none" spc="0" baseline="0" noProof="0">
                          <a:solidFill>
                            <a:schemeClr val="tx1"/>
                          </a:solidFill>
                          <a:effectLst/>
                          <a:uFillTx/>
                          <a:latin typeface="Arial"/>
                          <a:cs typeface="Arial"/>
                          <a:sym typeface="Arial"/>
                        </a:rPr>
                        <a:t>Fill out the Patient Support Guide with the patient and their loved ones</a:t>
                      </a:r>
                    </a:p>
                    <a:p>
                      <a:pPr marL="355600" indent="-261938" algn="just">
                        <a:spcBef>
                          <a:spcPts val="600"/>
                        </a:spcBef>
                        <a:buFont typeface="Wingdings" panose="05000000000000000000" pitchFamily="2" charset="2"/>
                        <a:buChar char="q"/>
                        <a:defRPr sz="1400" b="1"/>
                      </a:pPr>
                      <a:r>
                        <a:rPr lang="en-CA" sz="1400" b="0" i="0" u="none" strike="noStrike" cap="none" spc="0" baseline="0" noProof="0">
                          <a:solidFill>
                            <a:schemeClr val="tx1"/>
                          </a:solidFill>
                          <a:effectLst/>
                          <a:uFillTx/>
                          <a:latin typeface="Arial"/>
                          <a:cs typeface="Arial"/>
                          <a:sym typeface="Arial"/>
                        </a:rPr>
                        <a:t>Ask the patient about their priorities and any strategies they might use to prevent or respond to the onset of symptoms</a:t>
                      </a:r>
                    </a:p>
                    <a:p>
                      <a:pPr marL="355600" indent="-261938" algn="just">
                        <a:spcBef>
                          <a:spcPts val="600"/>
                        </a:spcBef>
                        <a:buFont typeface="Wingdings" panose="05000000000000000000" pitchFamily="2" charset="2"/>
                        <a:buChar char="q"/>
                        <a:defRPr sz="1400" b="1"/>
                      </a:pPr>
                      <a:r>
                        <a:rPr lang="en-CA" sz="1400" b="0" i="0" u="none" strike="noStrike" cap="none" spc="0" baseline="0" noProof="0">
                          <a:solidFill>
                            <a:schemeClr val="tx1"/>
                          </a:solidFill>
                          <a:effectLst/>
                          <a:uFillTx/>
                          <a:latin typeface="Arial"/>
                          <a:cs typeface="Arial"/>
                          <a:sym typeface="Arial"/>
                        </a:rPr>
                        <a:t>Give the patient and their loved ones the support guide</a:t>
                      </a:r>
                    </a:p>
                    <a:p>
                      <a:pPr marL="355600" indent="-261938" algn="just">
                        <a:spcBef>
                          <a:spcPts val="600"/>
                        </a:spcBef>
                        <a:buFont typeface="Wingdings" panose="05000000000000000000" pitchFamily="2" charset="2"/>
                        <a:buChar char="q"/>
                        <a:defRPr sz="1400" b="1"/>
                      </a:pPr>
                      <a:r>
                        <a:rPr lang="en-CA" sz="1400" b="0" i="0" u="none" strike="noStrike" cap="none" spc="0" baseline="0" noProof="0">
                          <a:solidFill>
                            <a:schemeClr val="tx1"/>
                          </a:solidFill>
                          <a:effectLst/>
                          <a:uFillTx/>
                          <a:latin typeface="Arial"/>
                          <a:cs typeface="Arial"/>
                          <a:sym typeface="Arial"/>
                        </a:rPr>
                        <a:t>Inform the patient and their loved ones that a Medical Transfer Plan </a:t>
                      </a:r>
                      <a:r>
                        <a:rPr lang="en-CA" sz="1200" b="0" i="0" u="none" strike="noStrike" cap="none" spc="0" baseline="0" noProof="0">
                          <a:solidFill>
                            <a:schemeClr val="tx1"/>
                          </a:solidFill>
                          <a:effectLst/>
                          <a:uFillTx/>
                          <a:latin typeface="Arial"/>
                          <a:cs typeface="Arial"/>
                          <a:sym typeface="Arial"/>
                        </a:rPr>
                        <a:t>(next step, slide 49) </a:t>
                      </a:r>
                      <a:r>
                        <a:rPr lang="en-CA" sz="1400" b="0" i="0" u="none" strike="noStrike" cap="none" spc="0" baseline="0" noProof="0">
                          <a:solidFill>
                            <a:schemeClr val="tx1"/>
                          </a:solidFill>
                          <a:effectLst/>
                          <a:uFillTx/>
                          <a:latin typeface="Arial"/>
                          <a:cs typeface="Arial"/>
                          <a:sym typeface="Arial"/>
                        </a:rPr>
                        <a:t>will be sent to their family physician. Tell them what to do if they don’t have a family physician.</a:t>
                      </a:r>
                    </a:p>
                    <a:p>
                      <a:pPr marL="355600" indent="-261938" algn="just">
                        <a:spcBef>
                          <a:spcPts val="600"/>
                        </a:spcBef>
                        <a:buFont typeface="Wingdings" panose="05000000000000000000" pitchFamily="2" charset="2"/>
                        <a:buChar char="q"/>
                        <a:defRPr sz="1400" b="1"/>
                      </a:pPr>
                      <a:r>
                        <a:rPr lang="en-CA" sz="1400" b="0" i="0" u="none" strike="noStrike" cap="none" spc="0" baseline="0" noProof="0">
                          <a:solidFill>
                            <a:schemeClr val="tx1"/>
                          </a:solidFill>
                          <a:effectLst/>
                          <a:uFillTx/>
                          <a:latin typeface="Arial"/>
                          <a:cs typeface="Arial"/>
                          <a:sym typeface="Arial"/>
                        </a:rPr>
                        <a:t>Make sure that the patient and their loved ones know which resources they can contact with any questions or issues</a:t>
                      </a:r>
                      <a:endParaRPr lang="en-CA" sz="1400" b="0" i="0" baseline="0" noProof="0">
                        <a:solidFill>
                          <a:schemeClr val="tx1"/>
                        </a:solidFill>
                      </a:endParaRPr>
                    </a:p>
                    <a:p>
                      <a:pPr marL="285750" indent="-285750" algn="l">
                        <a:spcBef>
                          <a:spcPts val="600"/>
                        </a:spcBef>
                        <a:buFont typeface="Wingdings" panose="05000000000000000000" pitchFamily="2" charset="2"/>
                        <a:buChar char="q"/>
                        <a:defRPr sz="1400" b="1"/>
                      </a:pPr>
                      <a:endParaRPr lang="en-CA" sz="1400" b="0" baseline="0" noProof="0"/>
                    </a:p>
                    <a:p>
                      <a:pPr marL="285750" indent="-285750" algn="l">
                        <a:spcBef>
                          <a:spcPts val="600"/>
                        </a:spcBef>
                        <a:buFont typeface="Wingdings" panose="05000000000000000000" pitchFamily="2" charset="2"/>
                        <a:buChar char="q"/>
                        <a:defRPr sz="1400" b="1"/>
                      </a:pPr>
                      <a:endParaRPr lang="en-CA" b="0" noProof="0"/>
                    </a:p>
                  </a:txBody>
                  <a:tcPr marL="45720" marR="45720" horzOverflow="overflow">
                    <a:solidFill>
                      <a:srgbClr val="E6E6E6"/>
                    </a:solidFill>
                  </a:tcPr>
                </a:tc>
                <a:tc>
                  <a:txBody>
                    <a:bodyPr/>
                    <a:lstStyle/>
                    <a:p>
                      <a:pPr indent="92075" algn="l"/>
                      <a:endParaRPr lang="en-CA" noProof="0"/>
                    </a:p>
                  </a:txBody>
                  <a:tcPr marL="45720" marR="45720" horzOverflow="overflow">
                    <a:solidFill>
                      <a:srgbClr val="E6E6E6"/>
                    </a:solidFill>
                  </a:tcPr>
                </a:tc>
                <a:extLst>
                  <a:ext uri="{0D108BD9-81ED-4DB2-BD59-A6C34878D82A}">
                    <a16:rowId xmlns:a16="http://schemas.microsoft.com/office/drawing/2014/main" val="10001"/>
                  </a:ext>
                </a:extLst>
              </a:tr>
            </a:tbl>
          </a:graphicData>
        </a:graphic>
      </p:graphicFrame>
      <p:pic>
        <p:nvPicPr>
          <p:cNvPr id="2360" name="Image 11" descr="Image 11">
            <a:hlinkClick r:id="rId9"/>
          </p:cNvPr>
          <p:cNvPicPr>
            <a:picLocks noChangeAspect="1"/>
          </p:cNvPicPr>
          <p:nvPr>
            <p:custDataLst>
              <p:tags r:id="rId2"/>
            </p:custDataLst>
          </p:nvPr>
        </p:nvPicPr>
        <p:blipFill>
          <a:blip r:embed="rId10"/>
          <a:srcRect l="4421" t="2089" r="3915" b="9456"/>
          <a:stretch>
            <a:fillRect/>
          </a:stretch>
        </p:blipFill>
        <p:spPr>
          <a:xfrm>
            <a:off x="8567806" y="1353499"/>
            <a:ext cx="2022864" cy="1473635"/>
          </a:xfrm>
          <a:prstGeom prst="rect">
            <a:avLst/>
          </a:prstGeom>
          <a:ln w="12700">
            <a:miter lim="400000"/>
          </a:ln>
        </p:spPr>
      </p:pic>
      <p:sp>
        <p:nvSpPr>
          <p:cNvPr id="2368" name="ZoneTexte 26"/>
          <p:cNvSpPr txBox="1"/>
          <p:nvPr>
            <p:custDataLst>
              <p:tags r:id="rId3"/>
            </p:custDataLst>
          </p:nvPr>
        </p:nvSpPr>
        <p:spPr>
          <a:xfrm>
            <a:off x="8472701" y="771767"/>
            <a:ext cx="3237078"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en-CA"/>
              <a:t>Information sheet about late symptoms (produced by CISSS de Laval, French only) </a:t>
            </a:r>
          </a:p>
        </p:txBody>
      </p:sp>
      <p:sp>
        <p:nvSpPr>
          <p:cNvPr id="2369" name="Rectangle 25"/>
          <p:cNvSpPr/>
          <p:nvPr>
            <p:custDataLst>
              <p:tags r:id="rId4"/>
            </p:custDataLst>
          </p:nvPr>
        </p:nvSpPr>
        <p:spPr>
          <a:xfrm>
            <a:off x="0" y="6463443"/>
            <a:ext cx="12192000" cy="63063"/>
          </a:xfrm>
          <a:prstGeom prst="rect">
            <a:avLst/>
          </a:prstGeom>
          <a:solidFill>
            <a:srgbClr val="FC5F95"/>
          </a:solidFill>
          <a:ln w="12700">
            <a:solidFill>
              <a:srgbClr val="FC5F95"/>
            </a:solidFill>
            <a:miter/>
          </a:ln>
        </p:spPr>
        <p:txBody>
          <a:bodyPr lIns="45719" rIns="45719" anchor="ctr"/>
          <a:lstStyle/>
          <a:p>
            <a:pPr algn="ctr">
              <a:defRPr>
                <a:solidFill>
                  <a:srgbClr val="FFFFFF"/>
                </a:solidFill>
              </a:defRPr>
            </a:pPr>
            <a:endParaRPr/>
          </a:p>
        </p:txBody>
      </p:sp>
      <p:sp>
        <p:nvSpPr>
          <p:cNvPr id="2371" name="ZoneTexte 28"/>
          <p:cNvSpPr txBox="1"/>
          <p:nvPr>
            <p:custDataLst>
              <p:tags r:id="rId5"/>
            </p:custDataLst>
          </p:nvPr>
        </p:nvSpPr>
        <p:spPr>
          <a:xfrm>
            <a:off x="8509454" y="3314265"/>
            <a:ext cx="2213074"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fr-CA"/>
              <a:t>(Registered Nurses’ Association of Ontario 2012) </a:t>
            </a:r>
            <a:endParaRPr/>
          </a:p>
        </p:txBody>
      </p:sp>
      <p:sp>
        <p:nvSpPr>
          <p:cNvPr id="5" name="Numéro de diapositive">
            <a:extLst>
              <a:ext uri="{FF2B5EF4-FFF2-40B4-BE49-F238E27FC236}">
                <a16:creationId xmlns:a16="http://schemas.microsoft.com/office/drawing/2014/main" id="{0357BB26-0B8A-BBA3-DD36-DB590B1C029E}"/>
              </a:ext>
            </a:extLst>
          </p:cNvPr>
          <p:cNvSpPr txBox="1">
            <a:spLocks/>
          </p:cNvSpPr>
          <p:nvPr>
            <p:custDataLst>
              <p:tags r:id="rId6"/>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47</a:t>
            </a:fld>
            <a:endParaRPr lang="fr-CA"/>
          </a:p>
        </p:txBody>
      </p:sp>
      <p:pic>
        <p:nvPicPr>
          <p:cNvPr id="4" name="Picture 3">
            <a:hlinkClick r:id="rId11"/>
            <a:extLst>
              <a:ext uri="{FF2B5EF4-FFF2-40B4-BE49-F238E27FC236}">
                <a16:creationId xmlns:a16="http://schemas.microsoft.com/office/drawing/2014/main" id="{B5FDB911-CD17-FA36-6708-875447B0E368}"/>
              </a:ext>
            </a:extLst>
          </p:cNvPr>
          <p:cNvPicPr>
            <a:picLocks noChangeAspect="1"/>
          </p:cNvPicPr>
          <p:nvPr/>
        </p:nvPicPr>
        <p:blipFill>
          <a:blip r:embed="rId12"/>
          <a:stretch>
            <a:fillRect/>
          </a:stretch>
        </p:blipFill>
        <p:spPr>
          <a:xfrm>
            <a:off x="8567806" y="3849903"/>
            <a:ext cx="1709669" cy="2202993"/>
          </a:xfrm>
          <a:prstGeom prst="rect">
            <a:avLst/>
          </a:prstGeom>
        </p:spPr>
      </p:pic>
    </p:spTree>
    <p:extLst>
      <p:ext uri="{BB962C8B-B14F-4D97-AF65-F5344CB8AC3E}">
        <p14:creationId xmlns:p14="http://schemas.microsoft.com/office/powerpoint/2010/main" val="237658901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8" name="Tableau 14"/>
          <p:cNvGraphicFramePr/>
          <p:nvPr>
            <p:custDataLst>
              <p:tags r:id="rId1"/>
            </p:custDataLst>
            <p:extLst>
              <p:ext uri="{D42A27DB-BD31-4B8C-83A1-F6EECF244321}">
                <p14:modId xmlns:p14="http://schemas.microsoft.com/office/powerpoint/2010/main" val="2779565296"/>
              </p:ext>
            </p:extLst>
          </p:nvPr>
        </p:nvGraphicFramePr>
        <p:xfrm>
          <a:off x="0" y="-1"/>
          <a:ext cx="12191999" cy="6848302"/>
        </p:xfrm>
        <a:graphic>
          <a:graphicData uri="http://schemas.openxmlformats.org/drawingml/2006/table">
            <a:tbl>
              <a:tblPr firstRow="1">
                <a:tableStyleId>{4C3C2611-4C71-4FC5-86AE-919BDF0F9419}</a:tableStyleId>
              </a:tblPr>
              <a:tblGrid>
                <a:gridCol w="8133072">
                  <a:extLst>
                    <a:ext uri="{9D8B030D-6E8A-4147-A177-3AD203B41FA5}">
                      <a16:colId xmlns:a16="http://schemas.microsoft.com/office/drawing/2014/main" val="20000"/>
                    </a:ext>
                  </a:extLst>
                </a:gridCol>
                <a:gridCol w="4058927">
                  <a:extLst>
                    <a:ext uri="{9D8B030D-6E8A-4147-A177-3AD203B41FA5}">
                      <a16:colId xmlns:a16="http://schemas.microsoft.com/office/drawing/2014/main" val="20001"/>
                    </a:ext>
                  </a:extLst>
                </a:gridCol>
              </a:tblGrid>
              <a:tr h="895533">
                <a:tc>
                  <a:txBody>
                    <a:bodyPr/>
                    <a:lstStyle/>
                    <a:p>
                      <a:pPr indent="92075" algn="l">
                        <a:defRPr sz="1600" b="1">
                          <a:solidFill>
                            <a:srgbClr val="FFFFFF"/>
                          </a:solidFill>
                        </a:defRPr>
                      </a:pPr>
                      <a:r>
                        <a:rPr lang="en-CA" sz="1600" noProof="0"/>
                        <a:t>Proposed strategies</a:t>
                      </a:r>
                    </a:p>
                  </a:txBody>
                  <a:tcPr marL="45720" marR="45720" horzOverflow="overflow">
                    <a:solidFill>
                      <a:srgbClr val="008080"/>
                    </a:solidFill>
                  </a:tcPr>
                </a:tc>
                <a:tc>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horzOverflow="overflow">
                    <a:solidFill>
                      <a:srgbClr val="008080"/>
                    </a:solidFill>
                  </a:tcPr>
                </a:tc>
                <a:extLst>
                  <a:ext uri="{0D108BD9-81ED-4DB2-BD59-A6C34878D82A}">
                    <a16:rowId xmlns:a16="http://schemas.microsoft.com/office/drawing/2014/main" val="10000"/>
                  </a:ext>
                </a:extLst>
              </a:tr>
              <a:tr h="5952769">
                <a:tc>
                  <a:txBody>
                    <a:bodyPr/>
                    <a:lstStyle/>
                    <a:p>
                      <a:pPr indent="92075" algn="just">
                        <a:spcBef>
                          <a:spcPts val="600"/>
                        </a:spcBef>
                        <a:tabLst>
                          <a:tab pos="355600" algn="l"/>
                        </a:tabLst>
                        <a:defRPr sz="1400" b="1"/>
                      </a:pPr>
                      <a:r>
                        <a:rPr lang="en-CA" noProof="0"/>
                        <a:t>3. 	Equip the team with “Life After Cancer” and late symptom management tools</a:t>
                      </a:r>
                    </a:p>
                    <a:p>
                      <a:pPr marL="355600" indent="-261938" algn="just">
                        <a:spcBef>
                          <a:spcPts val="600"/>
                        </a:spcBef>
                        <a:buFont typeface="Wingdings" panose="05000000000000000000" pitchFamily="2" charset="2"/>
                        <a:buChar char="q"/>
                        <a:defRPr sz="1400" b="1"/>
                      </a:pPr>
                      <a:r>
                        <a:rPr lang="en-CA" b="0" noProof="0">
                          <a:latin typeface="Arial" panose="020B0604020202020204" pitchFamily="34" charset="0"/>
                          <a:cs typeface="Arial" panose="020B0604020202020204" pitchFamily="34" charset="0"/>
                        </a:rPr>
                        <a:t>Provide the team with information sheets about common late symptoms</a:t>
                      </a:r>
                    </a:p>
                    <a:p>
                      <a:pPr marL="355600" indent="-261938" algn="just">
                        <a:spcBef>
                          <a:spcPts val="600"/>
                        </a:spcBef>
                        <a:buFont typeface="Wingdings" panose="05000000000000000000" pitchFamily="2" charset="2"/>
                        <a:buChar char="q"/>
                        <a:defRPr sz="1400" b="1"/>
                      </a:pPr>
                      <a:r>
                        <a:rPr lang="en-CA" b="0" noProof="0">
                          <a:latin typeface="Arial" panose="020B0604020202020204" pitchFamily="34" charset="0"/>
                          <a:cs typeface="Arial" panose="020B0604020202020204" pitchFamily="34" charset="0"/>
                        </a:rPr>
                        <a:t>Train the team on “Life After Cancer”</a:t>
                      </a:r>
                      <a:r>
                        <a:rPr lang="en-CA" b="0" baseline="0" noProof="0">
                          <a:latin typeface="Arial" panose="020B0604020202020204" pitchFamily="34" charset="0"/>
                          <a:cs typeface="Arial" panose="020B0604020202020204" pitchFamily="34" charset="0"/>
                        </a:rPr>
                        <a:t> </a:t>
                      </a:r>
                      <a:endParaRPr lang="en-CA" b="0" noProof="0">
                        <a:latin typeface="Arial" panose="020B0604020202020204" pitchFamily="34" charset="0"/>
                        <a:cs typeface="Arial" panose="020B0604020202020204" pitchFamily="34" charset="0"/>
                        <a:sym typeface="Candara"/>
                      </a:endParaRPr>
                    </a:p>
                    <a:p>
                      <a:pPr marL="355600" indent="-261938" algn="just">
                        <a:spcBef>
                          <a:spcPts val="600"/>
                        </a:spcBef>
                        <a:buFont typeface="Wingdings" panose="05000000000000000000" pitchFamily="2" charset="2"/>
                        <a:buChar char="q"/>
                        <a:defRPr sz="1400" b="1"/>
                      </a:pPr>
                      <a:r>
                        <a:rPr lang="en-CA" b="0" noProof="0"/>
                        <a:t>Support skill development in the l</a:t>
                      </a:r>
                      <a:r>
                        <a:rPr lang="en-US" sz="1400" b="0" i="0" u="none" strike="noStrike" cap="none" spc="0" baseline="0">
                          <a:solidFill>
                            <a:srgbClr val="000000"/>
                          </a:solidFill>
                          <a:effectLst/>
                          <a:uFillTx/>
                          <a:latin typeface="Arial"/>
                          <a:ea typeface="Arial"/>
                          <a:cs typeface="Arial"/>
                          <a:sym typeface="Arial"/>
                        </a:rPr>
                        <a:t>earning facilitation approach focused on patient needs</a:t>
                      </a:r>
                      <a:r>
                        <a:rPr lang="en-CA" b="0" noProof="0"/>
                        <a:t> and self-care concepts</a:t>
                      </a:r>
                    </a:p>
                  </a:txBody>
                  <a:tcPr marL="45720" marR="45720" horzOverflow="overflow">
                    <a:solidFill>
                      <a:srgbClr val="E6E6E6"/>
                    </a:solidFill>
                  </a:tcPr>
                </a:tc>
                <a:tc>
                  <a:txBody>
                    <a:bodyPr/>
                    <a:lstStyle/>
                    <a:p>
                      <a:pPr indent="92075" algn="l"/>
                      <a:endParaRPr lang="en-CA" noProof="0"/>
                    </a:p>
                  </a:txBody>
                  <a:tcPr marL="45720" marR="45720" horzOverflow="overflow">
                    <a:solidFill>
                      <a:srgbClr val="E6E6E6"/>
                    </a:solidFill>
                  </a:tcPr>
                </a:tc>
                <a:extLst>
                  <a:ext uri="{0D108BD9-81ED-4DB2-BD59-A6C34878D82A}">
                    <a16:rowId xmlns:a16="http://schemas.microsoft.com/office/drawing/2014/main" val="10001"/>
                  </a:ext>
                </a:extLst>
              </a:tr>
            </a:tbl>
          </a:graphicData>
        </a:graphic>
      </p:graphicFrame>
      <p:pic>
        <p:nvPicPr>
          <p:cNvPr id="2360" name="Image 11" descr="Image 11">
            <a:hlinkClick r:id="rId13"/>
          </p:cNvPr>
          <p:cNvPicPr>
            <a:picLocks noChangeAspect="1"/>
          </p:cNvPicPr>
          <p:nvPr>
            <p:custDataLst>
              <p:tags r:id="rId2"/>
            </p:custDataLst>
          </p:nvPr>
        </p:nvPicPr>
        <p:blipFill>
          <a:blip r:embed="rId14"/>
          <a:srcRect l="4421" t="2089" r="3915" b="9456"/>
          <a:stretch>
            <a:fillRect/>
          </a:stretch>
        </p:blipFill>
        <p:spPr>
          <a:xfrm>
            <a:off x="8265264" y="1529686"/>
            <a:ext cx="1694340" cy="1234309"/>
          </a:xfrm>
          <a:prstGeom prst="rect">
            <a:avLst/>
          </a:prstGeom>
          <a:ln w="12700">
            <a:miter lim="400000"/>
          </a:ln>
        </p:spPr>
      </p:pic>
      <p:sp>
        <p:nvSpPr>
          <p:cNvPr id="2368" name="ZoneTexte 26"/>
          <p:cNvSpPr txBox="1"/>
          <p:nvPr>
            <p:custDataLst>
              <p:tags r:id="rId3"/>
            </p:custDataLst>
          </p:nvPr>
        </p:nvSpPr>
        <p:spPr>
          <a:xfrm>
            <a:off x="8264459" y="923950"/>
            <a:ext cx="2378732"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en-US"/>
              <a:t>Late symptom information sheet (produced by </a:t>
            </a:r>
            <a:br>
              <a:rPr lang="en-US"/>
            </a:br>
            <a:r>
              <a:rPr lang="en-US"/>
              <a:t>CISSS de Laval, French only) </a:t>
            </a:r>
          </a:p>
        </p:txBody>
      </p:sp>
      <p:sp>
        <p:nvSpPr>
          <p:cNvPr id="2369" name="Rectangle 25"/>
          <p:cNvSpPr/>
          <p:nvPr>
            <p:custDataLst>
              <p:tags r:id="rId4"/>
            </p:custDataLst>
          </p:nvPr>
        </p:nvSpPr>
        <p:spPr>
          <a:xfrm>
            <a:off x="0" y="6458294"/>
            <a:ext cx="12192000" cy="63063"/>
          </a:xfrm>
          <a:prstGeom prst="rect">
            <a:avLst/>
          </a:prstGeom>
          <a:solidFill>
            <a:srgbClr val="FC5F95"/>
          </a:solidFill>
          <a:ln w="12700">
            <a:solidFill>
              <a:srgbClr val="FC5F95"/>
            </a:solidFill>
            <a:miter/>
          </a:ln>
        </p:spPr>
        <p:txBody>
          <a:bodyPr lIns="45719" rIns="45719" anchor="ctr"/>
          <a:lstStyle/>
          <a:p>
            <a:pPr algn="ctr">
              <a:defRPr>
                <a:solidFill>
                  <a:srgbClr val="FFFFFF"/>
                </a:solidFill>
              </a:defRPr>
            </a:pPr>
            <a:endParaRPr/>
          </a:p>
        </p:txBody>
      </p:sp>
      <p:pic>
        <p:nvPicPr>
          <p:cNvPr id="2" name="Image 1" descr="Une image contenant capture d’écran, Graphique, logo, Police&#10;&#10;Description générée automatiquement">
            <a:hlinkClick r:id="rId15"/>
            <a:extLst>
              <a:ext uri="{FF2B5EF4-FFF2-40B4-BE49-F238E27FC236}">
                <a16:creationId xmlns:a16="http://schemas.microsoft.com/office/drawing/2014/main" id="{07EDE9EC-E580-76DC-744E-3DAFA14A1BF6}"/>
              </a:ext>
            </a:extLst>
          </p:cNvPr>
          <p:cNvPicPr>
            <a:picLocks noChangeAspect="1"/>
          </p:cNvPicPr>
          <p:nvPr>
            <p:custDataLst>
              <p:tags r:id="rId5"/>
            </p:custDataLst>
          </p:nvPr>
        </p:nvPicPr>
        <p:blipFill>
          <a:blip r:embed="rId16"/>
          <a:stretch>
            <a:fillRect/>
          </a:stretch>
        </p:blipFill>
        <p:spPr>
          <a:xfrm>
            <a:off x="9191220" y="5268658"/>
            <a:ext cx="727335" cy="411651"/>
          </a:xfrm>
          <a:prstGeom prst="rect">
            <a:avLst/>
          </a:prstGeom>
        </p:spPr>
      </p:pic>
      <p:sp>
        <p:nvSpPr>
          <p:cNvPr id="4" name="ZoneTexte 23">
            <a:extLst>
              <a:ext uri="{FF2B5EF4-FFF2-40B4-BE49-F238E27FC236}">
                <a16:creationId xmlns:a16="http://schemas.microsoft.com/office/drawing/2014/main" id="{E92F2EDF-3091-F1B9-BBE6-44E0F1396123}"/>
              </a:ext>
            </a:extLst>
          </p:cNvPr>
          <p:cNvSpPr txBox="1"/>
          <p:nvPr>
            <p:custDataLst>
              <p:tags r:id="rId6"/>
            </p:custDataLst>
          </p:nvPr>
        </p:nvSpPr>
        <p:spPr>
          <a:xfrm>
            <a:off x="8188297" y="5345798"/>
            <a:ext cx="2815277"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nSpc>
                <a:spcPct val="100000"/>
              </a:lnSpc>
              <a:spcBef>
                <a:spcPts val="0"/>
              </a:spcBef>
              <a:defRPr sz="1200" b="1">
                <a:solidFill>
                  <a:srgbClr val="373545"/>
                </a:solidFill>
                <a:latin typeface="Constantia"/>
                <a:ea typeface="Constantia"/>
                <a:cs typeface="Constantia"/>
                <a:sym typeface="Constantia"/>
              </a:defRPr>
            </a:pPr>
            <a:r>
              <a:rPr lang="en-CA">
                <a:solidFill>
                  <a:srgbClr val="008080"/>
                </a:solidFill>
                <a:latin typeface="Arial"/>
                <a:cs typeface="Arial"/>
                <a:sym typeface="Arial"/>
              </a:rPr>
              <a:t>Websites: </a:t>
            </a:r>
            <a:endParaRPr lang="en-CA"/>
          </a:p>
        </p:txBody>
      </p:sp>
      <p:sp>
        <p:nvSpPr>
          <p:cNvPr id="6" name="Numéro de diapositive">
            <a:extLst>
              <a:ext uri="{FF2B5EF4-FFF2-40B4-BE49-F238E27FC236}">
                <a16:creationId xmlns:a16="http://schemas.microsoft.com/office/drawing/2014/main" id="{02623EFA-5B40-CBF2-6723-6666C47A0169}"/>
              </a:ext>
            </a:extLst>
          </p:cNvPr>
          <p:cNvSpPr txBox="1">
            <a:spLocks/>
          </p:cNvSpPr>
          <p:nvPr>
            <p:custDataLst>
              <p:tags r:id="rId7"/>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48</a:t>
            </a:fld>
            <a:endParaRPr lang="fr-CA"/>
          </a:p>
        </p:txBody>
      </p:sp>
      <p:sp>
        <p:nvSpPr>
          <p:cNvPr id="8" name="ZoneTexte 27">
            <a:extLst>
              <a:ext uri="{FF2B5EF4-FFF2-40B4-BE49-F238E27FC236}">
                <a16:creationId xmlns:a16="http://schemas.microsoft.com/office/drawing/2014/main" id="{572513F0-483E-D424-7402-F0DAC4F4873B}"/>
              </a:ext>
            </a:extLst>
          </p:cNvPr>
          <p:cNvSpPr txBox="1"/>
          <p:nvPr>
            <p:custDataLst>
              <p:tags r:id="rId8"/>
            </p:custDataLst>
          </p:nvPr>
        </p:nvSpPr>
        <p:spPr>
          <a:xfrm>
            <a:off x="8208231" y="3066476"/>
            <a:ext cx="3983769"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en-CA"/>
              <a:t>(National Comprehensive Cancer Network 2023)</a:t>
            </a:r>
            <a:br>
              <a:rPr lang="en-CA"/>
            </a:br>
            <a:r>
              <a:rPr lang="en-CA"/>
              <a:t>(FREE. Sign up for an account to access their very useful comprehensive guide.)</a:t>
            </a:r>
          </a:p>
        </p:txBody>
      </p:sp>
      <p:pic>
        <p:nvPicPr>
          <p:cNvPr id="9" name="Image 8">
            <a:hlinkClick r:id="rId17"/>
            <a:extLst>
              <a:ext uri="{FF2B5EF4-FFF2-40B4-BE49-F238E27FC236}">
                <a16:creationId xmlns:a16="http://schemas.microsoft.com/office/drawing/2014/main" id="{AC1B4588-D55A-4F06-0D00-410C5A8101C4}"/>
              </a:ext>
            </a:extLst>
          </p:cNvPr>
          <p:cNvPicPr>
            <a:picLocks noChangeAspect="1"/>
          </p:cNvPicPr>
          <p:nvPr>
            <p:custDataLst>
              <p:tags r:id="rId9"/>
            </p:custDataLst>
          </p:nvPr>
        </p:nvPicPr>
        <p:blipFill rotWithShape="1">
          <a:blip r:embed="rId18"/>
          <a:srcRect l="21974" t="23186" r="24625" b="5512"/>
          <a:stretch/>
        </p:blipFill>
        <p:spPr>
          <a:xfrm>
            <a:off x="9135257" y="3709960"/>
            <a:ext cx="1566596" cy="1176629"/>
          </a:xfrm>
          <a:prstGeom prst="rect">
            <a:avLst/>
          </a:prstGeom>
        </p:spPr>
      </p:pic>
      <p:sp>
        <p:nvSpPr>
          <p:cNvPr id="10" name="ZoneTexte 28">
            <a:extLst>
              <a:ext uri="{FF2B5EF4-FFF2-40B4-BE49-F238E27FC236}">
                <a16:creationId xmlns:a16="http://schemas.microsoft.com/office/drawing/2014/main" id="{5C8ACB37-0985-9129-F619-3B9FFA232E09}"/>
              </a:ext>
            </a:extLst>
          </p:cNvPr>
          <p:cNvSpPr txBox="1"/>
          <p:nvPr>
            <p:custDataLst>
              <p:tags r:id="rId10"/>
            </p:custDataLst>
          </p:nvPr>
        </p:nvSpPr>
        <p:spPr>
          <a:xfrm>
            <a:off x="10443401" y="923950"/>
            <a:ext cx="1926506"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fr-CA"/>
              <a:t>(Registered Nurses’ Association of Ontario 2012) </a:t>
            </a:r>
            <a:endParaRPr/>
          </a:p>
        </p:txBody>
      </p:sp>
      <p:pic>
        <p:nvPicPr>
          <p:cNvPr id="11" name="Picture 10">
            <a:hlinkClick r:id="rId19"/>
            <a:extLst>
              <a:ext uri="{FF2B5EF4-FFF2-40B4-BE49-F238E27FC236}">
                <a16:creationId xmlns:a16="http://schemas.microsoft.com/office/drawing/2014/main" id="{AF814722-F625-5129-725A-22FD0E690E29}"/>
              </a:ext>
            </a:extLst>
          </p:cNvPr>
          <p:cNvPicPr>
            <a:picLocks noChangeAspect="1"/>
          </p:cNvPicPr>
          <p:nvPr/>
        </p:nvPicPr>
        <p:blipFill>
          <a:blip r:embed="rId20"/>
          <a:stretch>
            <a:fillRect/>
          </a:stretch>
        </p:blipFill>
        <p:spPr>
          <a:xfrm>
            <a:off x="10517661" y="1562346"/>
            <a:ext cx="1116281" cy="1438383"/>
          </a:xfrm>
          <a:prstGeom prst="rect">
            <a:avLst/>
          </a:prstGeom>
        </p:spPr>
      </p:pic>
      <p:pic>
        <p:nvPicPr>
          <p:cNvPr id="12" name="Picture 11">
            <a:hlinkClick r:id="rId21"/>
            <a:extLst>
              <a:ext uri="{FF2B5EF4-FFF2-40B4-BE49-F238E27FC236}">
                <a16:creationId xmlns:a16="http://schemas.microsoft.com/office/drawing/2014/main" id="{F46D7E0D-4D86-1DFA-F547-6C2D8B73655E}"/>
              </a:ext>
            </a:extLst>
          </p:cNvPr>
          <p:cNvPicPr>
            <a:picLocks noChangeAspect="1"/>
          </p:cNvPicPr>
          <p:nvPr/>
        </p:nvPicPr>
        <p:blipFill>
          <a:blip r:embed="rId22"/>
          <a:stretch>
            <a:fillRect/>
          </a:stretch>
        </p:blipFill>
        <p:spPr>
          <a:xfrm>
            <a:off x="10200115" y="5347264"/>
            <a:ext cx="1238269" cy="322343"/>
          </a:xfrm>
          <a:prstGeom prst="rect">
            <a:avLst/>
          </a:prstGeom>
        </p:spPr>
      </p:pic>
    </p:spTree>
    <p:extLst>
      <p:ext uri="{BB962C8B-B14F-4D97-AF65-F5344CB8AC3E}">
        <p14:creationId xmlns:p14="http://schemas.microsoft.com/office/powerpoint/2010/main" val="205167338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4" name="Rectangle 11"/>
          <p:cNvSpPr/>
          <p:nvPr>
            <p:custDataLst>
              <p:tags r:id="rId1"/>
            </p:custDataLst>
          </p:nvPr>
        </p:nvSpPr>
        <p:spPr>
          <a:xfrm>
            <a:off x="0" y="0"/>
            <a:ext cx="11440160" cy="6858000"/>
          </a:xfrm>
          <a:prstGeom prst="rect">
            <a:avLst/>
          </a:prstGeom>
          <a:solidFill>
            <a:srgbClr val="7CDDEE"/>
          </a:solidFill>
          <a:ln w="12700">
            <a:solidFill>
              <a:srgbClr val="7CDDEE"/>
            </a:solidFill>
            <a:miter/>
          </a:ln>
        </p:spPr>
        <p:txBody>
          <a:bodyPr lIns="45719" rIns="45719" anchor="ctr"/>
          <a:lstStyle/>
          <a:p>
            <a:pPr algn="ctr">
              <a:defRPr>
                <a:solidFill>
                  <a:srgbClr val="FFFFFF"/>
                </a:solidFill>
              </a:defRPr>
            </a:pPr>
            <a:endParaRPr/>
          </a:p>
        </p:txBody>
      </p:sp>
      <p:sp>
        <p:nvSpPr>
          <p:cNvPr id="2375" name="Titre 2"/>
          <p:cNvSpPr txBox="1">
            <a:spLocks noGrp="1"/>
          </p:cNvSpPr>
          <p:nvPr>
            <p:ph type="title"/>
            <p:custDataLst>
              <p:tags r:id="rId2"/>
            </p:custDataLst>
          </p:nvPr>
        </p:nvSpPr>
        <p:spPr>
          <a:xfrm>
            <a:off x="650759" y="385444"/>
            <a:ext cx="6065001" cy="3668397"/>
          </a:xfrm>
          <a:prstGeom prst="rect">
            <a:avLst/>
          </a:prstGeom>
          <a:solidFill>
            <a:srgbClr val="7CDDEE"/>
          </a:solidFill>
        </p:spPr>
        <p:txBody>
          <a:bodyPr/>
          <a:lstStyle>
            <a:lvl1pPr>
              <a:defRPr sz="5400" spc="-200">
                <a:solidFill>
                  <a:srgbClr val="000000"/>
                </a:solidFill>
              </a:defRPr>
            </a:lvl1pPr>
          </a:lstStyle>
          <a:p>
            <a:r>
              <a:rPr lang="en-CA"/>
              <a:t>Roll out the Medical and Pharmaceutical Transfer Plan</a:t>
            </a:r>
          </a:p>
        </p:txBody>
      </p:sp>
      <p:sp>
        <p:nvSpPr>
          <p:cNvPr id="2376" name="Espace réservé du texte 3"/>
          <p:cNvSpPr txBox="1"/>
          <p:nvPr>
            <p:custDataLst>
              <p:tags r:id="rId3"/>
            </p:custDataLst>
          </p:nvPr>
        </p:nvSpPr>
        <p:spPr>
          <a:xfrm>
            <a:off x="523239" y="3970894"/>
            <a:ext cx="10450602" cy="31242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algn="r" defTabSz="649223">
              <a:lnSpc>
                <a:spcPct val="72000"/>
              </a:lnSpc>
              <a:spcBef>
                <a:spcPts val="700"/>
              </a:spcBef>
              <a:defRPr sz="10437">
                <a:solidFill>
                  <a:srgbClr val="BCEEF6"/>
                </a:solidFill>
                <a:latin typeface="Constantia"/>
                <a:ea typeface="Constantia"/>
                <a:cs typeface="Constantia"/>
                <a:sym typeface="Constantia"/>
              </a:defRPr>
            </a:pPr>
            <a:r>
              <a:rPr lang="en-US"/>
              <a:t>Step</a:t>
            </a:r>
            <a:r>
              <a:t> </a:t>
            </a:r>
            <a:r>
              <a:rPr sz="18104"/>
              <a:t>6</a:t>
            </a:r>
          </a:p>
        </p:txBody>
      </p:sp>
      <p:sp>
        <p:nvSpPr>
          <p:cNvPr id="3" name="Numéro de diapositive">
            <a:extLst>
              <a:ext uri="{FF2B5EF4-FFF2-40B4-BE49-F238E27FC236}">
                <a16:creationId xmlns:a16="http://schemas.microsoft.com/office/drawing/2014/main" id="{EEA0C8BA-9B2C-AFC6-C85B-AF715A98523D}"/>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49</a:t>
            </a:fld>
            <a:endParaRPr lang="fr-CA"/>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6066"/>
        </a:solidFill>
        <a:effectLst/>
      </p:bgPr>
    </p:bg>
    <p:spTree>
      <p:nvGrpSpPr>
        <p:cNvPr id="1" name=""/>
        <p:cNvGrpSpPr/>
        <p:nvPr/>
      </p:nvGrpSpPr>
      <p:grpSpPr>
        <a:xfrm>
          <a:off x="0" y="0"/>
          <a:ext cx="0" cy="0"/>
          <a:chOff x="0" y="0"/>
          <a:chExt cx="0" cy="0"/>
        </a:xfrm>
      </p:grpSpPr>
      <p:sp>
        <p:nvSpPr>
          <p:cNvPr id="1780" name="Text Placeholder 6"/>
          <p:cNvSpPr txBox="1"/>
          <p:nvPr>
            <p:custDataLst>
              <p:tags r:id="rId1"/>
            </p:custDataLst>
          </p:nvPr>
        </p:nvSpPr>
        <p:spPr>
          <a:xfrm>
            <a:off x="883919" y="1762554"/>
            <a:ext cx="9990609" cy="422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84047" marR="0" lvl="0" indent="-384047" algn="l" defTabSz="768095" rtl="0" eaLnBrk="1" fontAlgn="auto" latinLnBrk="0" hangingPunct="0">
              <a:lnSpc>
                <a:spcPct val="90000"/>
              </a:lnSpc>
              <a:spcBef>
                <a:spcPts val="800"/>
              </a:spcBef>
              <a:spcAft>
                <a:spcPts val="0"/>
              </a:spcAft>
              <a:buClrTx/>
              <a:buSzPct val="100000"/>
              <a:buFontTx/>
              <a:buAutoNum type="arabicPeriod"/>
              <a:tabLst/>
              <a:defRPr sz="1260">
                <a:solidFill>
                  <a:srgbClr val="FFFFFF"/>
                </a:solidFill>
              </a:defRPr>
            </a:pPr>
            <a:r>
              <a:rPr kumimoji="0" lang="en-CA" sz="1260" b="0" i="0" u="none" strike="noStrike" kern="0" cap="none" spc="0" normalizeH="0" baseline="0" noProof="0">
                <a:ln>
                  <a:noFill/>
                </a:ln>
                <a:solidFill>
                  <a:schemeClr val="bg1"/>
                </a:solidFill>
                <a:effectLst/>
                <a:uLnTx/>
                <a:uFillTx/>
                <a:latin typeface="Arial"/>
                <a:cs typeface="Arial"/>
                <a:sym typeface="Arial"/>
                <a:hlinkClick r:id="rId6" action="ppaction://hlinksldjump">
                  <a:extLst>
                    <a:ext uri="{A12FA001-AC4F-418D-AE19-62706E023703}">
                      <ahyp:hlinkClr xmlns:ahyp="http://schemas.microsoft.com/office/drawing/2018/hyperlinkcolor" val="tx"/>
                    </a:ext>
                  </a:extLst>
                </a:hlinkClick>
              </a:rPr>
              <a:t>Life After Cancer: Stories for health care professionals</a:t>
            </a:r>
            <a:endParaRPr kumimoji="0" lang="en-CA" sz="1679" b="0" i="0" u="none" strike="noStrike" kern="0" cap="none" spc="0" normalizeH="0" baseline="0" noProof="0">
              <a:ln>
                <a:noFill/>
              </a:ln>
              <a:solidFill>
                <a:schemeClr val="bg1"/>
              </a:solidFill>
              <a:effectLst/>
              <a:uLnTx/>
              <a:uFillTx/>
              <a:latin typeface="Arial"/>
              <a:cs typeface="Arial"/>
              <a:sym typeface="Arial"/>
            </a:endParaRPr>
          </a:p>
          <a:p>
            <a:pPr marL="384047" marR="0" lvl="0" indent="-384047" algn="l" defTabSz="768095" rtl="0" eaLnBrk="1" fontAlgn="auto" latinLnBrk="0" hangingPunct="0">
              <a:lnSpc>
                <a:spcPct val="90000"/>
              </a:lnSpc>
              <a:spcBef>
                <a:spcPts val="800"/>
              </a:spcBef>
              <a:spcAft>
                <a:spcPts val="0"/>
              </a:spcAft>
              <a:buClrTx/>
              <a:buSzPct val="100000"/>
              <a:buFontTx/>
              <a:buAutoNum type="arabicPeriod"/>
              <a:tabLst/>
              <a:defRPr sz="1260">
                <a:solidFill>
                  <a:srgbClr val="FFFFFF"/>
                </a:solidFill>
              </a:defRPr>
            </a:pPr>
            <a:r>
              <a:rPr kumimoji="0" lang="en-CA" sz="1260" b="0" i="0" u="none" strike="noStrike" kern="0" cap="none" spc="0" normalizeH="0" baseline="0" noProof="0">
                <a:ln>
                  <a:noFill/>
                </a:ln>
                <a:solidFill>
                  <a:schemeClr val="bg1"/>
                </a:solidFill>
                <a:effectLst/>
                <a:uLnTx/>
                <a:uFillTx/>
                <a:latin typeface="Arial"/>
                <a:cs typeface="Arial"/>
                <a:sym typeface="Arial"/>
                <a:hlinkClick r:id="rId7" action="ppaction://hlinksldjump">
                  <a:extLst>
                    <a:ext uri="{A12FA001-AC4F-418D-AE19-62706E023703}">
                      <ahyp:hlinkClr xmlns:ahyp="http://schemas.microsoft.com/office/drawing/2018/hyperlinkcolor" val="tx"/>
                    </a:ext>
                  </a:extLst>
                </a:hlinkClick>
              </a:rPr>
              <a:t>Successful care transitions</a:t>
            </a:r>
            <a:endParaRPr kumimoji="0" lang="en-CA" sz="1679" b="0" i="0" u="none" strike="noStrike" kern="0" cap="none" spc="0" normalizeH="0" baseline="0" noProof="0">
              <a:ln>
                <a:noFill/>
              </a:ln>
              <a:solidFill>
                <a:schemeClr val="bg1"/>
              </a:solidFill>
              <a:effectLst/>
              <a:uLnTx/>
              <a:uFillTx/>
              <a:latin typeface="Arial"/>
              <a:cs typeface="Arial"/>
              <a:sym typeface="Arial"/>
            </a:endParaRPr>
          </a:p>
          <a:p>
            <a:pPr marL="384047" marR="0" lvl="0" indent="-384047" algn="l" defTabSz="768095" rtl="0" eaLnBrk="1" fontAlgn="auto" latinLnBrk="0" hangingPunct="0">
              <a:lnSpc>
                <a:spcPct val="90000"/>
              </a:lnSpc>
              <a:spcBef>
                <a:spcPts val="800"/>
              </a:spcBef>
              <a:spcAft>
                <a:spcPts val="0"/>
              </a:spcAft>
              <a:buClrTx/>
              <a:buSzPct val="100000"/>
              <a:buFontTx/>
              <a:buAutoNum type="arabicPeriod" startAt="3"/>
              <a:tabLst/>
              <a:defRPr sz="1260">
                <a:solidFill>
                  <a:srgbClr val="FFFFFF"/>
                </a:solidFill>
              </a:defRPr>
            </a:pPr>
            <a:r>
              <a:rPr kumimoji="0" lang="en-CA" sz="1260" b="0" i="0" u="none" strike="noStrike" kern="0" cap="none" spc="0" normalizeH="0" baseline="0" noProof="0">
                <a:ln>
                  <a:noFill/>
                </a:ln>
                <a:solidFill>
                  <a:schemeClr val="bg1"/>
                </a:solidFill>
                <a:effectLst/>
                <a:uLnTx/>
                <a:uFillTx/>
                <a:latin typeface="Arial"/>
                <a:cs typeface="Arial"/>
                <a:sym typeface="Arial"/>
                <a:hlinkClick r:id="rId8" action="ppaction://hlinksldjump">
                  <a:extLst>
                    <a:ext uri="{A12FA001-AC4F-418D-AE19-62706E023703}">
                      <ahyp:hlinkClr xmlns:ahyp="http://schemas.microsoft.com/office/drawing/2018/hyperlinkcolor" val="tx"/>
                    </a:ext>
                  </a:extLst>
                </a:hlinkClick>
              </a:rPr>
              <a:t>Transition – Life after cancer project</a:t>
            </a:r>
            <a:endParaRPr lang="en-CA" sz="1260">
              <a:solidFill>
                <a:schemeClr val="bg1"/>
              </a:solidFill>
            </a:endParaRPr>
          </a:p>
          <a:p>
            <a:pPr marL="384047" marR="0" lvl="0" indent="-384047" algn="l" defTabSz="768095" rtl="0" eaLnBrk="1" fontAlgn="auto" latinLnBrk="0" hangingPunct="0">
              <a:lnSpc>
                <a:spcPct val="90000"/>
              </a:lnSpc>
              <a:spcBef>
                <a:spcPts val="800"/>
              </a:spcBef>
              <a:spcAft>
                <a:spcPts val="0"/>
              </a:spcAft>
              <a:buClrTx/>
              <a:buSzPct val="100000"/>
              <a:buFontTx/>
              <a:buAutoNum type="arabicPeriod" startAt="3"/>
              <a:tabLst/>
              <a:defRPr sz="1260">
                <a:solidFill>
                  <a:srgbClr val="FFFFFF"/>
                </a:solidFill>
              </a:defRPr>
            </a:pPr>
            <a:r>
              <a:rPr lang="en-CA" sz="1260">
                <a:solidFill>
                  <a:schemeClr val="bg1"/>
                </a:solidFill>
                <a:hlinkClick r:id="rId9" action="ppaction://hlinksldjump">
                  <a:extLst>
                    <a:ext uri="{A12FA001-AC4F-418D-AE19-62706E023703}">
                      <ahyp:hlinkClr xmlns:ahyp="http://schemas.microsoft.com/office/drawing/2018/hyperlinkcolor" val="tx"/>
                    </a:ext>
                  </a:extLst>
                </a:hlinkClick>
              </a:rPr>
              <a:t>Guide to implementing the transition process</a:t>
            </a:r>
            <a:endParaRPr kumimoji="0" lang="en-CA" sz="1679" b="0" i="0" u="none" strike="noStrike" kern="0" cap="none" spc="0" normalizeH="0" baseline="0" noProof="0">
              <a:ln>
                <a:noFill/>
              </a:ln>
              <a:solidFill>
                <a:schemeClr val="bg1"/>
              </a:solidFill>
              <a:effectLst/>
              <a:uLnTx/>
              <a:uFillTx/>
              <a:latin typeface="Arial"/>
              <a:cs typeface="Arial"/>
              <a:sym typeface="Arial"/>
            </a:endParaRPr>
          </a:p>
          <a:p>
            <a:pPr marL="864108" marR="0" lvl="1" indent="-288035" algn="l" defTabSz="768095" rtl="0" eaLnBrk="1" fontAlgn="auto" latinLnBrk="0" hangingPunct="0">
              <a:lnSpc>
                <a:spcPct val="90000"/>
              </a:lnSpc>
              <a:spcBef>
                <a:spcPts val="400"/>
              </a:spcBef>
              <a:spcAft>
                <a:spcPts val="0"/>
              </a:spcAft>
              <a:buClrTx/>
              <a:buSzPct val="100000"/>
              <a:buFont typeface="Arial"/>
              <a:buChar char="•"/>
              <a:tabLst/>
              <a:defRPr sz="1260">
                <a:solidFill>
                  <a:srgbClr val="FFFFFF"/>
                </a:solidFill>
              </a:defRPr>
            </a:pPr>
            <a:r>
              <a:rPr kumimoji="0" lang="en-CA" sz="1260" b="0" i="0" u="none" strike="noStrike" kern="0" cap="none" spc="0" normalizeH="0" baseline="0" noProof="0">
                <a:ln>
                  <a:noFill/>
                </a:ln>
                <a:solidFill>
                  <a:schemeClr val="bg1"/>
                </a:solidFill>
                <a:effectLst/>
                <a:uLnTx/>
                <a:uFillTx/>
                <a:latin typeface="Arial"/>
                <a:cs typeface="Arial"/>
                <a:sym typeface="Arial"/>
                <a:hlinkClick r:id="rId10" action="ppaction://hlinksldjump">
                  <a:extLst>
                    <a:ext uri="{A12FA001-AC4F-418D-AE19-62706E023703}">
                      <ahyp:hlinkClr xmlns:ahyp="http://schemas.microsoft.com/office/drawing/2018/hyperlinkcolor" val="tx"/>
                    </a:ext>
                  </a:extLst>
                </a:hlinkClick>
              </a:rPr>
              <a:t>Step 1: </a:t>
            </a:r>
            <a:r>
              <a:rPr kumimoji="0" lang="en-US" sz="1260" b="0" i="0" u="none" strike="noStrike" kern="0" cap="none" spc="0" normalizeH="0" baseline="0" noProof="0">
                <a:ln>
                  <a:noFill/>
                </a:ln>
                <a:solidFill>
                  <a:schemeClr val="bg1"/>
                </a:solidFill>
                <a:effectLst/>
                <a:uLnTx/>
                <a:uFillTx/>
                <a:latin typeface="Arial"/>
                <a:cs typeface="Arial"/>
                <a:sym typeface="Arial"/>
                <a:hlinkClick r:id="rId10" action="ppaction://hlinksldjump">
                  <a:extLst>
                    <a:ext uri="{A12FA001-AC4F-418D-AE19-62706E023703}">
                      <ahyp:hlinkClr xmlns:ahyp="http://schemas.microsoft.com/office/drawing/2018/hyperlinkcolor" val="tx"/>
                    </a:ext>
                  </a:extLst>
                </a:hlinkClick>
              </a:rPr>
              <a:t>Educate your team about implementing a transition process</a:t>
            </a:r>
            <a:endParaRPr kumimoji="0" lang="en-CA" sz="1260" b="0" i="0" u="none" strike="noStrike" kern="0" cap="none" spc="0" normalizeH="0" baseline="0" noProof="0">
              <a:ln>
                <a:noFill/>
              </a:ln>
              <a:solidFill>
                <a:schemeClr val="bg1"/>
              </a:solidFill>
              <a:effectLst/>
              <a:uLnTx/>
              <a:uFillTx/>
              <a:latin typeface="Arial"/>
              <a:cs typeface="Arial"/>
              <a:sym typeface="Arial"/>
            </a:endParaRPr>
          </a:p>
          <a:p>
            <a:pPr marL="864108" marR="0" lvl="1" indent="-288035" algn="l" defTabSz="768095" rtl="0" eaLnBrk="1" fontAlgn="auto" latinLnBrk="0" hangingPunct="0">
              <a:lnSpc>
                <a:spcPct val="90000"/>
              </a:lnSpc>
              <a:spcBef>
                <a:spcPts val="400"/>
              </a:spcBef>
              <a:spcAft>
                <a:spcPts val="0"/>
              </a:spcAft>
              <a:buClrTx/>
              <a:buSzPct val="100000"/>
              <a:buFont typeface="Arial"/>
              <a:buChar char="•"/>
              <a:tabLst/>
              <a:defRPr sz="1260">
                <a:solidFill>
                  <a:srgbClr val="FFFFFF"/>
                </a:solidFill>
              </a:defRPr>
            </a:pPr>
            <a:r>
              <a:rPr kumimoji="0" lang="en-CA" sz="1260" b="0" i="0" u="none" strike="noStrike" kern="0" cap="none" spc="0" normalizeH="0" baseline="0" noProof="0">
                <a:ln>
                  <a:noFill/>
                </a:ln>
                <a:solidFill>
                  <a:schemeClr val="bg1"/>
                </a:solidFill>
                <a:effectLst/>
                <a:uLnTx/>
                <a:uFillTx/>
                <a:latin typeface="Arial"/>
                <a:cs typeface="Arial"/>
                <a:sym typeface="Arial"/>
                <a:hlinkClick r:id="rId10" action="ppaction://hlinksldjump">
                  <a:extLst>
                    <a:ext uri="{A12FA001-AC4F-418D-AE19-62706E023703}">
                      <ahyp:hlinkClr xmlns:ahyp="http://schemas.microsoft.com/office/drawing/2018/hyperlinkcolor" val="tx"/>
                    </a:ext>
                  </a:extLst>
                </a:hlinkClick>
              </a:rPr>
              <a:t>Step</a:t>
            </a:r>
            <a:r>
              <a:rPr kumimoji="0" lang="en-CA" sz="1260" b="0" i="0" u="none" strike="noStrike" kern="0" cap="none" spc="0" normalizeH="0" baseline="0" noProof="0">
                <a:ln>
                  <a:noFill/>
                </a:ln>
                <a:solidFill>
                  <a:schemeClr val="bg1"/>
                </a:solidFill>
                <a:effectLst/>
                <a:uLnTx/>
                <a:uFillTx/>
                <a:latin typeface="Arial"/>
                <a:cs typeface="Arial"/>
                <a:sym typeface="Arial"/>
                <a:hlinkClick r:id="rId11" action="ppaction://hlinksldjump">
                  <a:extLst>
                    <a:ext uri="{A12FA001-AC4F-418D-AE19-62706E023703}">
                      <ahyp:hlinkClr xmlns:ahyp="http://schemas.microsoft.com/office/drawing/2018/hyperlinkcolor" val="tx"/>
                    </a:ext>
                  </a:extLst>
                </a:hlinkClick>
              </a:rPr>
              <a:t> 2: </a:t>
            </a:r>
            <a:r>
              <a:rPr kumimoji="0" lang="en-US" sz="1260" b="0" i="0" u="none" strike="noStrike" kern="0" cap="none" spc="0" normalizeH="0" baseline="0" noProof="0">
                <a:ln>
                  <a:noFill/>
                </a:ln>
                <a:solidFill>
                  <a:schemeClr val="bg1"/>
                </a:solidFill>
                <a:effectLst/>
                <a:uLnTx/>
                <a:uFillTx/>
                <a:latin typeface="Arial"/>
                <a:cs typeface="Arial"/>
                <a:sym typeface="Arial"/>
                <a:hlinkClick r:id="rId11" action="ppaction://hlinksldjump">
                  <a:extLst>
                    <a:ext uri="{A12FA001-AC4F-418D-AE19-62706E023703}">
                      <ahyp:hlinkClr xmlns:ahyp="http://schemas.microsoft.com/office/drawing/2018/hyperlinkcolor" val="tx"/>
                    </a:ext>
                  </a:extLst>
                </a:hlinkClick>
              </a:rPr>
              <a:t>Set up a transition process implementation team</a:t>
            </a:r>
            <a:endParaRPr kumimoji="0" lang="en-CA" sz="1260" b="0" i="0" u="none" strike="noStrike" kern="0" cap="none" spc="0" normalizeH="0" baseline="0" noProof="0">
              <a:ln>
                <a:noFill/>
              </a:ln>
              <a:solidFill>
                <a:schemeClr val="bg1"/>
              </a:solidFill>
              <a:effectLst/>
              <a:uLnTx/>
              <a:uFillTx/>
              <a:latin typeface="Arial"/>
              <a:cs typeface="Arial"/>
              <a:sym typeface="Arial"/>
            </a:endParaRPr>
          </a:p>
          <a:p>
            <a:pPr marL="864108" marR="0" lvl="1" indent="-288035" algn="l" defTabSz="768095" rtl="0" eaLnBrk="1" fontAlgn="auto" latinLnBrk="0" hangingPunct="0">
              <a:lnSpc>
                <a:spcPct val="90000"/>
              </a:lnSpc>
              <a:spcBef>
                <a:spcPts val="400"/>
              </a:spcBef>
              <a:spcAft>
                <a:spcPts val="0"/>
              </a:spcAft>
              <a:buClrTx/>
              <a:buSzPct val="100000"/>
              <a:buFont typeface="Arial"/>
              <a:buChar char="•"/>
              <a:tabLst/>
              <a:defRPr sz="1260">
                <a:solidFill>
                  <a:srgbClr val="FFFFFF"/>
                </a:solidFill>
              </a:defRPr>
            </a:pPr>
            <a:r>
              <a:rPr kumimoji="0" lang="en-CA" sz="1260" b="0" i="0" u="none" strike="noStrike" kern="0" cap="none" spc="0" normalizeH="0" baseline="0" noProof="0">
                <a:ln>
                  <a:noFill/>
                </a:ln>
                <a:solidFill>
                  <a:schemeClr val="bg1"/>
                </a:solidFill>
                <a:effectLst/>
                <a:uLnTx/>
                <a:uFillTx/>
                <a:latin typeface="Arial"/>
                <a:cs typeface="Arial"/>
                <a:sym typeface="Arial"/>
                <a:hlinkClick r:id="rId10" action="ppaction://hlinksldjump">
                  <a:extLst>
                    <a:ext uri="{A12FA001-AC4F-418D-AE19-62706E023703}">
                      <ahyp:hlinkClr xmlns:ahyp="http://schemas.microsoft.com/office/drawing/2018/hyperlinkcolor" val="tx"/>
                    </a:ext>
                  </a:extLst>
                </a:hlinkClick>
              </a:rPr>
              <a:t>Step</a:t>
            </a:r>
            <a:r>
              <a:rPr kumimoji="0" lang="en-CA" sz="1260" b="0" i="0" u="none" strike="noStrike" kern="0" cap="none" spc="0" normalizeH="0" baseline="0" noProof="0">
                <a:ln>
                  <a:noFill/>
                </a:ln>
                <a:solidFill>
                  <a:schemeClr val="bg1"/>
                </a:solidFill>
                <a:effectLst/>
                <a:uLnTx/>
                <a:uFillTx/>
                <a:latin typeface="Arial"/>
                <a:cs typeface="Arial"/>
                <a:sym typeface="Arial"/>
                <a:hlinkClick r:id="rId12" action="ppaction://hlinksldjump">
                  <a:extLst>
                    <a:ext uri="{A12FA001-AC4F-418D-AE19-62706E023703}">
                      <ahyp:hlinkClr xmlns:ahyp="http://schemas.microsoft.com/office/drawing/2018/hyperlinkcolor" val="tx"/>
                    </a:ext>
                  </a:extLst>
                </a:hlinkClick>
              </a:rPr>
              <a:t> 3: </a:t>
            </a:r>
            <a:r>
              <a:rPr kumimoji="0" lang="en-US" sz="1260" b="0" i="0" u="none" strike="noStrike" kern="0" cap="none" spc="0" normalizeH="0" baseline="0" noProof="0">
                <a:ln>
                  <a:noFill/>
                </a:ln>
                <a:solidFill>
                  <a:schemeClr val="bg1"/>
                </a:solidFill>
                <a:effectLst/>
                <a:uLnTx/>
                <a:uFillTx/>
                <a:latin typeface="Arial"/>
                <a:cs typeface="Arial"/>
                <a:sym typeface="Arial"/>
                <a:hlinkClick r:id="rId12" action="ppaction://hlinksldjump">
                  <a:extLst>
                    <a:ext uri="{A12FA001-AC4F-418D-AE19-62706E023703}">
                      <ahyp:hlinkClr xmlns:ahyp="http://schemas.microsoft.com/office/drawing/2018/hyperlinkcolor" val="tx"/>
                    </a:ext>
                  </a:extLst>
                </a:hlinkClick>
              </a:rPr>
              <a:t>Prepare patients and their loved ones for the transition</a:t>
            </a:r>
            <a:endParaRPr kumimoji="0" lang="en-CA" sz="1260" b="0" i="0" u="none" strike="noStrike" kern="0" cap="none" spc="0" normalizeH="0" baseline="0" noProof="0">
              <a:ln>
                <a:noFill/>
              </a:ln>
              <a:solidFill>
                <a:schemeClr val="bg1"/>
              </a:solidFill>
              <a:effectLst/>
              <a:uLnTx/>
              <a:uFillTx/>
              <a:latin typeface="Arial"/>
              <a:cs typeface="Arial"/>
              <a:sym typeface="Arial"/>
            </a:endParaRPr>
          </a:p>
          <a:p>
            <a:pPr marL="864108" marR="0" lvl="1" indent="-288035" algn="l" defTabSz="768095" rtl="0" eaLnBrk="1" fontAlgn="auto" latinLnBrk="0" hangingPunct="0">
              <a:lnSpc>
                <a:spcPct val="90000"/>
              </a:lnSpc>
              <a:spcBef>
                <a:spcPts val="400"/>
              </a:spcBef>
              <a:spcAft>
                <a:spcPts val="0"/>
              </a:spcAft>
              <a:buClrTx/>
              <a:buSzPct val="100000"/>
              <a:buFont typeface="Arial"/>
              <a:buChar char="•"/>
              <a:tabLst/>
              <a:defRPr sz="1260">
                <a:solidFill>
                  <a:srgbClr val="FFFFFF"/>
                </a:solidFill>
              </a:defRPr>
            </a:pPr>
            <a:r>
              <a:rPr kumimoji="0" lang="en-CA" sz="1260" b="0" i="0" u="none" strike="noStrike" kern="0" cap="none" spc="0" normalizeH="0" baseline="0" noProof="0">
                <a:ln>
                  <a:noFill/>
                </a:ln>
                <a:solidFill>
                  <a:schemeClr val="bg1"/>
                </a:solidFill>
                <a:effectLst/>
                <a:uLnTx/>
                <a:uFillTx/>
                <a:latin typeface="Arial"/>
                <a:cs typeface="Arial"/>
                <a:sym typeface="Arial"/>
                <a:hlinkClick r:id="rId10" action="ppaction://hlinksldjump">
                  <a:extLst>
                    <a:ext uri="{A12FA001-AC4F-418D-AE19-62706E023703}">
                      <ahyp:hlinkClr xmlns:ahyp="http://schemas.microsoft.com/office/drawing/2018/hyperlinkcolor" val="tx"/>
                    </a:ext>
                  </a:extLst>
                </a:hlinkClick>
              </a:rPr>
              <a:t>Step</a:t>
            </a:r>
            <a:r>
              <a:rPr kumimoji="0" lang="en-CA" sz="1260" b="0" i="0" u="none" strike="noStrike" kern="0" cap="none" spc="0" normalizeH="0" baseline="0" noProof="0">
                <a:ln>
                  <a:noFill/>
                </a:ln>
                <a:solidFill>
                  <a:schemeClr val="bg1"/>
                </a:solidFill>
                <a:effectLst/>
                <a:uLnTx/>
                <a:uFillTx/>
                <a:latin typeface="Arial"/>
                <a:cs typeface="Arial"/>
                <a:sym typeface="Arial"/>
                <a:hlinkClick r:id="rId13" action="ppaction://hlinksldjump">
                  <a:extLst>
                    <a:ext uri="{A12FA001-AC4F-418D-AE19-62706E023703}">
                      <ahyp:hlinkClr xmlns:ahyp="http://schemas.microsoft.com/office/drawing/2018/hyperlinkcolor" val="tx"/>
                    </a:ext>
                  </a:extLst>
                </a:hlinkClick>
              </a:rPr>
              <a:t> 4: </a:t>
            </a:r>
            <a:r>
              <a:rPr kumimoji="0" lang="en-US" sz="1260" b="0" i="0" u="none" strike="noStrike" kern="0" cap="none" spc="0" normalizeH="0" baseline="0" noProof="0">
                <a:ln>
                  <a:noFill/>
                </a:ln>
                <a:solidFill>
                  <a:schemeClr val="bg1"/>
                </a:solidFill>
                <a:effectLst/>
                <a:uLnTx/>
                <a:uFillTx/>
                <a:latin typeface="Arial"/>
                <a:cs typeface="Arial"/>
                <a:sym typeface="Arial"/>
                <a:hlinkClick r:id="rId13" action="ppaction://hlinksldjump">
                  <a:extLst>
                    <a:ext uri="{A12FA001-AC4F-418D-AE19-62706E023703}">
                      <ahyp:hlinkClr xmlns:ahyp="http://schemas.microsoft.com/office/drawing/2018/hyperlinkcolor" val="tx"/>
                    </a:ext>
                  </a:extLst>
                </a:hlinkClick>
              </a:rPr>
              <a:t>Personalizing follow-up care: Risk stratification and self-care capacity assessment</a:t>
            </a:r>
            <a:endParaRPr kumimoji="0" lang="en-CA" sz="1260" b="0" i="0" u="none" strike="noStrike" kern="0" cap="none" spc="0" normalizeH="0" baseline="0" noProof="0">
              <a:ln>
                <a:noFill/>
              </a:ln>
              <a:solidFill>
                <a:schemeClr val="bg1"/>
              </a:solidFill>
              <a:effectLst/>
              <a:uLnTx/>
              <a:uFillTx/>
              <a:latin typeface="Arial"/>
              <a:cs typeface="Arial"/>
              <a:sym typeface="Arial"/>
            </a:endParaRPr>
          </a:p>
          <a:p>
            <a:pPr marL="864108" marR="0" lvl="1" indent="-288035" algn="l" defTabSz="768095" rtl="0" eaLnBrk="1" fontAlgn="auto" latinLnBrk="0" hangingPunct="0">
              <a:lnSpc>
                <a:spcPct val="90000"/>
              </a:lnSpc>
              <a:spcBef>
                <a:spcPts val="400"/>
              </a:spcBef>
              <a:spcAft>
                <a:spcPts val="0"/>
              </a:spcAft>
              <a:buClrTx/>
              <a:buSzPct val="100000"/>
              <a:buFont typeface="Arial"/>
              <a:buChar char="•"/>
              <a:tabLst/>
              <a:defRPr sz="1260">
                <a:solidFill>
                  <a:srgbClr val="FFFFFF"/>
                </a:solidFill>
              </a:defRPr>
            </a:pPr>
            <a:r>
              <a:rPr kumimoji="0" lang="en-CA" sz="1260" b="0" i="0" u="none" strike="noStrike" kern="0" cap="none" spc="0" normalizeH="0" baseline="0" noProof="0">
                <a:ln>
                  <a:noFill/>
                </a:ln>
                <a:solidFill>
                  <a:schemeClr val="bg1"/>
                </a:solidFill>
                <a:effectLst/>
                <a:uLnTx/>
                <a:uFillTx/>
                <a:latin typeface="Arial"/>
                <a:cs typeface="Arial"/>
                <a:sym typeface="Arial"/>
                <a:hlinkClick r:id="rId10" action="ppaction://hlinksldjump">
                  <a:extLst>
                    <a:ext uri="{A12FA001-AC4F-418D-AE19-62706E023703}">
                      <ahyp:hlinkClr xmlns:ahyp="http://schemas.microsoft.com/office/drawing/2018/hyperlinkcolor" val="tx"/>
                    </a:ext>
                  </a:extLst>
                </a:hlinkClick>
              </a:rPr>
              <a:t>Step</a:t>
            </a:r>
            <a:r>
              <a:rPr kumimoji="0" lang="en-CA" sz="1260" b="0" i="0" u="none" strike="noStrike" kern="0" cap="none" spc="0" normalizeH="0" baseline="0" noProof="0">
                <a:ln>
                  <a:noFill/>
                </a:ln>
                <a:solidFill>
                  <a:schemeClr val="bg1"/>
                </a:solidFill>
                <a:effectLst/>
                <a:uLnTx/>
                <a:uFillTx/>
                <a:latin typeface="Arial"/>
                <a:cs typeface="Arial"/>
                <a:sym typeface="Arial"/>
                <a:hlinkClick r:id="rId14" action="ppaction://hlinksldjump">
                  <a:extLst>
                    <a:ext uri="{A12FA001-AC4F-418D-AE19-62706E023703}">
                      <ahyp:hlinkClr xmlns:ahyp="http://schemas.microsoft.com/office/drawing/2018/hyperlinkcolor" val="tx"/>
                    </a:ext>
                  </a:extLst>
                </a:hlinkClick>
              </a:rPr>
              <a:t> 5: </a:t>
            </a:r>
            <a:r>
              <a:rPr kumimoji="0" lang="en-US" sz="1260" b="0" i="0" u="none" strike="noStrike" kern="0" cap="none" spc="0" normalizeH="0" baseline="0" noProof="0">
                <a:ln>
                  <a:noFill/>
                </a:ln>
                <a:solidFill>
                  <a:schemeClr val="bg1"/>
                </a:solidFill>
                <a:effectLst/>
                <a:uLnTx/>
                <a:uFillTx/>
                <a:latin typeface="Arial"/>
                <a:cs typeface="Arial"/>
                <a:sym typeface="Arial"/>
                <a:hlinkClick r:id="rId14" action="ppaction://hlinksldjump">
                  <a:extLst>
                    <a:ext uri="{A12FA001-AC4F-418D-AE19-62706E023703}">
                      <ahyp:hlinkClr xmlns:ahyp="http://schemas.microsoft.com/office/drawing/2018/hyperlinkcolor" val="tx"/>
                    </a:ext>
                  </a:extLst>
                </a:hlinkClick>
              </a:rPr>
              <a:t>Develop a Support Guide for patients and their loved ones</a:t>
            </a:r>
            <a:endParaRPr kumimoji="0" lang="en-CA" sz="1260" b="0" i="0" u="none" strike="noStrike" kern="0" cap="none" spc="0" normalizeH="0" baseline="0" noProof="0">
              <a:ln>
                <a:noFill/>
              </a:ln>
              <a:solidFill>
                <a:schemeClr val="bg1"/>
              </a:solidFill>
              <a:effectLst/>
              <a:uLnTx/>
              <a:uFillTx/>
              <a:latin typeface="Arial"/>
              <a:cs typeface="Arial"/>
              <a:sym typeface="Arial"/>
            </a:endParaRPr>
          </a:p>
          <a:p>
            <a:pPr marL="864108" marR="0" lvl="1" indent="-288035" algn="l" defTabSz="768095" rtl="0" eaLnBrk="1" fontAlgn="auto" latinLnBrk="0" hangingPunct="0">
              <a:lnSpc>
                <a:spcPct val="90000"/>
              </a:lnSpc>
              <a:spcBef>
                <a:spcPts val="400"/>
              </a:spcBef>
              <a:spcAft>
                <a:spcPts val="0"/>
              </a:spcAft>
              <a:buClrTx/>
              <a:buSzPct val="100000"/>
              <a:buFont typeface="Arial"/>
              <a:buChar char="•"/>
              <a:tabLst/>
              <a:defRPr sz="1260">
                <a:solidFill>
                  <a:srgbClr val="FFFFFF"/>
                </a:solidFill>
              </a:defRPr>
            </a:pPr>
            <a:r>
              <a:rPr kumimoji="0" lang="en-CA" sz="1260" b="0" i="0" u="none" strike="noStrike" kern="0" cap="none" spc="0" normalizeH="0" baseline="0" noProof="0">
                <a:ln>
                  <a:noFill/>
                </a:ln>
                <a:solidFill>
                  <a:schemeClr val="bg1"/>
                </a:solidFill>
                <a:effectLst/>
                <a:uLnTx/>
                <a:uFillTx/>
                <a:latin typeface="Arial"/>
                <a:cs typeface="Arial"/>
                <a:sym typeface="Arial"/>
                <a:hlinkClick r:id="rId10" action="ppaction://hlinksldjump">
                  <a:extLst>
                    <a:ext uri="{A12FA001-AC4F-418D-AE19-62706E023703}">
                      <ahyp:hlinkClr xmlns:ahyp="http://schemas.microsoft.com/office/drawing/2018/hyperlinkcolor" val="tx"/>
                    </a:ext>
                  </a:extLst>
                </a:hlinkClick>
              </a:rPr>
              <a:t>Step</a:t>
            </a:r>
            <a:r>
              <a:rPr kumimoji="0" lang="en-CA" sz="1260" b="0" i="0" u="none" strike="noStrike" kern="0" cap="none" spc="0" normalizeH="0" baseline="0" noProof="0">
                <a:ln>
                  <a:noFill/>
                </a:ln>
                <a:solidFill>
                  <a:schemeClr val="bg1"/>
                </a:solidFill>
                <a:effectLst/>
                <a:uLnTx/>
                <a:uFillTx/>
                <a:latin typeface="Arial"/>
                <a:cs typeface="Arial"/>
                <a:sym typeface="Arial"/>
                <a:hlinkClick r:id="rId15" action="ppaction://hlinksldjump">
                  <a:extLst>
                    <a:ext uri="{A12FA001-AC4F-418D-AE19-62706E023703}">
                      <ahyp:hlinkClr xmlns:ahyp="http://schemas.microsoft.com/office/drawing/2018/hyperlinkcolor" val="tx"/>
                    </a:ext>
                  </a:extLst>
                </a:hlinkClick>
              </a:rPr>
              <a:t> 6: </a:t>
            </a:r>
            <a:r>
              <a:rPr kumimoji="0" lang="en-US" sz="1260" b="0" i="0" u="none" strike="noStrike" kern="0" cap="none" spc="0" normalizeH="0" baseline="0" noProof="0">
                <a:ln>
                  <a:noFill/>
                </a:ln>
                <a:solidFill>
                  <a:schemeClr val="bg1"/>
                </a:solidFill>
                <a:effectLst/>
                <a:uLnTx/>
                <a:uFillTx/>
                <a:latin typeface="Arial"/>
                <a:cs typeface="Arial"/>
                <a:sym typeface="Arial"/>
                <a:hlinkClick r:id="rId15" action="ppaction://hlinksldjump">
                  <a:extLst>
                    <a:ext uri="{A12FA001-AC4F-418D-AE19-62706E023703}">
                      <ahyp:hlinkClr xmlns:ahyp="http://schemas.microsoft.com/office/drawing/2018/hyperlinkcolor" val="tx"/>
                    </a:ext>
                  </a:extLst>
                </a:hlinkClick>
              </a:rPr>
              <a:t>Roll out the medical and pharmaceutical transfer plan</a:t>
            </a:r>
            <a:endParaRPr kumimoji="0" lang="en-CA" sz="1260" b="0" i="0" u="none" strike="noStrike" kern="0" cap="none" spc="0" normalizeH="0" baseline="0" noProof="0">
              <a:ln>
                <a:noFill/>
              </a:ln>
              <a:solidFill>
                <a:schemeClr val="bg1"/>
              </a:solidFill>
              <a:effectLst/>
              <a:uLnTx/>
              <a:uFillTx/>
              <a:latin typeface="Arial"/>
              <a:cs typeface="Arial"/>
              <a:sym typeface="Arial"/>
            </a:endParaRPr>
          </a:p>
          <a:p>
            <a:pPr marL="864108" marR="0" lvl="1" indent="-288035" algn="l" defTabSz="768095" rtl="0" eaLnBrk="1" fontAlgn="auto" latinLnBrk="0" hangingPunct="0">
              <a:lnSpc>
                <a:spcPct val="90000"/>
              </a:lnSpc>
              <a:spcBef>
                <a:spcPts val="400"/>
              </a:spcBef>
              <a:spcAft>
                <a:spcPts val="0"/>
              </a:spcAft>
              <a:buClrTx/>
              <a:buSzPct val="100000"/>
              <a:buFont typeface="Arial"/>
              <a:buChar char="•"/>
              <a:tabLst/>
              <a:defRPr sz="1260">
                <a:solidFill>
                  <a:srgbClr val="FFFFFF"/>
                </a:solidFill>
              </a:defRPr>
            </a:pPr>
            <a:r>
              <a:rPr kumimoji="0" lang="en-CA" sz="1260" b="0" i="0" u="none" strike="noStrike" kern="0" cap="none" spc="0" normalizeH="0" baseline="0" noProof="0">
                <a:ln>
                  <a:noFill/>
                </a:ln>
                <a:solidFill>
                  <a:schemeClr val="bg1"/>
                </a:solidFill>
                <a:effectLst/>
                <a:uLnTx/>
                <a:uFillTx/>
                <a:latin typeface="Arial"/>
                <a:cs typeface="Arial"/>
                <a:sym typeface="Arial"/>
                <a:hlinkClick r:id="rId10" action="ppaction://hlinksldjump">
                  <a:extLst>
                    <a:ext uri="{A12FA001-AC4F-418D-AE19-62706E023703}">
                      <ahyp:hlinkClr xmlns:ahyp="http://schemas.microsoft.com/office/drawing/2018/hyperlinkcolor" val="tx"/>
                    </a:ext>
                  </a:extLst>
                </a:hlinkClick>
              </a:rPr>
              <a:t>Step</a:t>
            </a:r>
            <a:r>
              <a:rPr kumimoji="0" lang="en-CA" sz="1260" b="0" i="0" u="none" strike="noStrike" kern="0" cap="none" spc="0" normalizeH="0" baseline="0" noProof="0">
                <a:ln>
                  <a:noFill/>
                </a:ln>
                <a:solidFill>
                  <a:schemeClr val="bg1"/>
                </a:solidFill>
                <a:effectLst/>
                <a:uLnTx/>
                <a:uFillTx/>
                <a:latin typeface="Arial"/>
                <a:cs typeface="Arial"/>
                <a:sym typeface="Arial"/>
                <a:hlinkClick r:id="rId16" action="ppaction://hlinksldjump">
                  <a:extLst>
                    <a:ext uri="{A12FA001-AC4F-418D-AE19-62706E023703}">
                      <ahyp:hlinkClr xmlns:ahyp="http://schemas.microsoft.com/office/drawing/2018/hyperlinkcolor" val="tx"/>
                    </a:ext>
                  </a:extLst>
                </a:hlinkClick>
              </a:rPr>
              <a:t> 7: Assess patient experience</a:t>
            </a:r>
            <a:endParaRPr kumimoji="0" lang="en-CA" sz="1260" b="0" i="0" u="none" strike="noStrike" kern="0" cap="none" spc="0" normalizeH="0" baseline="0" noProof="0">
              <a:ln>
                <a:noFill/>
              </a:ln>
              <a:solidFill>
                <a:schemeClr val="bg1"/>
              </a:solidFill>
              <a:effectLst/>
              <a:uLnTx/>
              <a:uFillTx/>
              <a:latin typeface="Arial"/>
              <a:cs typeface="Arial"/>
              <a:sym typeface="Arial"/>
            </a:endParaRPr>
          </a:p>
          <a:p>
            <a:pPr marL="288035" marR="0" lvl="0" indent="-288035" algn="l" defTabSz="768095" rtl="0" eaLnBrk="1" fontAlgn="auto" latinLnBrk="0" hangingPunct="0">
              <a:lnSpc>
                <a:spcPct val="90000"/>
              </a:lnSpc>
              <a:spcBef>
                <a:spcPts val="800"/>
              </a:spcBef>
              <a:spcAft>
                <a:spcPts val="0"/>
              </a:spcAft>
              <a:buClrTx/>
              <a:buSzPct val="100000"/>
              <a:buFont typeface="Arial"/>
              <a:buChar char="•"/>
              <a:tabLst/>
              <a:defRPr sz="1260">
                <a:solidFill>
                  <a:srgbClr val="FFFFFF"/>
                </a:solidFill>
              </a:defRPr>
            </a:pPr>
            <a:r>
              <a:rPr kumimoji="0" lang="en-CA" sz="1260" b="0" i="0" u="none" strike="noStrike" kern="0" cap="none" spc="0" normalizeH="0" baseline="0" noProof="0">
                <a:ln>
                  <a:noFill/>
                </a:ln>
                <a:solidFill>
                  <a:schemeClr val="bg1"/>
                </a:solidFill>
                <a:effectLst/>
                <a:uLnTx/>
                <a:uFillTx/>
                <a:latin typeface="Arial"/>
                <a:cs typeface="Arial"/>
                <a:sym typeface="Arial"/>
              </a:rPr>
              <a:t>Appendices</a:t>
            </a:r>
            <a:endParaRPr kumimoji="0" lang="en-CA" sz="1679" b="0" i="0" u="none" strike="noStrike" kern="0" cap="none" spc="0" normalizeH="0" baseline="0" noProof="0">
              <a:ln>
                <a:noFill/>
              </a:ln>
              <a:solidFill>
                <a:schemeClr val="bg1"/>
              </a:solidFill>
              <a:effectLst/>
              <a:uLnTx/>
              <a:uFillTx/>
              <a:latin typeface="Arial"/>
              <a:cs typeface="Arial"/>
              <a:sym typeface="Arial"/>
            </a:endParaRPr>
          </a:p>
          <a:p>
            <a:pPr marL="864108" marR="0" lvl="1" indent="-288035" algn="l" defTabSz="768095" rtl="0" eaLnBrk="1" fontAlgn="auto" latinLnBrk="0" hangingPunct="0">
              <a:lnSpc>
                <a:spcPct val="90000"/>
              </a:lnSpc>
              <a:spcBef>
                <a:spcPts val="400"/>
              </a:spcBef>
              <a:spcAft>
                <a:spcPts val="0"/>
              </a:spcAft>
              <a:buClrTx/>
              <a:buSzPct val="100000"/>
              <a:buFont typeface="Arial"/>
              <a:buChar char="•"/>
              <a:tabLst/>
              <a:defRPr sz="1260">
                <a:solidFill>
                  <a:srgbClr val="FFFFFF"/>
                </a:solidFill>
              </a:defRPr>
            </a:pPr>
            <a:r>
              <a:rPr kumimoji="0" lang="en-CA" sz="1260" b="0" i="0" u="none" strike="noStrike" kern="0" cap="none" spc="0" normalizeH="0" baseline="0" noProof="0">
                <a:ln>
                  <a:noFill/>
                </a:ln>
                <a:solidFill>
                  <a:schemeClr val="bg1"/>
                </a:solidFill>
                <a:effectLst/>
                <a:uLnTx/>
                <a:uFillTx/>
                <a:latin typeface="Arial"/>
                <a:cs typeface="Arial"/>
                <a:sym typeface="Arial"/>
                <a:hlinkClick r:id="rId17" action="ppaction://hlinksldjump">
                  <a:extLst>
                    <a:ext uri="{A12FA001-AC4F-418D-AE19-62706E023703}">
                      <ahyp:hlinkClr xmlns:ahyp="http://schemas.microsoft.com/office/drawing/2018/hyperlinkcolor" val="tx"/>
                    </a:ext>
                  </a:extLst>
                </a:hlinkClick>
              </a:rPr>
              <a:t>Appendix 1: Accreditation Canada</a:t>
            </a:r>
            <a:endParaRPr kumimoji="0" lang="en-CA" sz="1260" b="0" i="0" u="none" strike="noStrike" kern="0" cap="none" spc="0" normalizeH="0" baseline="0" noProof="0">
              <a:ln>
                <a:noFill/>
              </a:ln>
              <a:solidFill>
                <a:schemeClr val="bg1"/>
              </a:solidFill>
              <a:effectLst/>
              <a:uLnTx/>
              <a:uFillTx/>
              <a:latin typeface="Arial"/>
              <a:cs typeface="Arial"/>
              <a:sym typeface="Arial"/>
            </a:endParaRPr>
          </a:p>
          <a:p>
            <a:pPr marL="864108" marR="0" lvl="1" indent="-288035" algn="l" defTabSz="768095" rtl="0" eaLnBrk="1" fontAlgn="auto" latinLnBrk="0" hangingPunct="0">
              <a:lnSpc>
                <a:spcPct val="90000"/>
              </a:lnSpc>
              <a:spcBef>
                <a:spcPts val="400"/>
              </a:spcBef>
              <a:spcAft>
                <a:spcPts val="0"/>
              </a:spcAft>
              <a:buClrTx/>
              <a:buSzPct val="100000"/>
              <a:buFont typeface="Arial"/>
              <a:buChar char="•"/>
              <a:tabLst/>
              <a:defRPr sz="1260">
                <a:solidFill>
                  <a:srgbClr val="FFFFFF"/>
                </a:solidFill>
              </a:defRPr>
            </a:pPr>
            <a:r>
              <a:rPr lang="en-CA" sz="1260">
                <a:solidFill>
                  <a:schemeClr val="bg1"/>
                </a:solidFill>
                <a:hlinkClick r:id="rId18" action="ppaction://hlinksldjump">
                  <a:extLst>
                    <a:ext uri="{A12FA001-AC4F-418D-AE19-62706E023703}">
                      <ahyp:hlinkClr xmlns:ahyp="http://schemas.microsoft.com/office/drawing/2018/hyperlinkcolor" val="tx"/>
                    </a:ext>
                  </a:extLst>
                </a:hlinkClick>
              </a:rPr>
              <a:t>Appendix 2: Clinical tools </a:t>
            </a:r>
            <a:endParaRPr lang="en-CA" sz="1260">
              <a:solidFill>
                <a:schemeClr val="bg1"/>
              </a:solidFill>
            </a:endParaRPr>
          </a:p>
          <a:p>
            <a:pPr marL="864108" marR="0" lvl="1" indent="-288035" algn="l" defTabSz="768095" rtl="0" eaLnBrk="1" fontAlgn="auto" latinLnBrk="0" hangingPunct="0">
              <a:lnSpc>
                <a:spcPct val="90000"/>
              </a:lnSpc>
              <a:spcBef>
                <a:spcPts val="400"/>
              </a:spcBef>
              <a:spcAft>
                <a:spcPts val="0"/>
              </a:spcAft>
              <a:buClrTx/>
              <a:buSzPct val="100000"/>
              <a:buFont typeface="Arial"/>
              <a:buChar char="•"/>
              <a:tabLst/>
              <a:defRPr sz="1260">
                <a:solidFill>
                  <a:srgbClr val="FFFFFF"/>
                </a:solidFill>
              </a:defRPr>
            </a:pPr>
            <a:r>
              <a:rPr kumimoji="0" lang="en-CA" sz="1260" b="0" i="0" u="none" strike="noStrike" kern="0" cap="none" spc="0" normalizeH="0" baseline="0" noProof="0">
                <a:ln>
                  <a:noFill/>
                </a:ln>
                <a:solidFill>
                  <a:schemeClr val="bg1"/>
                </a:solidFill>
                <a:effectLst/>
                <a:uLnTx/>
                <a:uFillTx/>
                <a:latin typeface="Arial"/>
                <a:cs typeface="Arial"/>
                <a:sym typeface="Arial"/>
                <a:hlinkClick r:id="rId19" action="ppaction://hlinksldjump">
                  <a:extLst>
                    <a:ext uri="{A12FA001-AC4F-418D-AE19-62706E023703}">
                      <ahyp:hlinkClr xmlns:ahyp="http://schemas.microsoft.com/office/drawing/2018/hyperlinkcolor" val="tx"/>
                    </a:ext>
                  </a:extLst>
                </a:hlinkClick>
              </a:rPr>
              <a:t>Appendix 3: Transition toolkit satisfaction survey</a:t>
            </a:r>
            <a:endParaRPr kumimoji="0" lang="en-CA" sz="1260" b="0" i="0" u="none" strike="noStrike" kern="0" cap="none" spc="0" normalizeH="0" baseline="0" noProof="0">
              <a:ln>
                <a:noFill/>
              </a:ln>
              <a:solidFill>
                <a:schemeClr val="bg1"/>
              </a:solidFill>
              <a:effectLst/>
              <a:uLnTx/>
              <a:uFillTx/>
              <a:latin typeface="Arial"/>
              <a:cs typeface="Arial"/>
              <a:sym typeface="Arial"/>
            </a:endParaRPr>
          </a:p>
          <a:p>
            <a:pPr marL="1248155" marR="0" lvl="2" indent="-288035" algn="l" defTabSz="768095" rtl="0" eaLnBrk="1" fontAlgn="auto" latinLnBrk="0" hangingPunct="0">
              <a:lnSpc>
                <a:spcPct val="90000"/>
              </a:lnSpc>
              <a:spcBef>
                <a:spcPts val="400"/>
              </a:spcBef>
              <a:spcAft>
                <a:spcPts val="0"/>
              </a:spcAft>
              <a:buClrTx/>
              <a:buSzPct val="100000"/>
              <a:buFont typeface="Arial"/>
              <a:buChar char="•"/>
              <a:tabLst/>
              <a:defRPr sz="1679" i="1">
                <a:solidFill>
                  <a:srgbClr val="FFFFFF"/>
                </a:solidFill>
              </a:defRPr>
            </a:pPr>
            <a:endParaRPr kumimoji="0" lang="en-CA" sz="1679" b="0" i="1" u="none" strike="noStrike" kern="0" cap="none" spc="0" normalizeH="0" baseline="0" noProof="0">
              <a:ln>
                <a:noFill/>
              </a:ln>
              <a:solidFill>
                <a:srgbClr val="FFFFFF"/>
              </a:solidFill>
              <a:effectLst/>
              <a:uLnTx/>
              <a:uFillTx/>
              <a:latin typeface="Arial"/>
              <a:cs typeface="Arial"/>
              <a:sym typeface="Arial"/>
            </a:endParaRPr>
          </a:p>
          <a:p>
            <a:pPr marL="864108" marR="0" lvl="1" indent="-288035" algn="l" defTabSz="768095" rtl="0" eaLnBrk="1" fontAlgn="auto" latinLnBrk="0" hangingPunct="0">
              <a:lnSpc>
                <a:spcPct val="90000"/>
              </a:lnSpc>
              <a:spcBef>
                <a:spcPts val="400"/>
              </a:spcBef>
              <a:spcAft>
                <a:spcPts val="0"/>
              </a:spcAft>
              <a:buClrTx/>
              <a:buSzPct val="100000"/>
              <a:buFont typeface="Arial"/>
              <a:buChar char="•"/>
              <a:tabLst/>
              <a:defRPr sz="1848" i="1">
                <a:solidFill>
                  <a:srgbClr val="FFFFFF"/>
                </a:solidFill>
              </a:defRPr>
            </a:pPr>
            <a:endParaRPr kumimoji="0" lang="en-CA" sz="1848" b="0" i="1" u="none" strike="noStrike" kern="0" cap="none" spc="0" normalizeH="0" baseline="0" noProof="0">
              <a:ln>
                <a:noFill/>
              </a:ln>
              <a:solidFill>
                <a:srgbClr val="FFFFFF"/>
              </a:solidFill>
              <a:effectLst/>
              <a:uLnTx/>
              <a:uFillTx/>
              <a:latin typeface="Arial"/>
              <a:cs typeface="Arial"/>
              <a:sym typeface="Arial"/>
            </a:endParaRPr>
          </a:p>
        </p:txBody>
      </p:sp>
      <p:grpSp>
        <p:nvGrpSpPr>
          <p:cNvPr id="1783" name="Title 2"/>
          <p:cNvGrpSpPr/>
          <p:nvPr>
            <p:custDataLst>
              <p:tags r:id="rId2"/>
            </p:custDataLst>
          </p:nvPr>
        </p:nvGrpSpPr>
        <p:grpSpPr>
          <a:xfrm>
            <a:off x="990598" y="771776"/>
            <a:ext cx="7252509" cy="891250"/>
            <a:chOff x="-1" y="0"/>
            <a:chExt cx="7252507" cy="891249"/>
          </a:xfrm>
        </p:grpSpPr>
        <p:sp>
          <p:nvSpPr>
            <p:cNvPr id="1781" name="Rectangle"/>
            <p:cNvSpPr/>
            <p:nvPr/>
          </p:nvSpPr>
          <p:spPr>
            <a:xfrm>
              <a:off x="-1" y="0"/>
              <a:ext cx="7252507" cy="891249"/>
            </a:xfrm>
            <a:prstGeom prst="rect">
              <a:avLst/>
            </a:prstGeom>
            <a:solidFill>
              <a:srgbClr val="266066"/>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0">
                <a:lnSpc>
                  <a:spcPct val="90000"/>
                </a:lnSpc>
                <a:spcBef>
                  <a:spcPts val="0"/>
                </a:spcBef>
                <a:spcAft>
                  <a:spcPts val="0"/>
                </a:spcAft>
                <a:buClrTx/>
                <a:buSzTx/>
                <a:buFontTx/>
                <a:buNone/>
                <a:tabLst/>
                <a:defRPr sz="4000" b="1" spc="-150">
                  <a:solidFill>
                    <a:srgbClr val="373545"/>
                  </a:solidFill>
                  <a:latin typeface="Constantia"/>
                  <a:ea typeface="Constantia"/>
                  <a:cs typeface="Constantia"/>
                  <a:sym typeface="Constantia"/>
                </a:defRPr>
              </a:pPr>
              <a:endParaRPr kumimoji="0" sz="4000" b="1" i="0" u="none" strike="noStrike" kern="0" cap="none" spc="-150" normalizeH="0" baseline="0" noProof="0">
                <a:ln>
                  <a:noFill/>
                </a:ln>
                <a:solidFill>
                  <a:srgbClr val="373545"/>
                </a:solidFill>
                <a:effectLst/>
                <a:uLnTx/>
                <a:uFillTx/>
                <a:latin typeface="Constantia"/>
                <a:sym typeface="Constantia"/>
              </a:endParaRPr>
            </a:p>
          </p:txBody>
        </p:sp>
        <p:sp>
          <p:nvSpPr>
            <p:cNvPr id="1782" name="Table des matières"/>
            <p:cNvSpPr txBox="1"/>
            <p:nvPr/>
          </p:nvSpPr>
          <p:spPr>
            <a:xfrm>
              <a:off x="170279" y="0"/>
              <a:ext cx="7036507" cy="891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nSpc>
                  <a:spcPct val="90000"/>
                </a:lnSpc>
                <a:defRPr sz="4000" b="1" spc="-200">
                  <a:solidFill>
                    <a:srgbClr val="FFFFFF"/>
                  </a:solidFill>
                  <a:latin typeface="Constantia"/>
                  <a:ea typeface="Constantia"/>
                  <a:cs typeface="Constantia"/>
                  <a:sym typeface="Constantia"/>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4000" b="1" i="0" u="none" strike="noStrike" kern="0" cap="none" spc="-200" normalizeH="0" baseline="0" noProof="0">
                  <a:ln>
                    <a:noFill/>
                  </a:ln>
                  <a:solidFill>
                    <a:srgbClr val="FFFFFF"/>
                  </a:solidFill>
                  <a:effectLst/>
                  <a:uLnTx/>
                  <a:uFillTx/>
                  <a:latin typeface="Constantia"/>
                  <a:sym typeface="Constantia"/>
                </a:rPr>
                <a:t>Table </a:t>
              </a:r>
              <a:r>
                <a:rPr kumimoji="0" lang="en-CA" sz="4000" b="1" i="0" u="none" strike="noStrike" kern="0" cap="none" spc="-200" normalizeH="0" baseline="0" noProof="0">
                  <a:ln>
                    <a:noFill/>
                  </a:ln>
                  <a:solidFill>
                    <a:srgbClr val="FFFFFF"/>
                  </a:solidFill>
                  <a:effectLst/>
                  <a:uLnTx/>
                  <a:uFillTx/>
                  <a:latin typeface="Constantia"/>
                  <a:sym typeface="Constantia"/>
                </a:rPr>
                <a:t>of Contents</a:t>
              </a:r>
              <a:endParaRPr kumimoji="0" sz="4000" b="1" i="0" u="none" strike="noStrike" kern="0" cap="none" spc="-200" normalizeH="0" baseline="0" noProof="0">
                <a:ln>
                  <a:noFill/>
                </a:ln>
                <a:solidFill>
                  <a:srgbClr val="FFFFFF"/>
                </a:solidFill>
                <a:effectLst/>
                <a:uLnTx/>
                <a:uFillTx/>
                <a:latin typeface="Constantia"/>
                <a:sym typeface="Constantia"/>
              </a:endParaRPr>
            </a:p>
          </p:txBody>
        </p:sp>
      </p:grpSp>
      <p:sp>
        <p:nvSpPr>
          <p:cNvPr id="1784" name="Texte"/>
          <p:cNvSpPr txBox="1"/>
          <p:nvPr>
            <p:custDataLst>
              <p:tags r:id="rId3"/>
            </p:custDataLst>
          </p:nvPr>
        </p:nvSpPr>
        <p:spPr>
          <a:xfrm>
            <a:off x="5770737" y="3253669"/>
            <a:ext cx="650526" cy="350662"/>
          </a:xfrm>
          <a:prstGeom prst="rect">
            <a:avLst/>
          </a:prstGeom>
          <a:ln w="12700">
            <a:miter lim="400000"/>
          </a:ln>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 name="Espace réservé du numéro de diapositive 1">
            <a:extLst>
              <a:ext uri="{FF2B5EF4-FFF2-40B4-BE49-F238E27FC236}">
                <a16:creationId xmlns:a16="http://schemas.microsoft.com/office/drawing/2014/main" id="{8AFA10FB-07E4-DE52-F5F3-4C77F70A057F}"/>
              </a:ext>
            </a:extLst>
          </p:cNvPr>
          <p:cNvSpPr>
            <a:spLocks noGrp="1"/>
          </p:cNvSpPr>
          <p:nvPr>
            <p:ph type="sldNum" sz="quarter" idx="2"/>
            <p:custDataLst>
              <p:tags r:id="rId4"/>
            </p:custDataLst>
          </p:nvPr>
        </p:nvSpPr>
        <p:spPr>
          <a:xfrm>
            <a:off x="11667510" y="6525651"/>
            <a:ext cx="177290" cy="276999"/>
          </a:xfr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fr-CA" sz="1200" b="0" i="0" u="none" strike="noStrike" kern="0" cap="none" spc="0" normalizeH="0" baseline="0" noProof="0" smtClean="0">
                <a:ln>
                  <a:noFill/>
                </a:ln>
                <a:solidFill>
                  <a:schemeClr val="bg1"/>
                </a:solidFill>
                <a:effectLst/>
                <a:uLnTx/>
                <a:uFillTx/>
                <a:latin typeface="Arial"/>
                <a:cs typeface="Arial"/>
                <a:sym typeface="Arial"/>
              </a:rPr>
              <a:pPr marL="0" marR="0" lvl="0" indent="0" algn="r" defTabSz="914400" rtl="0" eaLnBrk="1" fontAlgn="auto" latinLnBrk="0" hangingPunct="0">
                <a:lnSpc>
                  <a:spcPct val="100000"/>
                </a:lnSpc>
                <a:spcBef>
                  <a:spcPts val="0"/>
                </a:spcBef>
                <a:spcAft>
                  <a:spcPts val="0"/>
                </a:spcAft>
                <a:buClrTx/>
                <a:buSzTx/>
                <a:buFontTx/>
                <a:buNone/>
                <a:tabLst/>
                <a:defRPr/>
              </a:pPr>
              <a:t>5</a:t>
            </a:fld>
            <a:endParaRPr kumimoji="0" lang="fr-CA" sz="1200" b="0" i="0" u="none" strike="noStrike" kern="0" cap="none" spc="0" normalizeH="0" baseline="0" noProof="0">
              <a:ln>
                <a:noFill/>
              </a:ln>
              <a:solidFill>
                <a:schemeClr val="bg1"/>
              </a:solidFill>
              <a:effectLst/>
              <a:uLnTx/>
              <a:uFillTx/>
              <a:latin typeface="Arial"/>
              <a:cs typeface="Arial"/>
              <a:sym typeface="Arial"/>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0" name="Rectangle 11"/>
          <p:cNvGrpSpPr/>
          <p:nvPr>
            <p:custDataLst>
              <p:tags r:id="rId1"/>
            </p:custDataLst>
          </p:nvPr>
        </p:nvGrpSpPr>
        <p:grpSpPr>
          <a:xfrm>
            <a:off x="655125" y="1692031"/>
            <a:ext cx="7128001" cy="4788001"/>
            <a:chOff x="0" y="0"/>
            <a:chExt cx="7128000" cy="4788000"/>
          </a:xfrm>
        </p:grpSpPr>
        <p:sp>
          <p:nvSpPr>
            <p:cNvPr id="2378" name="Rectangle"/>
            <p:cNvSpPr/>
            <p:nvPr/>
          </p:nvSpPr>
          <p:spPr>
            <a:xfrm>
              <a:off x="0" y="0"/>
              <a:ext cx="7128000" cy="4788000"/>
            </a:xfrm>
            <a:prstGeom prst="rect">
              <a:avLst/>
            </a:prstGeom>
            <a:noFill/>
            <a:ln w="50800" cap="flat">
              <a:solidFill>
                <a:srgbClr val="7CDDEE"/>
              </a:solidFill>
              <a:prstDash val="solid"/>
              <a:miter lim="800000"/>
            </a:ln>
            <a:effectLst/>
          </p:spPr>
          <p:txBody>
            <a:bodyPr wrap="square" lIns="45719" tIns="45719" rIns="45719" bIns="45719" numCol="1" anchor="ctr">
              <a:noAutofit/>
            </a:bodyPr>
            <a:lstStyle/>
            <a:p>
              <a:pPr algn="ctr">
                <a:lnSpc>
                  <a:spcPct val="90000"/>
                </a:lnSpc>
                <a:spcBef>
                  <a:spcPts val="1000"/>
                </a:spcBef>
                <a:tabLst>
                  <a:tab pos="7886700" algn="l"/>
                  <a:tab pos="8064500" algn="l"/>
                </a:tabLst>
                <a:defRPr sz="1400" b="1"/>
              </a:pPr>
              <a:endParaRPr/>
            </a:p>
          </p:txBody>
        </p:sp>
        <p:sp>
          <p:nvSpPr>
            <p:cNvPr id="2379" name="Une communication accrue entre les oncologues, les survivants et les autres prestataires de soins de santé par le biais d'un plan de soins de suivie, non seulement concernant ce qui a été fait mais également ce qui doit être fait à l'avenir, peut aider à"/>
            <p:cNvSpPr txBox="1"/>
            <p:nvPr/>
          </p:nvSpPr>
          <p:spPr>
            <a:xfrm>
              <a:off x="344335" y="911547"/>
              <a:ext cx="6347637" cy="29649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a:tabLst>
                  <a:tab pos="7886700" algn="l"/>
                  <a:tab pos="8064500" algn="l"/>
                </a:tabLst>
                <a:defRPr sz="1400"/>
              </a:pPr>
              <a:r>
                <a:rPr lang="en-CA" sz="1600"/>
                <a:t>Increased communication between oncologists, cancer survivors and other healthcare providers through a follow-up care plan that addresses not only what was done, but also what should be done in the future, can help establish clear roles among providers and help primary care providers better perform their roles in survivor care. </a:t>
              </a:r>
              <a:r>
                <a:rPr lang="en-CA" sz="1400"/>
                <a:t>(Dulko et al. 2013).</a:t>
              </a:r>
              <a:endParaRPr lang="en-CA" sz="1400" baseline="30000">
                <a:solidFill>
                  <a:srgbClr val="FFFFFF"/>
                </a:solidFill>
              </a:endParaRPr>
            </a:p>
            <a:p>
              <a:pPr algn="ctr">
                <a:tabLst>
                  <a:tab pos="7886700" algn="l"/>
                  <a:tab pos="8064500" algn="l"/>
                </a:tabLst>
                <a:defRPr sz="1400"/>
              </a:pPr>
              <a:endParaRPr lang="en-CA" sz="1600" baseline="30000">
                <a:solidFill>
                  <a:srgbClr val="FFFFFF"/>
                </a:solidFill>
              </a:endParaRPr>
            </a:p>
            <a:p>
              <a:pPr algn="ctr">
                <a:tabLst>
                  <a:tab pos="7886700" algn="l"/>
                  <a:tab pos="8064500" algn="l"/>
                </a:tabLst>
                <a:defRPr sz="1400"/>
              </a:pPr>
              <a:endParaRPr lang="en-CA" sz="1600">
                <a:solidFill>
                  <a:srgbClr val="FFFFFF"/>
                </a:solidFill>
              </a:endParaRPr>
            </a:p>
            <a:p>
              <a:pPr algn="ctr">
                <a:tabLst>
                  <a:tab pos="7886700" algn="l"/>
                  <a:tab pos="8064500" algn="l"/>
                </a:tabLst>
                <a:defRPr sz="1000" b="1"/>
              </a:pPr>
              <a:endParaRPr lang="en-CA" sz="1600">
                <a:solidFill>
                  <a:srgbClr val="FFFFFF"/>
                </a:solidFill>
              </a:endParaRPr>
            </a:p>
            <a:p>
              <a:pPr algn="ctr">
                <a:tabLst>
                  <a:tab pos="7886700" algn="l"/>
                  <a:tab pos="8064500" algn="l"/>
                </a:tabLst>
                <a:defRPr sz="1400">
                  <a:solidFill>
                    <a:srgbClr val="FFFFFF"/>
                  </a:solidFill>
                </a:defRPr>
              </a:pPr>
              <a:r>
                <a:rPr lang="en-CA" sz="1600">
                  <a:solidFill>
                    <a:srgbClr val="000000"/>
                  </a:solidFill>
                </a:rPr>
                <a:t>Only 27% </a:t>
              </a:r>
              <a:r>
                <a:rPr lang="en-US" sz="1600">
                  <a:solidFill>
                    <a:schemeClr val="tx1"/>
                  </a:solidFill>
                </a:rPr>
                <a:t>of primary care professionals feel that the information they receive is complete and supports the medical and pharmaceutical follow-up care of their patients </a:t>
              </a:r>
              <a:r>
                <a:rPr lang="en-CA" sz="1400">
                  <a:solidFill>
                    <a:srgbClr val="000000"/>
                  </a:solidFill>
                </a:rPr>
                <a:t>(</a:t>
              </a:r>
              <a:r>
                <a:rPr lang="en-CA" sz="1400">
                  <a:solidFill>
                    <a:schemeClr val="tx1"/>
                  </a:solidFill>
                </a:rPr>
                <a:t>Brochu and Arsenault</a:t>
              </a:r>
              <a:r>
                <a:rPr lang="en-CA" sz="1400">
                  <a:solidFill>
                    <a:srgbClr val="000000"/>
                  </a:solidFill>
                </a:rPr>
                <a:t> 2022).</a:t>
              </a:r>
              <a:endParaRPr lang="en-CA" sz="1400" baseline="30000">
                <a:solidFill>
                  <a:srgbClr val="000000"/>
                </a:solidFill>
              </a:endParaRPr>
            </a:p>
          </p:txBody>
        </p:sp>
      </p:grpSp>
      <p:sp>
        <p:nvSpPr>
          <p:cNvPr id="2381" name="ZoneTexte 3"/>
          <p:cNvSpPr txBox="1"/>
          <p:nvPr>
            <p:custDataLst>
              <p:tags r:id="rId2"/>
            </p:custDataLst>
          </p:nvPr>
        </p:nvSpPr>
        <p:spPr>
          <a:xfrm>
            <a:off x="726245" y="325480"/>
            <a:ext cx="5573636" cy="7078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3200" b="1" spc="-150">
                <a:latin typeface="Constantia"/>
                <a:ea typeface="Constantia"/>
                <a:cs typeface="Constantia"/>
                <a:sym typeface="Constantia"/>
              </a:defRPr>
            </a:lvl1pPr>
          </a:lstStyle>
          <a:p>
            <a:pPr>
              <a:defRPr sz="3200" b="1" spc="-150">
                <a:latin typeface="Constantia"/>
                <a:ea typeface="Constantia"/>
                <a:cs typeface="Constantia"/>
                <a:sym typeface="Constantia"/>
              </a:defRPr>
            </a:pPr>
            <a:r>
              <a:rPr lang="en-US"/>
              <a:t>Did you know</a:t>
            </a:r>
            <a:r>
              <a:rPr lang="en-US" sz="4000"/>
              <a:t>?</a:t>
            </a:r>
          </a:p>
        </p:txBody>
      </p:sp>
      <p:pic>
        <p:nvPicPr>
          <p:cNvPr id="2382" name="Espace réservé pour une image  4" descr="Espace réservé pour une image  4"/>
          <p:cNvPicPr>
            <a:picLocks noGrp="1" noChangeAspect="1"/>
          </p:cNvPicPr>
          <p:nvPr>
            <p:ph type="pic" idx="21"/>
            <p:custDataLst>
              <p:tags r:id="rId3"/>
            </p:custDataLst>
          </p:nvPr>
        </p:nvPicPr>
        <p:blipFill>
          <a:blip r:embed="rId6"/>
          <a:srcRect l="31094" t="3449" r="31094"/>
          <a:stretch>
            <a:fillRect/>
          </a:stretch>
        </p:blipFill>
        <p:spPr>
          <a:xfrm>
            <a:off x="8157039" y="325480"/>
            <a:ext cx="3528001" cy="6252801"/>
          </a:xfrm>
          <a:prstGeom prst="rect">
            <a:avLst/>
          </a:prstGeom>
        </p:spPr>
      </p:pic>
      <p:sp>
        <p:nvSpPr>
          <p:cNvPr id="2" name="Numéro de diapositive">
            <a:extLst>
              <a:ext uri="{FF2B5EF4-FFF2-40B4-BE49-F238E27FC236}">
                <a16:creationId xmlns:a16="http://schemas.microsoft.com/office/drawing/2014/main" id="{A8E36239-E001-FF2E-4161-664FE6C2EEA0}"/>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50</a:t>
            </a:fld>
            <a:endParaRPr lang="fr-CA"/>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 name="Rectangle 17"/>
          <p:cNvSpPr/>
          <p:nvPr>
            <p:custDataLst>
              <p:tags r:id="rId1"/>
            </p:custDataLst>
          </p:nvPr>
        </p:nvSpPr>
        <p:spPr>
          <a:xfrm>
            <a:off x="6068529" y="0"/>
            <a:ext cx="6096000" cy="6858000"/>
          </a:xfrm>
          <a:prstGeom prst="rect">
            <a:avLst/>
          </a:prstGeom>
          <a:solidFill>
            <a:srgbClr val="7CDDEE"/>
          </a:solidFill>
          <a:ln w="12700">
            <a:solidFill>
              <a:srgbClr val="7CDDEE"/>
            </a:solidFill>
            <a:miter/>
          </a:ln>
        </p:spPr>
        <p:txBody>
          <a:bodyPr lIns="45719" rIns="45719" anchor="ctr"/>
          <a:lstStyle/>
          <a:p>
            <a:pPr algn="ctr">
              <a:lnSpc>
                <a:spcPct val="90000"/>
              </a:lnSpc>
              <a:spcBef>
                <a:spcPts val="1000"/>
              </a:spcBef>
              <a:defRPr sz="1900"/>
            </a:pPr>
            <a:endParaRPr/>
          </a:p>
        </p:txBody>
      </p:sp>
      <p:sp>
        <p:nvSpPr>
          <p:cNvPr id="2386" name="Titre 4"/>
          <p:cNvSpPr txBox="1">
            <a:spLocks noGrp="1"/>
          </p:cNvSpPr>
          <p:nvPr>
            <p:ph type="title"/>
            <p:custDataLst>
              <p:tags r:id="rId2"/>
            </p:custDataLst>
          </p:nvPr>
        </p:nvSpPr>
        <p:spPr>
          <a:xfrm>
            <a:off x="265471" y="366090"/>
            <a:ext cx="4979554" cy="2293761"/>
          </a:xfrm>
          <a:prstGeom prst="rect">
            <a:avLst/>
          </a:prstGeom>
        </p:spPr>
        <p:txBody>
          <a:bodyPr/>
          <a:lstStyle>
            <a:lvl1pPr>
              <a:defRPr sz="3200" spc="-200"/>
            </a:lvl1pPr>
          </a:lstStyle>
          <a:p>
            <a:r>
              <a:rPr lang="en-CA"/>
              <a:t>Tools to implement the Medical Transfer Plan</a:t>
            </a:r>
          </a:p>
        </p:txBody>
      </p:sp>
      <p:sp>
        <p:nvSpPr>
          <p:cNvPr id="2387" name="Espace réservé du texte 7"/>
          <p:cNvSpPr txBox="1"/>
          <p:nvPr>
            <p:custDataLst>
              <p:tags r:id="rId3"/>
            </p:custDataLst>
          </p:nvPr>
        </p:nvSpPr>
        <p:spPr>
          <a:xfrm>
            <a:off x="265471" y="2659116"/>
            <a:ext cx="5709382" cy="1513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spcBef>
                <a:spcPts val="1000"/>
              </a:spcBef>
              <a:defRPr sz="1600"/>
            </a:pPr>
            <a:r>
              <a:rPr lang="en-CA" sz="1600" b="1">
                <a:solidFill>
                  <a:srgbClr val="373545"/>
                </a:solidFill>
              </a:rPr>
              <a:t>Tools developed by CIUSSS du </a:t>
            </a:r>
            <a:br>
              <a:rPr lang="en-CA" sz="1600" b="1">
                <a:solidFill>
                  <a:srgbClr val="373545"/>
                </a:solidFill>
              </a:rPr>
            </a:br>
            <a:r>
              <a:rPr lang="en-CA" sz="1600" b="1">
                <a:solidFill>
                  <a:srgbClr val="373545"/>
                </a:solidFill>
              </a:rPr>
              <a:t>Nord-de-l’Île-de-Montréal:</a:t>
            </a:r>
            <a:endParaRPr lang="en-CA" sz="2000">
              <a:solidFill>
                <a:srgbClr val="373545"/>
              </a:solidFill>
            </a:endParaRPr>
          </a:p>
          <a:p>
            <a:pPr>
              <a:spcBef>
                <a:spcPts val="1000"/>
              </a:spcBef>
              <a:defRPr sz="1600"/>
            </a:pPr>
            <a:endParaRPr lang="en-CA" sz="2000">
              <a:solidFill>
                <a:srgbClr val="373545"/>
              </a:solidFill>
            </a:endParaRPr>
          </a:p>
          <a:p>
            <a:pPr marL="285750" indent="-285750">
              <a:buSzPct val="100000"/>
              <a:buFont typeface="Arial"/>
              <a:buChar char="•"/>
              <a:defRPr sz="1600"/>
            </a:pPr>
            <a:r>
              <a:rPr lang="en-CA" sz="1600">
                <a:solidFill>
                  <a:srgbClr val="373545"/>
                </a:solidFill>
              </a:rPr>
              <a:t>Dr. Setareh Samimi, </a:t>
            </a:r>
            <a:r>
              <a:rPr lang="en-CA">
                <a:solidFill>
                  <a:schemeClr val="tx1"/>
                </a:solidFill>
              </a:rPr>
              <a:t>Oncologist</a:t>
            </a:r>
          </a:p>
          <a:p>
            <a:pPr marL="285750" indent="-285750">
              <a:buSzPct val="100000"/>
              <a:buFont typeface="Arial"/>
              <a:buChar char="•"/>
              <a:defRPr sz="1600"/>
            </a:pPr>
            <a:r>
              <a:rPr lang="en-CA" sz="1600">
                <a:solidFill>
                  <a:srgbClr val="373545"/>
                </a:solidFill>
              </a:rPr>
              <a:t>Claire Foucher, Clinical and Administrative Co-manager</a:t>
            </a:r>
            <a:endParaRPr lang="en-CA"/>
          </a:p>
        </p:txBody>
      </p:sp>
      <p:sp>
        <p:nvSpPr>
          <p:cNvPr id="2392" name="ZoneTexte 12"/>
          <p:cNvSpPr txBox="1"/>
          <p:nvPr>
            <p:custDataLst>
              <p:tags r:id="rId4"/>
            </p:custDataLst>
          </p:nvPr>
        </p:nvSpPr>
        <p:spPr>
          <a:xfrm>
            <a:off x="9116529" y="4177788"/>
            <a:ext cx="2072657"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100" b="1">
                <a:solidFill>
                  <a:srgbClr val="008080"/>
                </a:solidFill>
              </a:defRPr>
            </a:lvl1pPr>
          </a:lstStyle>
          <a:p>
            <a:r>
              <a:rPr lang="en-CA">
                <a:solidFill>
                  <a:srgbClr val="373545"/>
                </a:solidFill>
                <a:latin typeface="Constantia"/>
              </a:rPr>
              <a:t>Example of oncology team reminder</a:t>
            </a:r>
          </a:p>
        </p:txBody>
      </p:sp>
      <p:sp>
        <p:nvSpPr>
          <p:cNvPr id="2393" name="ZoneTexte 10"/>
          <p:cNvSpPr txBox="1"/>
          <p:nvPr>
            <p:custDataLst>
              <p:tags r:id="rId5"/>
            </p:custDataLst>
          </p:nvPr>
        </p:nvSpPr>
        <p:spPr>
          <a:xfrm>
            <a:off x="7023212" y="4177788"/>
            <a:ext cx="1727164"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b="1">
                <a:solidFill>
                  <a:srgbClr val="008080"/>
                </a:solidFill>
              </a:defRPr>
            </a:lvl1pPr>
          </a:lstStyle>
          <a:p>
            <a:r>
              <a:rPr lang="en-CA">
                <a:solidFill>
                  <a:srgbClr val="373545"/>
                </a:solidFill>
                <a:latin typeface="Constantia"/>
              </a:rPr>
              <a:t>Family physician letter of explanation </a:t>
            </a:r>
          </a:p>
        </p:txBody>
      </p:sp>
      <p:sp>
        <p:nvSpPr>
          <p:cNvPr id="2" name="3">
            <a:extLst>
              <a:ext uri="{FF2B5EF4-FFF2-40B4-BE49-F238E27FC236}">
                <a16:creationId xmlns:a16="http://schemas.microsoft.com/office/drawing/2014/main" id="{BED56C46-73F7-A01F-0DF6-D86ACDBF0140}"/>
              </a:ext>
            </a:extLst>
          </p:cNvPr>
          <p:cNvSpPr txBox="1"/>
          <p:nvPr>
            <p:custDataLst>
              <p:tags r:id="rId6"/>
            </p:custDataLst>
          </p:nvPr>
        </p:nvSpPr>
        <p:spPr>
          <a:xfrm>
            <a:off x="6387217" y="2745854"/>
            <a:ext cx="313105" cy="4001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defRPr sz="1600" b="1">
                <a:solidFill>
                  <a:srgbClr val="002060"/>
                </a:solidFill>
                <a:latin typeface="+mn-lt"/>
                <a:ea typeface="+mn-ea"/>
                <a:cs typeface="+mn-cs"/>
                <a:sym typeface="Calibri"/>
              </a:defRPr>
            </a:lvl1pPr>
          </a:lstStyle>
          <a:p>
            <a:r>
              <a:rPr sz="2000"/>
              <a:t>3</a:t>
            </a:r>
          </a:p>
        </p:txBody>
      </p:sp>
      <p:grpSp>
        <p:nvGrpSpPr>
          <p:cNvPr id="3" name="Ovale 61">
            <a:extLst>
              <a:ext uri="{FF2B5EF4-FFF2-40B4-BE49-F238E27FC236}">
                <a16:creationId xmlns:a16="http://schemas.microsoft.com/office/drawing/2014/main" id="{66EB6E4D-AB85-C0FA-68B2-E7A282B3AAAE}"/>
              </a:ext>
            </a:extLst>
          </p:cNvPr>
          <p:cNvGrpSpPr/>
          <p:nvPr>
            <p:custDataLst>
              <p:tags r:id="rId7"/>
            </p:custDataLst>
          </p:nvPr>
        </p:nvGrpSpPr>
        <p:grpSpPr>
          <a:xfrm>
            <a:off x="6257713" y="2659851"/>
            <a:ext cx="572113" cy="572114"/>
            <a:chOff x="0" y="0"/>
            <a:chExt cx="572112" cy="572112"/>
          </a:xfrm>
        </p:grpSpPr>
        <p:sp>
          <p:nvSpPr>
            <p:cNvPr id="4" name="Cercle">
              <a:extLst>
                <a:ext uri="{FF2B5EF4-FFF2-40B4-BE49-F238E27FC236}">
                  <a16:creationId xmlns:a16="http://schemas.microsoft.com/office/drawing/2014/main" id="{AC5AAD29-0666-7490-6743-E0C406780742}"/>
                </a:ext>
              </a:extLst>
            </p:cNvPr>
            <p:cNvSpPr/>
            <p:nvPr/>
          </p:nvSpPr>
          <p:spPr>
            <a:xfrm>
              <a:off x="0" y="0"/>
              <a:ext cx="572112" cy="572112"/>
            </a:xfrm>
            <a:prstGeom prst="ellipse">
              <a:avLst/>
            </a:prstGeom>
            <a:solidFill>
              <a:srgbClr val="FFFFFF"/>
            </a:solidFill>
            <a:ln w="12700" cap="flat">
              <a:noFill/>
              <a:miter lim="400000"/>
            </a:ln>
            <a:effectLst>
              <a:outerShdw blurRad="50800" dist="38100" dir="2700000" rotWithShape="0">
                <a:srgbClr val="000000">
                  <a:alpha val="20000"/>
                </a:srgbClr>
              </a:outerShdw>
            </a:effectLst>
          </p:spPr>
          <p:txBody>
            <a:bodyPr wrap="square" lIns="45719" tIns="45719" rIns="45719" bIns="45719" numCol="1" anchor="ctr">
              <a:noAutofit/>
            </a:bodyPr>
            <a:lstStyle/>
            <a:p>
              <a:pPr>
                <a:defRPr>
                  <a:solidFill>
                    <a:srgbClr val="FFFFFF"/>
                  </a:solidFill>
                </a:defRPr>
              </a:pPr>
              <a:endParaRPr/>
            </a:p>
          </p:txBody>
        </p:sp>
        <p:sp>
          <p:nvSpPr>
            <p:cNvPr id="5" name="3">
              <a:extLst>
                <a:ext uri="{FF2B5EF4-FFF2-40B4-BE49-F238E27FC236}">
                  <a16:creationId xmlns:a16="http://schemas.microsoft.com/office/drawing/2014/main" id="{A74E3F9F-A13F-3FF9-D8D2-1033C649850C}"/>
                </a:ext>
              </a:extLst>
            </p:cNvPr>
            <p:cNvSpPr txBox="1"/>
            <p:nvPr/>
          </p:nvSpPr>
          <p:spPr>
            <a:xfrm>
              <a:off x="129504" y="86003"/>
              <a:ext cx="313104" cy="400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defRPr sz="1600" b="1">
                  <a:solidFill>
                    <a:srgbClr val="002060"/>
                  </a:solidFill>
                  <a:latin typeface="+mn-lt"/>
                  <a:ea typeface="+mn-ea"/>
                  <a:cs typeface="+mn-cs"/>
                  <a:sym typeface="Calibri"/>
                </a:defRPr>
              </a:lvl1pPr>
            </a:lstStyle>
            <a:p>
              <a:r>
                <a:rPr sz="2000"/>
                <a:t>3</a:t>
              </a:r>
            </a:p>
          </p:txBody>
        </p:sp>
      </p:grpSp>
      <p:sp>
        <p:nvSpPr>
          <p:cNvPr id="6" name="Numéro de diapositive">
            <a:extLst>
              <a:ext uri="{FF2B5EF4-FFF2-40B4-BE49-F238E27FC236}">
                <a16:creationId xmlns:a16="http://schemas.microsoft.com/office/drawing/2014/main" id="{851F2FE0-EAB4-C59A-72FB-9098459BD998}"/>
              </a:ext>
            </a:extLst>
          </p:cNvPr>
          <p:cNvSpPr txBox="1">
            <a:spLocks/>
          </p:cNvSpPr>
          <p:nvPr>
            <p:custDataLst>
              <p:tags r:id="rId8"/>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51</a:t>
            </a:fld>
            <a:endParaRPr lang="fr-CA"/>
          </a:p>
        </p:txBody>
      </p:sp>
      <p:sp>
        <p:nvSpPr>
          <p:cNvPr id="8" name="Espace réservé du texte 65">
            <a:extLst>
              <a:ext uri="{FF2B5EF4-FFF2-40B4-BE49-F238E27FC236}">
                <a16:creationId xmlns:a16="http://schemas.microsoft.com/office/drawing/2014/main" id="{26CC4DE5-E2EB-14EF-CBAE-10E28D7E36D2}"/>
              </a:ext>
            </a:extLst>
          </p:cNvPr>
          <p:cNvSpPr txBox="1"/>
          <p:nvPr>
            <p:custDataLst>
              <p:tags r:id="rId9"/>
            </p:custDataLst>
          </p:nvPr>
        </p:nvSpPr>
        <p:spPr>
          <a:xfrm>
            <a:off x="6930241" y="848929"/>
            <a:ext cx="4718792"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spcBef>
                <a:spcPts val="1000"/>
              </a:spcBef>
              <a:defRPr>
                <a:solidFill>
                  <a:srgbClr val="FFFFFF"/>
                </a:solidFill>
              </a:defRPr>
            </a:pPr>
            <a:r>
              <a:rPr lang="en-CA" sz="2000" b="1">
                <a:solidFill>
                  <a:srgbClr val="373545"/>
                </a:solidFill>
                <a:latin typeface="Constantia"/>
                <a:sym typeface="Constantia"/>
              </a:rPr>
              <a:t>Medical Transfer Plan</a:t>
            </a:r>
            <a:endParaRPr lang="en-CA" sz="2000" b="1">
              <a:solidFill>
                <a:srgbClr val="373545"/>
              </a:solidFill>
              <a:latin typeface="Constantia"/>
              <a:sym typeface="Constantia"/>
              <a:hlinkClick r:id="rId12">
                <a:extLst>
                  <a:ext uri="{A12FA001-AC4F-418D-AE19-62706E023703}">
                    <ahyp:hlinkClr xmlns:ahyp="http://schemas.microsoft.com/office/drawing/2018/hyperlinkcolor" val="tx"/>
                  </a:ext>
                </a:extLst>
              </a:hlinkClick>
            </a:endParaRPr>
          </a:p>
        </p:txBody>
      </p:sp>
      <p:pic>
        <p:nvPicPr>
          <p:cNvPr id="11" name="Picture 10">
            <a:hlinkClick r:id="rId13"/>
            <a:extLst>
              <a:ext uri="{FF2B5EF4-FFF2-40B4-BE49-F238E27FC236}">
                <a16:creationId xmlns:a16="http://schemas.microsoft.com/office/drawing/2014/main" id="{F3E31BFE-F6B4-67C8-8BA2-15438455633A}"/>
              </a:ext>
            </a:extLst>
          </p:cNvPr>
          <p:cNvPicPr>
            <a:picLocks noChangeAspect="1"/>
          </p:cNvPicPr>
          <p:nvPr/>
        </p:nvPicPr>
        <p:blipFill>
          <a:blip r:embed="rId14"/>
          <a:stretch>
            <a:fillRect/>
          </a:stretch>
        </p:blipFill>
        <p:spPr>
          <a:xfrm>
            <a:off x="7019010" y="1597803"/>
            <a:ext cx="4102643" cy="2450462"/>
          </a:xfrm>
          <a:prstGeom prst="rect">
            <a:avLst/>
          </a:prstGeom>
        </p:spPr>
      </p:pic>
      <p:pic>
        <p:nvPicPr>
          <p:cNvPr id="14" name="Picture 13">
            <a:hlinkClick r:id="rId15"/>
            <a:extLst>
              <a:ext uri="{FF2B5EF4-FFF2-40B4-BE49-F238E27FC236}">
                <a16:creationId xmlns:a16="http://schemas.microsoft.com/office/drawing/2014/main" id="{9B71CDCC-2C88-97F7-3B71-BB9C42C9A2F9}"/>
              </a:ext>
            </a:extLst>
          </p:cNvPr>
          <p:cNvPicPr>
            <a:picLocks noChangeAspect="1"/>
          </p:cNvPicPr>
          <p:nvPr/>
        </p:nvPicPr>
        <p:blipFill>
          <a:blip r:embed="rId16"/>
          <a:stretch>
            <a:fillRect/>
          </a:stretch>
        </p:blipFill>
        <p:spPr>
          <a:xfrm>
            <a:off x="7019010" y="4599645"/>
            <a:ext cx="1563015" cy="2154724"/>
          </a:xfrm>
          <a:prstGeom prst="rect">
            <a:avLst/>
          </a:prstGeom>
        </p:spPr>
      </p:pic>
      <p:pic>
        <p:nvPicPr>
          <p:cNvPr id="16" name="Picture 15">
            <a:hlinkClick r:id="rId17"/>
            <a:extLst>
              <a:ext uri="{FF2B5EF4-FFF2-40B4-BE49-F238E27FC236}">
                <a16:creationId xmlns:a16="http://schemas.microsoft.com/office/drawing/2014/main" id="{0CA9B337-1074-2089-8D4A-4ADBBC2A3301}"/>
              </a:ext>
            </a:extLst>
          </p:cNvPr>
          <p:cNvPicPr>
            <a:picLocks noChangeAspect="1"/>
          </p:cNvPicPr>
          <p:nvPr/>
        </p:nvPicPr>
        <p:blipFill>
          <a:blip r:embed="rId18"/>
          <a:stretch>
            <a:fillRect/>
          </a:stretch>
        </p:blipFill>
        <p:spPr>
          <a:xfrm>
            <a:off x="9289637" y="4608675"/>
            <a:ext cx="1563016" cy="2154724"/>
          </a:xfrm>
          <a:prstGeom prst="rect">
            <a:avLst/>
          </a:prstGeom>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7" name="Titre 3"/>
          <p:cNvSpPr txBox="1">
            <a:spLocks noGrp="1"/>
          </p:cNvSpPr>
          <p:nvPr>
            <p:ph type="title"/>
            <p:custDataLst>
              <p:tags r:id="rId1"/>
            </p:custDataLst>
          </p:nvPr>
        </p:nvSpPr>
        <p:spPr>
          <a:xfrm>
            <a:off x="72087" y="249833"/>
            <a:ext cx="11328001" cy="506265"/>
          </a:xfrm>
          <a:prstGeom prst="rect">
            <a:avLst/>
          </a:prstGeom>
        </p:spPr>
        <p:txBody>
          <a:bodyPr>
            <a:normAutofit/>
          </a:bodyPr>
          <a:lstStyle>
            <a:lvl1pPr defTabSz="804672">
              <a:defRPr sz="2464" spc="-176"/>
            </a:lvl1pPr>
          </a:lstStyle>
          <a:p>
            <a:r>
              <a:rPr lang="en-CA" sz="2800"/>
              <a:t>Strategies to implement the Medical Transfer Plan</a:t>
            </a:r>
          </a:p>
        </p:txBody>
      </p:sp>
      <p:graphicFrame>
        <p:nvGraphicFramePr>
          <p:cNvPr id="2398" name="Tableau 17"/>
          <p:cNvGraphicFramePr/>
          <p:nvPr>
            <p:custDataLst>
              <p:tags r:id="rId2"/>
            </p:custDataLst>
            <p:extLst>
              <p:ext uri="{D42A27DB-BD31-4B8C-83A1-F6EECF244321}">
                <p14:modId xmlns:p14="http://schemas.microsoft.com/office/powerpoint/2010/main" val="3118540717"/>
              </p:ext>
            </p:extLst>
          </p:nvPr>
        </p:nvGraphicFramePr>
        <p:xfrm>
          <a:off x="0" y="756097"/>
          <a:ext cx="12191999" cy="6101904"/>
        </p:xfrm>
        <a:graphic>
          <a:graphicData uri="http://schemas.openxmlformats.org/drawingml/2006/table">
            <a:tbl>
              <a:tblPr>
                <a:tableStyleId>{4C3C2611-4C71-4FC5-86AE-919BDF0F9419}</a:tableStyleId>
              </a:tblPr>
              <a:tblGrid>
                <a:gridCol w="7449919">
                  <a:extLst>
                    <a:ext uri="{9D8B030D-6E8A-4147-A177-3AD203B41FA5}">
                      <a16:colId xmlns:a16="http://schemas.microsoft.com/office/drawing/2014/main" val="20000"/>
                    </a:ext>
                  </a:extLst>
                </a:gridCol>
                <a:gridCol w="4742080">
                  <a:extLst>
                    <a:ext uri="{9D8B030D-6E8A-4147-A177-3AD203B41FA5}">
                      <a16:colId xmlns:a16="http://schemas.microsoft.com/office/drawing/2014/main" val="20001"/>
                    </a:ext>
                  </a:extLst>
                </a:gridCol>
              </a:tblGrid>
              <a:tr h="1176776">
                <a:tc>
                  <a:txBody>
                    <a:bodyPr/>
                    <a:lstStyle/>
                    <a:p>
                      <a:pPr indent="92075" algn="l">
                        <a:defRPr sz="1600" b="1">
                          <a:solidFill>
                            <a:srgbClr val="FFFFFF"/>
                          </a:solidFill>
                        </a:defRPr>
                      </a:pPr>
                      <a:r>
                        <a:rPr lang="en-CA" sz="1600" noProof="0"/>
                        <a:t>Goal of Step 6: </a:t>
                      </a:r>
                    </a:p>
                    <a:p>
                      <a:pPr indent="92075" algn="l">
                        <a:defRPr sz="1400" b="1">
                          <a:solidFill>
                            <a:srgbClr val="FFFFFF"/>
                          </a:solidFill>
                        </a:defRPr>
                      </a:pPr>
                      <a:endParaRPr lang="en-CA" noProof="0">
                        <a:latin typeface="Candara"/>
                        <a:ea typeface="Candara"/>
                        <a:cs typeface="Candara"/>
                        <a:sym typeface="Candara"/>
                      </a:endParaRPr>
                    </a:p>
                    <a:p>
                      <a:pPr marL="109538" indent="0" algn="just">
                        <a:spcBef>
                          <a:spcPts val="0"/>
                        </a:spcBef>
                        <a:defRPr sz="1400" b="1">
                          <a:solidFill>
                            <a:srgbClr val="FFFFFF"/>
                          </a:solidFill>
                        </a:defRPr>
                      </a:pPr>
                      <a:r>
                        <a:rPr lang="en-CA" noProof="0"/>
                        <a:t>Provide family physicians, Primary Health Care Nurse Practitioners (PHCNP) and community pharmacists with a transfer plan to ensure safe, effective shared care</a:t>
                      </a:r>
                      <a:r>
                        <a:rPr lang="en-CA" noProof="0">
                          <a:solidFill>
                            <a:schemeClr val="bg1"/>
                          </a:solidFill>
                        </a:rPr>
                        <a:t>.</a:t>
                      </a:r>
                      <a:endParaRPr lang="en-CA" noProof="0">
                        <a:solidFill>
                          <a:schemeClr val="bg1"/>
                        </a:solidFill>
                        <a:latin typeface="Candara"/>
                        <a:ea typeface="Candara"/>
                        <a:cs typeface="Candara"/>
                        <a:sym typeface="Candara"/>
                      </a:endParaRPr>
                    </a:p>
                  </a:txBody>
                  <a:tcPr marL="45720" marR="45720" horzOverflow="overflow">
                    <a:lnB w="38100">
                      <a:solidFill>
                        <a:srgbClr val="FFFFFF"/>
                      </a:solidFill>
                    </a:lnB>
                    <a:solidFill>
                      <a:srgbClr val="008080"/>
                    </a:solidFill>
                  </a:tcPr>
                </a:tc>
                <a:tc rowSpan="2">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anchor="ctr" horzOverflow="overflow">
                    <a:lnB w="38100">
                      <a:solidFill>
                        <a:srgbClr val="FFFFFF"/>
                      </a:solidFill>
                    </a:lnB>
                    <a:solidFill>
                      <a:srgbClr val="008080"/>
                    </a:solidFill>
                  </a:tcPr>
                </a:tc>
                <a:extLst>
                  <a:ext uri="{0D108BD9-81ED-4DB2-BD59-A6C34878D82A}">
                    <a16:rowId xmlns:a16="http://schemas.microsoft.com/office/drawing/2014/main" val="10000"/>
                  </a:ext>
                </a:extLst>
              </a:tr>
              <a:tr h="432949">
                <a:tc>
                  <a:txBody>
                    <a:bodyPr/>
                    <a:lstStyle/>
                    <a:p>
                      <a:pPr indent="92075" algn="l">
                        <a:defRPr sz="1600" b="1">
                          <a:solidFill>
                            <a:srgbClr val="FFFFFF"/>
                          </a:solidFill>
                        </a:defRPr>
                      </a:pPr>
                      <a:r>
                        <a:rPr lang="en-CA" sz="1600" noProof="0"/>
                        <a:t>Proposed strategies</a:t>
                      </a:r>
                    </a:p>
                  </a:txBody>
                  <a:tcPr marL="45720" marR="45720" horzOverflow="overflow">
                    <a:lnT w="38100">
                      <a:solidFill>
                        <a:srgbClr val="FFFFFF"/>
                      </a:solidFill>
                    </a:lnT>
                    <a:lnB w="38100">
                      <a:solidFill>
                        <a:srgbClr val="FFFFFF"/>
                      </a:solidFill>
                    </a:lnB>
                    <a:solidFill>
                      <a:srgbClr val="008080"/>
                    </a:solidFill>
                  </a:tcPr>
                </a:tc>
                <a:tc vMerge="1">
                  <a:txBody>
                    <a:bodyPr/>
                    <a:lstStyle/>
                    <a:p>
                      <a:endParaRPr lang="fr-FR"/>
                    </a:p>
                  </a:txBody>
                  <a:tcPr/>
                </a:tc>
                <a:extLst>
                  <a:ext uri="{0D108BD9-81ED-4DB2-BD59-A6C34878D82A}">
                    <a16:rowId xmlns:a16="http://schemas.microsoft.com/office/drawing/2014/main" val="10001"/>
                  </a:ext>
                </a:extLst>
              </a:tr>
              <a:tr h="4492179">
                <a:tc>
                  <a:txBody>
                    <a:bodyPr/>
                    <a:lstStyle/>
                    <a:p>
                      <a:pPr marL="355600" indent="-263525" algn="just">
                        <a:spcBef>
                          <a:spcPts val="600"/>
                        </a:spcBef>
                        <a:defRPr sz="1400" b="1"/>
                      </a:pPr>
                      <a:r>
                        <a:rPr lang="en-CA" noProof="0" dirty="0"/>
                        <a:t>1. 	Set up a </a:t>
                      </a:r>
                      <a:r>
                        <a:rPr lang="en-CA" noProof="0" dirty="0">
                          <a:solidFill>
                            <a:schemeClr val="tx1"/>
                          </a:solidFill>
                        </a:rPr>
                        <a:t>process for cancer specialists to fill </a:t>
                      </a:r>
                      <a:r>
                        <a:rPr lang="en-CA" noProof="0" dirty="0"/>
                        <a:t>out the Medical Transfer Plan</a:t>
                      </a:r>
                      <a:endParaRPr lang="en-CA" noProof="0" dirty="0">
                        <a:latin typeface="Candara"/>
                        <a:ea typeface="Candara"/>
                        <a:cs typeface="Candara"/>
                        <a:sym typeface="Candara"/>
                      </a:endParaRPr>
                    </a:p>
                    <a:p>
                      <a:pPr marL="377825" indent="-285750" algn="just">
                        <a:spcBef>
                          <a:spcPts val="600"/>
                        </a:spcBef>
                        <a:buSzPct val="100000"/>
                        <a:buChar char="❑"/>
                        <a:defRPr sz="1400"/>
                      </a:pPr>
                      <a:r>
                        <a:rPr lang="en-CA" noProof="0" dirty="0"/>
                        <a:t>Review the </a:t>
                      </a:r>
                      <a:r>
                        <a:rPr lang="en-CA" noProof="0" dirty="0">
                          <a:hlinkClick r:id="rId10"/>
                        </a:rPr>
                        <a:t>Medical Transfer Plan</a:t>
                      </a:r>
                      <a:r>
                        <a:rPr lang="en-CA" noProof="0" dirty="0"/>
                        <a:t> to adapt it to your care setting</a:t>
                      </a:r>
                    </a:p>
                    <a:p>
                      <a:pPr marL="377825" indent="-285750" algn="just">
                        <a:spcBef>
                          <a:spcPts val="600"/>
                        </a:spcBef>
                        <a:buSzPct val="100000"/>
                        <a:buChar char="❑"/>
                        <a:defRPr sz="1400"/>
                      </a:pPr>
                      <a:r>
                        <a:rPr lang="en-CA" noProof="0" dirty="0"/>
                        <a:t>Speak with family physicians and PHCNPs to confirm what clinical information they need transferred</a:t>
                      </a:r>
                    </a:p>
                    <a:p>
                      <a:pPr marL="377825" indent="-285750" algn="just">
                        <a:spcBef>
                          <a:spcPts val="600"/>
                        </a:spcBef>
                        <a:buSzPct val="100000"/>
                        <a:buChar char="❑"/>
                        <a:defRPr sz="1400"/>
                      </a:pPr>
                      <a:r>
                        <a:rPr lang="en-CA" noProof="0" dirty="0"/>
                        <a:t>Establish a method and process for oncology team physicians to fill out the form</a:t>
                      </a:r>
                    </a:p>
                    <a:p>
                      <a:pPr marL="377825" indent="-285750" algn="just">
                        <a:spcBef>
                          <a:spcPts val="600"/>
                        </a:spcBef>
                        <a:buSzPct val="100000"/>
                        <a:buChar char="❑"/>
                        <a:defRPr sz="1400"/>
                      </a:pPr>
                      <a:r>
                        <a:rPr lang="en-CA" noProof="0" dirty="0"/>
                        <a:t>Decide how to send the plan to primary care teams</a:t>
                      </a:r>
                      <a:endParaRPr lang="en-CA" noProof="0" dirty="0">
                        <a:latin typeface="Candara"/>
                        <a:ea typeface="Candara"/>
                        <a:cs typeface="Candara"/>
                        <a:sym typeface="Candara"/>
                      </a:endParaRPr>
                    </a:p>
                    <a:p>
                      <a:pPr marL="377825" indent="-285750" algn="just">
                        <a:spcBef>
                          <a:spcPts val="600"/>
                        </a:spcBef>
                        <a:buSzPct val="100000"/>
                        <a:buChar char="❑"/>
                        <a:defRPr sz="1400"/>
                      </a:pPr>
                      <a:r>
                        <a:rPr lang="en-CA" noProof="0" dirty="0"/>
                        <a:t>Create agreements with administrative staff at family medicine groups, university family medicine groups and physicians’ offices to ensure continuity of medical information</a:t>
                      </a:r>
                    </a:p>
                    <a:p>
                      <a:pPr marL="377825" indent="-285750" algn="just">
                        <a:spcBef>
                          <a:spcPts val="600"/>
                        </a:spcBef>
                        <a:buSzPct val="100000"/>
                        <a:buChar char="❑"/>
                        <a:defRPr sz="1400"/>
                      </a:pPr>
                      <a:r>
                        <a:rPr lang="en-CA" noProof="0" dirty="0"/>
                        <a:t>Inform family physicians in your region (or nearby) about the Medical Transfer Plan being sent to primary care</a:t>
                      </a:r>
                      <a:endParaRPr lang="en-CA" sz="1400" b="0" i="0" u="none" strike="noStrike" cap="none" spc="0" baseline="0" noProof="0" dirty="0">
                        <a:solidFill>
                          <a:srgbClr val="000000"/>
                        </a:solidFill>
                        <a:uFillTx/>
                        <a:latin typeface="Arial"/>
                        <a:ea typeface="Candara"/>
                        <a:cs typeface="Arial"/>
                        <a:sym typeface="Candara"/>
                      </a:endParaRPr>
                    </a:p>
                    <a:p>
                      <a:pPr algn="l">
                        <a:defRPr sz="1600"/>
                      </a:pPr>
                      <a:endParaRPr lang="en-CA" noProof="0" dirty="0">
                        <a:latin typeface="Candara"/>
                        <a:ea typeface="Candara"/>
                        <a:cs typeface="Candara"/>
                        <a:sym typeface="Candara"/>
                      </a:endParaRPr>
                    </a:p>
                    <a:p>
                      <a:pPr indent="92075" algn="l">
                        <a:defRPr sz="1600"/>
                      </a:pPr>
                      <a:endParaRPr lang="en-CA" noProof="0" dirty="0">
                        <a:latin typeface="Candara"/>
                        <a:ea typeface="Candara"/>
                        <a:cs typeface="Candara"/>
                        <a:sym typeface="Candara"/>
                      </a:endParaRPr>
                    </a:p>
                  </a:txBody>
                  <a:tcPr marL="45720" marR="45720" horzOverflow="overflow">
                    <a:lnT w="38100">
                      <a:solidFill>
                        <a:srgbClr val="FFFFFF"/>
                      </a:solidFill>
                    </a:lnT>
                    <a:solidFill>
                      <a:srgbClr val="E6E6E6"/>
                    </a:solidFill>
                  </a:tcPr>
                </a:tc>
                <a:tc>
                  <a:txBody>
                    <a:bodyPr/>
                    <a:lstStyle/>
                    <a:p>
                      <a:pPr indent="92075" algn="l"/>
                      <a:endParaRPr lang="en-CA" noProof="0" dirty="0"/>
                    </a:p>
                    <a:p>
                      <a:pPr indent="92075" algn="l"/>
                      <a:endParaRPr lang="en-CA" noProof="0" dirty="0"/>
                    </a:p>
                    <a:p>
                      <a:pPr indent="92075" algn="l"/>
                      <a:endParaRPr lang="en-CA" noProof="0" dirty="0"/>
                    </a:p>
                  </a:txBody>
                  <a:tcPr marL="45720" marR="45720" horzOverflow="overflow">
                    <a:lnT w="38100">
                      <a:solidFill>
                        <a:srgbClr val="FFFFFF"/>
                      </a:solidFill>
                    </a:lnT>
                    <a:solidFill>
                      <a:srgbClr val="E6E6E6"/>
                    </a:solidFill>
                  </a:tcPr>
                </a:tc>
                <a:extLst>
                  <a:ext uri="{0D108BD9-81ED-4DB2-BD59-A6C34878D82A}">
                    <a16:rowId xmlns:a16="http://schemas.microsoft.com/office/drawing/2014/main" val="10002"/>
                  </a:ext>
                </a:extLst>
              </a:tr>
            </a:tbl>
          </a:graphicData>
        </a:graphic>
      </p:graphicFrame>
      <p:sp>
        <p:nvSpPr>
          <p:cNvPr id="2400" name="ZoneTexte 27"/>
          <p:cNvSpPr txBox="1"/>
          <p:nvPr>
            <p:custDataLst>
              <p:tags r:id="rId3"/>
            </p:custDataLst>
          </p:nvPr>
        </p:nvSpPr>
        <p:spPr>
          <a:xfrm>
            <a:off x="7741668" y="2422109"/>
            <a:ext cx="1682510"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1200" b="1">
                <a:solidFill>
                  <a:srgbClr val="008080"/>
                </a:solidFill>
              </a:defRPr>
            </a:lvl1pPr>
          </a:lstStyle>
          <a:p>
            <a:r>
              <a:rPr lang="en-CA"/>
              <a:t>Medical Transfer Plan</a:t>
            </a:r>
          </a:p>
        </p:txBody>
      </p:sp>
      <p:sp>
        <p:nvSpPr>
          <p:cNvPr id="2401" name="Rectangle 13"/>
          <p:cNvSpPr/>
          <p:nvPr>
            <p:custDataLst>
              <p:tags r:id="rId4"/>
            </p:custDataLst>
          </p:nvPr>
        </p:nvSpPr>
        <p:spPr>
          <a:xfrm>
            <a:off x="-1" y="6446904"/>
            <a:ext cx="12192000" cy="63063"/>
          </a:xfrm>
          <a:prstGeom prst="rect">
            <a:avLst/>
          </a:prstGeom>
          <a:solidFill>
            <a:srgbClr val="7CDDEE"/>
          </a:solidFill>
          <a:ln w="12700">
            <a:solidFill>
              <a:srgbClr val="7CDDEE"/>
            </a:solidFill>
            <a:miter/>
          </a:ln>
        </p:spPr>
        <p:txBody>
          <a:bodyPr lIns="45719" rIns="45719" anchor="ctr"/>
          <a:lstStyle/>
          <a:p>
            <a:pPr algn="ctr">
              <a:defRPr>
                <a:solidFill>
                  <a:srgbClr val="FFFFFF"/>
                </a:solidFill>
              </a:defRPr>
            </a:pPr>
            <a:endParaRPr/>
          </a:p>
        </p:txBody>
      </p:sp>
      <p:sp>
        <p:nvSpPr>
          <p:cNvPr id="2" name="Numéro de diapositive">
            <a:extLst>
              <a:ext uri="{FF2B5EF4-FFF2-40B4-BE49-F238E27FC236}">
                <a16:creationId xmlns:a16="http://schemas.microsoft.com/office/drawing/2014/main" id="{8621D929-11C1-8E17-92C2-2D87A2ABBAA2}"/>
              </a:ext>
            </a:extLst>
          </p:cNvPr>
          <p:cNvSpPr txBox="1">
            <a:spLocks/>
          </p:cNvSpPr>
          <p:nvPr>
            <p:custDataLst>
              <p:tags r:id="rId5"/>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52</a:t>
            </a:fld>
            <a:endParaRPr lang="fr-CA"/>
          </a:p>
        </p:txBody>
      </p:sp>
      <p:pic>
        <p:nvPicPr>
          <p:cNvPr id="5" name="Image 4">
            <a:hlinkClick r:id="rId11"/>
            <a:extLst>
              <a:ext uri="{FF2B5EF4-FFF2-40B4-BE49-F238E27FC236}">
                <a16:creationId xmlns:a16="http://schemas.microsoft.com/office/drawing/2014/main" id="{B30792F2-8071-C4CE-161D-D983042E48AB}"/>
              </a:ext>
            </a:extLst>
          </p:cNvPr>
          <p:cNvPicPr>
            <a:picLocks noChangeAspect="1"/>
          </p:cNvPicPr>
          <p:nvPr>
            <p:custDataLst>
              <p:tags r:id="rId6"/>
            </p:custDataLst>
          </p:nvPr>
        </p:nvPicPr>
        <p:blipFill rotWithShape="1">
          <a:blip r:embed="rId12"/>
          <a:srcRect l="21974" t="23186" r="24625" b="5512"/>
          <a:stretch/>
        </p:blipFill>
        <p:spPr>
          <a:xfrm>
            <a:off x="7741668" y="5213368"/>
            <a:ext cx="1923237" cy="1444493"/>
          </a:xfrm>
          <a:prstGeom prst="rect">
            <a:avLst/>
          </a:prstGeom>
        </p:spPr>
      </p:pic>
      <p:sp>
        <p:nvSpPr>
          <p:cNvPr id="7" name="ZoneTexte 27">
            <a:extLst>
              <a:ext uri="{FF2B5EF4-FFF2-40B4-BE49-F238E27FC236}">
                <a16:creationId xmlns:a16="http://schemas.microsoft.com/office/drawing/2014/main" id="{77C6E86A-96DC-03F3-80B7-9D530F047EAF}"/>
              </a:ext>
            </a:extLst>
          </p:cNvPr>
          <p:cNvSpPr txBox="1"/>
          <p:nvPr>
            <p:custDataLst>
              <p:tags r:id="rId7"/>
            </p:custDataLst>
          </p:nvPr>
        </p:nvSpPr>
        <p:spPr>
          <a:xfrm>
            <a:off x="7591543" y="4503894"/>
            <a:ext cx="3983769"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en-CA"/>
              <a:t>(National Comprehensive Cancer Network 2023)</a:t>
            </a:r>
            <a:br>
              <a:rPr lang="en-CA"/>
            </a:br>
            <a:r>
              <a:rPr lang="en-CA"/>
              <a:t>(FREE. Sign up for an account to access their very useful comprehensive guide.)</a:t>
            </a:r>
          </a:p>
        </p:txBody>
      </p:sp>
      <p:pic>
        <p:nvPicPr>
          <p:cNvPr id="3" name="Picture 2">
            <a:hlinkClick r:id="rId10"/>
            <a:extLst>
              <a:ext uri="{FF2B5EF4-FFF2-40B4-BE49-F238E27FC236}">
                <a16:creationId xmlns:a16="http://schemas.microsoft.com/office/drawing/2014/main" id="{A2A5F20B-4D34-B0C3-FDF1-66216D730585}"/>
              </a:ext>
            </a:extLst>
          </p:cNvPr>
          <p:cNvPicPr>
            <a:picLocks noChangeAspect="1"/>
          </p:cNvPicPr>
          <p:nvPr/>
        </p:nvPicPr>
        <p:blipFill>
          <a:blip r:embed="rId13"/>
          <a:stretch>
            <a:fillRect/>
          </a:stretch>
        </p:blipFill>
        <p:spPr>
          <a:xfrm>
            <a:off x="7758317" y="2796584"/>
            <a:ext cx="2766808" cy="1652583"/>
          </a:xfrm>
          <a:prstGeom prst="rect">
            <a:avLst/>
          </a:prstGeom>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04" name="Tableau 17"/>
          <p:cNvGraphicFramePr/>
          <p:nvPr>
            <p:custDataLst>
              <p:tags r:id="rId1"/>
            </p:custDataLst>
            <p:extLst>
              <p:ext uri="{D42A27DB-BD31-4B8C-83A1-F6EECF244321}">
                <p14:modId xmlns:p14="http://schemas.microsoft.com/office/powerpoint/2010/main" val="1188294977"/>
              </p:ext>
            </p:extLst>
          </p:nvPr>
        </p:nvGraphicFramePr>
        <p:xfrm>
          <a:off x="0" y="0"/>
          <a:ext cx="12191999" cy="6857999"/>
        </p:xfrm>
        <a:graphic>
          <a:graphicData uri="http://schemas.openxmlformats.org/drawingml/2006/table">
            <a:tbl>
              <a:tblPr firstRow="1">
                <a:tableStyleId>{4C3C2611-4C71-4FC5-86AE-919BDF0F9419}</a:tableStyleId>
              </a:tblPr>
              <a:tblGrid>
                <a:gridCol w="7449919">
                  <a:extLst>
                    <a:ext uri="{9D8B030D-6E8A-4147-A177-3AD203B41FA5}">
                      <a16:colId xmlns:a16="http://schemas.microsoft.com/office/drawing/2014/main" val="20000"/>
                    </a:ext>
                  </a:extLst>
                </a:gridCol>
                <a:gridCol w="4742080">
                  <a:extLst>
                    <a:ext uri="{9D8B030D-6E8A-4147-A177-3AD203B41FA5}">
                      <a16:colId xmlns:a16="http://schemas.microsoft.com/office/drawing/2014/main" val="20001"/>
                    </a:ext>
                  </a:extLst>
                </a:gridCol>
              </a:tblGrid>
              <a:tr h="999641">
                <a:tc>
                  <a:txBody>
                    <a:bodyPr/>
                    <a:lstStyle/>
                    <a:p>
                      <a:pPr indent="92075" algn="l">
                        <a:defRPr sz="1600" b="1">
                          <a:solidFill>
                            <a:srgbClr val="FFFFFF"/>
                          </a:solidFill>
                        </a:defRPr>
                      </a:pPr>
                      <a:r>
                        <a:rPr lang="en-CA" sz="1600" noProof="0"/>
                        <a:t>Proposed strategies</a:t>
                      </a:r>
                    </a:p>
                  </a:txBody>
                  <a:tcPr marL="45720" marR="45720" horzOverflow="overflow">
                    <a:solidFill>
                      <a:srgbClr val="008080"/>
                    </a:solidFill>
                  </a:tcPr>
                </a:tc>
                <a:tc>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p>
                      <a:pPr algn="l">
                        <a:defRPr sz="1800" b="0">
                          <a:solidFill>
                            <a:srgbClr val="000000"/>
                          </a:solidFill>
                        </a:defRPr>
                      </a:pPr>
                      <a:endParaRPr lang="en-CA" b="1">
                        <a:solidFill>
                          <a:srgbClr val="FFFFFF"/>
                        </a:solidFill>
                      </a:endParaRPr>
                    </a:p>
                  </a:txBody>
                  <a:tcPr marL="45720" marR="45720" horzOverflow="overflow">
                    <a:solidFill>
                      <a:srgbClr val="008080"/>
                    </a:solidFill>
                  </a:tcPr>
                </a:tc>
                <a:extLst>
                  <a:ext uri="{0D108BD9-81ED-4DB2-BD59-A6C34878D82A}">
                    <a16:rowId xmlns:a16="http://schemas.microsoft.com/office/drawing/2014/main" val="10000"/>
                  </a:ext>
                </a:extLst>
              </a:tr>
              <a:tr h="5858358">
                <a:tc>
                  <a:txBody>
                    <a:bodyPr/>
                    <a:lstStyle/>
                    <a:p>
                      <a:pPr marL="358775" indent="-266700" algn="just">
                        <a:spcBef>
                          <a:spcPts val="600"/>
                        </a:spcBef>
                        <a:defRPr sz="1400" b="1"/>
                      </a:pPr>
                      <a:r>
                        <a:rPr lang="en-CA"/>
                        <a:t>2.	</a:t>
                      </a:r>
                      <a:r>
                        <a:rPr lang="en-CA" noProof="0">
                          <a:solidFill>
                            <a:schemeClr val="tx1"/>
                          </a:solidFill>
                        </a:rPr>
                        <a:t>Establish a process for completing the Pharmaceutical Transfer Plan</a:t>
                      </a:r>
                      <a:endParaRPr lang="en-CA" noProof="0"/>
                    </a:p>
                    <a:p>
                      <a:pPr marL="377825" indent="-285750" algn="just">
                        <a:spcBef>
                          <a:spcPts val="600"/>
                        </a:spcBef>
                        <a:buSzPct val="100000"/>
                        <a:buChar char="❑"/>
                      </a:pPr>
                      <a:r>
                        <a:rPr lang="en-CA" noProof="0"/>
                        <a:t>Share the “Patient Focus Groups About the Role of Community Pharmacists in the Cancer Care Pathway”  report with oncology pharmacists in your organization</a:t>
                      </a:r>
                    </a:p>
                    <a:p>
                      <a:pPr marL="377825" indent="-285750" algn="just">
                        <a:spcBef>
                          <a:spcPts val="600"/>
                        </a:spcBef>
                        <a:buSzPct val="100000"/>
                        <a:buChar char="❑"/>
                        <a:defRPr sz="1400"/>
                      </a:pPr>
                      <a:r>
                        <a:rPr lang="en-CA" noProof="0"/>
                        <a:t>Work with the oncology pharmacist to approve the information transfer process established in the Pharmaceutical Transfer Plan for IV therapy as soon as treatment starts</a:t>
                      </a:r>
                      <a:endParaRPr lang="en-CA" noProof="0">
                        <a:latin typeface="Candara"/>
                        <a:ea typeface="Candara"/>
                        <a:cs typeface="Candara"/>
                        <a:sym typeface="Candara"/>
                      </a:endParaRPr>
                    </a:p>
                    <a:p>
                      <a:pPr marL="377825" indent="-285750" algn="just">
                        <a:spcBef>
                          <a:spcPts val="600"/>
                        </a:spcBef>
                        <a:buSzPct val="100000"/>
                        <a:buChar char="❑"/>
                        <a:defRPr sz="1400"/>
                      </a:pPr>
                      <a:r>
                        <a:rPr lang="en-CA" noProof="0"/>
                        <a:t>Set up an end-of-treatment meeting (over the phone or in person) with the oncology pharmacist, the patient and their loved ones (if needed) to go over the Pharmaceutical Transfer Plan and answer any questions </a:t>
                      </a:r>
                    </a:p>
                    <a:p>
                      <a:pPr marL="377825" indent="-285750" algn="just">
                        <a:spcBef>
                          <a:spcPts val="600"/>
                        </a:spcBef>
                        <a:buSzPct val="100000"/>
                        <a:buChar char="❑"/>
                        <a:defRPr sz="1400"/>
                      </a:pPr>
                      <a:r>
                        <a:rPr lang="en-CA" noProof="0"/>
                        <a:t>Send the community pharmacist a Best Possible Medication History (BPMH) at the end of the treatment</a:t>
                      </a:r>
                    </a:p>
                    <a:p>
                      <a:pPr marL="92075" indent="0" algn="just">
                        <a:spcBef>
                          <a:spcPts val="600"/>
                        </a:spcBef>
                        <a:buSzPct val="100000"/>
                        <a:buNone/>
                        <a:defRPr sz="1400"/>
                      </a:pPr>
                      <a:endParaRPr lang="en-CA" noProof="0">
                        <a:latin typeface="Candara"/>
                        <a:ea typeface="Candara"/>
                        <a:cs typeface="Candara"/>
                        <a:sym typeface="Candara"/>
                      </a:endParaRPr>
                    </a:p>
                    <a:p>
                      <a:pPr marL="358775" indent="-271463" algn="just">
                        <a:spcBef>
                          <a:spcPts val="600"/>
                        </a:spcBef>
                        <a:defRPr sz="1400" b="1"/>
                      </a:pPr>
                      <a:r>
                        <a:rPr lang="en-CA" noProof="0"/>
                        <a:t>3.	</a:t>
                      </a:r>
                      <a:r>
                        <a:rPr lang="en-CA" noProof="0">
                          <a:solidFill>
                            <a:schemeClr val="tx1"/>
                          </a:solidFill>
                        </a:rPr>
                        <a:t>Evaluate how satisfied </a:t>
                      </a:r>
                      <a:r>
                        <a:rPr lang="en-CA" noProof="0"/>
                        <a:t>primary care professionals are with the information transfer process</a:t>
                      </a:r>
                      <a:endParaRPr lang="en-CA" sz="1600" noProof="0"/>
                    </a:p>
                    <a:p>
                      <a:pPr marL="377825" indent="-285750" algn="just">
                        <a:spcBef>
                          <a:spcPts val="600"/>
                        </a:spcBef>
                        <a:buSzPct val="100000"/>
                        <a:buChar char="❑"/>
                        <a:defRPr sz="1400"/>
                      </a:pPr>
                      <a:r>
                        <a:rPr lang="en-CA" noProof="0"/>
                        <a:t>Meet with or send surveys to physicians, SNPs and community pharmacists to evaluate how satisfied they are with the new transition process  </a:t>
                      </a:r>
                    </a:p>
                    <a:p>
                      <a:pPr marL="377825" indent="-285750" algn="just">
                        <a:spcBef>
                          <a:spcPts val="600"/>
                        </a:spcBef>
                        <a:buSzPct val="100000"/>
                        <a:buChar char="❑"/>
                        <a:defRPr sz="1400"/>
                      </a:pPr>
                      <a:r>
                        <a:rPr lang="en-CA" noProof="0"/>
                        <a:t>Adjust or change the process based on their feedback</a:t>
                      </a:r>
                      <a:endParaRPr lang="en-CA" sz="1600" noProof="0"/>
                    </a:p>
                    <a:p>
                      <a:pPr algn="l">
                        <a:spcBef>
                          <a:spcPts val="600"/>
                        </a:spcBef>
                        <a:defRPr sz="1600"/>
                      </a:pPr>
                      <a:endParaRPr lang="en-CA" sz="1600"/>
                    </a:p>
                  </a:txBody>
                  <a:tcPr marL="45720" marR="45720" horzOverflow="overflow">
                    <a:solidFill>
                      <a:srgbClr val="E6E6E6"/>
                    </a:solidFill>
                  </a:tcPr>
                </a:tc>
                <a:tc>
                  <a:txBody>
                    <a:bodyPr/>
                    <a:lstStyle/>
                    <a:p>
                      <a:pPr algn="l">
                        <a:defRPr sz="1800">
                          <a:latin typeface="Candara"/>
                          <a:ea typeface="Candara"/>
                          <a:cs typeface="Candara"/>
                          <a:sym typeface="Candara"/>
                        </a:defRPr>
                      </a:pPr>
                      <a:endParaRPr lang="en-CA"/>
                    </a:p>
                  </a:txBody>
                  <a:tcPr marL="45720" marR="45720" horzOverflow="overflow">
                    <a:solidFill>
                      <a:srgbClr val="E6E6E6"/>
                    </a:solidFill>
                  </a:tcPr>
                </a:tc>
                <a:extLst>
                  <a:ext uri="{0D108BD9-81ED-4DB2-BD59-A6C34878D82A}">
                    <a16:rowId xmlns:a16="http://schemas.microsoft.com/office/drawing/2014/main" val="10001"/>
                  </a:ext>
                </a:extLst>
              </a:tr>
            </a:tbl>
          </a:graphicData>
        </a:graphic>
      </p:graphicFrame>
      <p:pic>
        <p:nvPicPr>
          <p:cNvPr id="2406" name="Image 24" descr="Image 24">
            <a:hlinkClick r:id="rId12"/>
          </p:cNvPr>
          <p:cNvPicPr>
            <a:picLocks noChangeAspect="1"/>
          </p:cNvPicPr>
          <p:nvPr>
            <p:custDataLst>
              <p:tags r:id="rId2"/>
            </p:custDataLst>
          </p:nvPr>
        </p:nvPicPr>
        <p:blipFill>
          <a:blip r:embed="rId13"/>
          <a:srcRect l="3322"/>
          <a:stretch>
            <a:fillRect/>
          </a:stretch>
        </p:blipFill>
        <p:spPr>
          <a:xfrm>
            <a:off x="9771115" y="1679010"/>
            <a:ext cx="1427489" cy="1851784"/>
          </a:xfrm>
          <a:prstGeom prst="rect">
            <a:avLst/>
          </a:prstGeom>
          <a:ln w="12700">
            <a:miter lim="400000"/>
          </a:ln>
        </p:spPr>
      </p:pic>
      <p:sp>
        <p:nvSpPr>
          <p:cNvPr id="2407" name="ZoneTexte 25"/>
          <p:cNvSpPr txBox="1"/>
          <p:nvPr>
            <p:custDataLst>
              <p:tags r:id="rId3"/>
            </p:custDataLst>
          </p:nvPr>
        </p:nvSpPr>
        <p:spPr>
          <a:xfrm>
            <a:off x="7568285" y="1217345"/>
            <a:ext cx="1972226"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a:defRPr sz="1200" b="1">
                <a:solidFill>
                  <a:srgbClr val="008080"/>
                </a:solidFill>
              </a:defRPr>
            </a:lvl1pPr>
          </a:lstStyle>
          <a:p>
            <a:r>
              <a:rPr lang="fr-CA"/>
              <a:t>Focus group report</a:t>
            </a:r>
          </a:p>
        </p:txBody>
      </p:sp>
      <p:sp>
        <p:nvSpPr>
          <p:cNvPr id="2408" name="ZoneTexte 26"/>
          <p:cNvSpPr txBox="1"/>
          <p:nvPr>
            <p:custDataLst>
              <p:tags r:id="rId4"/>
            </p:custDataLst>
          </p:nvPr>
        </p:nvSpPr>
        <p:spPr>
          <a:xfrm>
            <a:off x="9505615" y="1032679"/>
            <a:ext cx="2721280"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defRPr sz="1200" b="1">
                <a:solidFill>
                  <a:srgbClr val="008080"/>
                </a:solidFill>
              </a:defRPr>
            </a:pPr>
            <a:r>
              <a:rPr lang="en-CA"/>
              <a:t>Pharmaceutical transfer plan for IV therapy (FREE after signing up on GEOQ; French only) </a:t>
            </a:r>
          </a:p>
        </p:txBody>
      </p:sp>
      <p:sp>
        <p:nvSpPr>
          <p:cNvPr id="2409" name="Rectangle 13"/>
          <p:cNvSpPr/>
          <p:nvPr>
            <p:custDataLst>
              <p:tags r:id="rId5"/>
            </p:custDataLst>
          </p:nvPr>
        </p:nvSpPr>
        <p:spPr>
          <a:xfrm>
            <a:off x="0" y="6470302"/>
            <a:ext cx="12192000" cy="63063"/>
          </a:xfrm>
          <a:prstGeom prst="rect">
            <a:avLst/>
          </a:prstGeom>
          <a:solidFill>
            <a:srgbClr val="7CDDEE"/>
          </a:solidFill>
          <a:ln w="12700">
            <a:solidFill>
              <a:srgbClr val="7CDDEE"/>
            </a:solidFill>
            <a:miter/>
          </a:ln>
        </p:spPr>
        <p:txBody>
          <a:bodyPr lIns="45719" rIns="45719" anchor="ctr"/>
          <a:lstStyle/>
          <a:p>
            <a:pPr algn="ctr">
              <a:defRPr>
                <a:solidFill>
                  <a:srgbClr val="FFFFFF"/>
                </a:solidFill>
              </a:defRPr>
            </a:pPr>
            <a:endParaRPr/>
          </a:p>
        </p:txBody>
      </p:sp>
      <p:sp>
        <p:nvSpPr>
          <p:cNvPr id="2411" name="ZoneTexte 9"/>
          <p:cNvSpPr txBox="1"/>
          <p:nvPr>
            <p:custDataLst>
              <p:tags r:id="rId6"/>
            </p:custDataLst>
          </p:nvPr>
        </p:nvSpPr>
        <p:spPr>
          <a:xfrm>
            <a:off x="7582325" y="3886263"/>
            <a:ext cx="2188790"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en-CA"/>
              <a:t>Example of family physician satisfaction survey</a:t>
            </a:r>
          </a:p>
        </p:txBody>
      </p:sp>
      <p:sp>
        <p:nvSpPr>
          <p:cNvPr id="2" name="Numéro de diapositive">
            <a:extLst>
              <a:ext uri="{FF2B5EF4-FFF2-40B4-BE49-F238E27FC236}">
                <a16:creationId xmlns:a16="http://schemas.microsoft.com/office/drawing/2014/main" id="{682A1C8C-7B82-A941-BF6F-07AE99717427}"/>
              </a:ext>
            </a:extLst>
          </p:cNvPr>
          <p:cNvSpPr txBox="1">
            <a:spLocks/>
          </p:cNvSpPr>
          <p:nvPr>
            <p:custDataLst>
              <p:tags r:id="rId7"/>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53</a:t>
            </a:fld>
            <a:endParaRPr lang="fr-CA"/>
          </a:p>
        </p:txBody>
      </p:sp>
      <p:pic>
        <p:nvPicPr>
          <p:cNvPr id="6" name="Image 5">
            <a:hlinkClick r:id="rId14"/>
            <a:extLst>
              <a:ext uri="{FF2B5EF4-FFF2-40B4-BE49-F238E27FC236}">
                <a16:creationId xmlns:a16="http://schemas.microsoft.com/office/drawing/2014/main" id="{EF681FB6-AFA8-075E-CFE4-EF2279FB866B}"/>
              </a:ext>
            </a:extLst>
          </p:cNvPr>
          <p:cNvPicPr>
            <a:picLocks noChangeAspect="1"/>
          </p:cNvPicPr>
          <p:nvPr/>
        </p:nvPicPr>
        <p:blipFill rotWithShape="1">
          <a:blip r:embed="rId15"/>
          <a:srcRect l="33572" t="22190" r="36229" b="6431"/>
          <a:stretch/>
        </p:blipFill>
        <p:spPr>
          <a:xfrm>
            <a:off x="9592454" y="5044152"/>
            <a:ext cx="1217060" cy="1618106"/>
          </a:xfrm>
          <a:prstGeom prst="rect">
            <a:avLst/>
          </a:prstGeom>
        </p:spPr>
      </p:pic>
      <p:sp>
        <p:nvSpPr>
          <p:cNvPr id="7" name="ZoneTexte 9">
            <a:extLst>
              <a:ext uri="{FF2B5EF4-FFF2-40B4-BE49-F238E27FC236}">
                <a16:creationId xmlns:a16="http://schemas.microsoft.com/office/drawing/2014/main" id="{1BA23633-39B6-39DA-C728-57F76EFA8D5E}"/>
              </a:ext>
            </a:extLst>
          </p:cNvPr>
          <p:cNvSpPr txBox="1"/>
          <p:nvPr>
            <p:custDataLst>
              <p:tags r:id="rId8"/>
            </p:custDataLst>
          </p:nvPr>
        </p:nvSpPr>
        <p:spPr>
          <a:xfrm>
            <a:off x="7634268" y="4431128"/>
            <a:ext cx="1958186"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200" b="1">
                <a:solidFill>
                  <a:srgbClr val="008080"/>
                </a:solidFill>
              </a:defRPr>
            </a:lvl1pPr>
          </a:lstStyle>
          <a:p>
            <a:r>
              <a:rPr lang="en-CA" dirty="0"/>
              <a:t>(paper version)</a:t>
            </a:r>
          </a:p>
        </p:txBody>
      </p:sp>
      <p:sp>
        <p:nvSpPr>
          <p:cNvPr id="8" name="ZoneTexte 9">
            <a:extLst>
              <a:ext uri="{FF2B5EF4-FFF2-40B4-BE49-F238E27FC236}">
                <a16:creationId xmlns:a16="http://schemas.microsoft.com/office/drawing/2014/main" id="{6A0055AE-0A61-0BAB-4222-F1C99E728150}"/>
              </a:ext>
            </a:extLst>
          </p:cNvPr>
          <p:cNvSpPr txBox="1"/>
          <p:nvPr>
            <p:custDataLst>
              <p:tags r:id="rId9"/>
            </p:custDataLst>
          </p:nvPr>
        </p:nvSpPr>
        <p:spPr>
          <a:xfrm>
            <a:off x="9233229" y="4397821"/>
            <a:ext cx="2993666"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en-CA"/>
              <a:t>(Web version: Copy this form to make your own version. No one else will have access to your responses.)</a:t>
            </a:r>
          </a:p>
        </p:txBody>
      </p:sp>
      <p:pic>
        <p:nvPicPr>
          <p:cNvPr id="5" name="Picture 4">
            <a:hlinkClick r:id="rId16"/>
            <a:extLst>
              <a:ext uri="{FF2B5EF4-FFF2-40B4-BE49-F238E27FC236}">
                <a16:creationId xmlns:a16="http://schemas.microsoft.com/office/drawing/2014/main" id="{7D26A0A6-EBDA-4085-15B6-8B4190C69357}"/>
              </a:ext>
            </a:extLst>
          </p:cNvPr>
          <p:cNvPicPr>
            <a:picLocks noChangeAspect="1"/>
          </p:cNvPicPr>
          <p:nvPr/>
        </p:nvPicPr>
        <p:blipFill>
          <a:blip r:embed="rId17"/>
          <a:stretch>
            <a:fillRect/>
          </a:stretch>
        </p:blipFill>
        <p:spPr>
          <a:xfrm>
            <a:off x="7634268" y="1534697"/>
            <a:ext cx="1536101" cy="2006336"/>
          </a:xfrm>
          <a:prstGeom prst="rect">
            <a:avLst/>
          </a:prstGeom>
        </p:spPr>
      </p:pic>
      <p:pic>
        <p:nvPicPr>
          <p:cNvPr id="10" name="Picture 9">
            <a:hlinkClick r:id="rId14"/>
            <a:extLst>
              <a:ext uri="{FF2B5EF4-FFF2-40B4-BE49-F238E27FC236}">
                <a16:creationId xmlns:a16="http://schemas.microsoft.com/office/drawing/2014/main" id="{34392850-3E2B-2F1A-4E0A-4B5DDE87DE23}"/>
              </a:ext>
            </a:extLst>
          </p:cNvPr>
          <p:cNvPicPr>
            <a:picLocks noChangeAspect="1"/>
          </p:cNvPicPr>
          <p:nvPr/>
        </p:nvPicPr>
        <p:blipFill>
          <a:blip r:embed="rId18"/>
          <a:stretch>
            <a:fillRect/>
          </a:stretch>
        </p:blipFill>
        <p:spPr>
          <a:xfrm>
            <a:off x="7634268" y="4857103"/>
            <a:ext cx="1279353" cy="1567104"/>
          </a:xfrm>
          <a:prstGeom prst="rect">
            <a:avLst/>
          </a:prstGeom>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4" name="Rectangle 11"/>
          <p:cNvSpPr/>
          <p:nvPr>
            <p:custDataLst>
              <p:tags r:id="rId1"/>
            </p:custDataLst>
          </p:nvPr>
        </p:nvSpPr>
        <p:spPr>
          <a:xfrm>
            <a:off x="0" y="0"/>
            <a:ext cx="11440160" cy="6858000"/>
          </a:xfrm>
          <a:prstGeom prst="rect">
            <a:avLst/>
          </a:prstGeom>
          <a:solidFill>
            <a:srgbClr val="8F1AC4"/>
          </a:solidFill>
          <a:ln w="12700">
            <a:solidFill>
              <a:srgbClr val="8F1AC4"/>
            </a:solidFill>
            <a:miter/>
          </a:ln>
        </p:spPr>
        <p:txBody>
          <a:bodyPr lIns="45719" rIns="45719" anchor="ctr"/>
          <a:lstStyle/>
          <a:p>
            <a:pPr algn="ctr">
              <a:defRPr>
                <a:solidFill>
                  <a:srgbClr val="FFFFFF"/>
                </a:solidFill>
              </a:defRPr>
            </a:pPr>
            <a:endParaRPr/>
          </a:p>
        </p:txBody>
      </p:sp>
      <p:sp>
        <p:nvSpPr>
          <p:cNvPr id="2415" name="Titre 2"/>
          <p:cNvSpPr txBox="1">
            <a:spLocks noGrp="1"/>
          </p:cNvSpPr>
          <p:nvPr>
            <p:ph type="title"/>
            <p:custDataLst>
              <p:tags r:id="rId2"/>
            </p:custDataLst>
          </p:nvPr>
        </p:nvSpPr>
        <p:spPr>
          <a:xfrm>
            <a:off x="671079" y="111124"/>
            <a:ext cx="10154922" cy="3668397"/>
          </a:xfrm>
          <a:prstGeom prst="rect">
            <a:avLst/>
          </a:prstGeom>
          <a:solidFill>
            <a:srgbClr val="8F1AC4"/>
          </a:solidFill>
        </p:spPr>
        <p:txBody>
          <a:bodyPr/>
          <a:lstStyle>
            <a:lvl1pPr>
              <a:defRPr sz="5400" spc="-200">
                <a:solidFill>
                  <a:srgbClr val="FFFFFF"/>
                </a:solidFill>
              </a:defRPr>
            </a:lvl1pPr>
          </a:lstStyle>
          <a:p>
            <a:r>
              <a:rPr lang="en-US"/>
              <a:t>Assess </a:t>
            </a:r>
            <a:r>
              <a:t>patient</a:t>
            </a:r>
            <a:r>
              <a:rPr lang="en-US"/>
              <a:t> experience</a:t>
            </a:r>
            <a:endParaRPr/>
          </a:p>
        </p:txBody>
      </p:sp>
      <p:sp>
        <p:nvSpPr>
          <p:cNvPr id="2416" name="Espace réservé du texte 3"/>
          <p:cNvSpPr txBox="1"/>
          <p:nvPr>
            <p:custDataLst>
              <p:tags r:id="rId3"/>
            </p:custDataLst>
          </p:nvPr>
        </p:nvSpPr>
        <p:spPr>
          <a:xfrm>
            <a:off x="523239" y="3970894"/>
            <a:ext cx="10450602" cy="31242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algn="r" defTabSz="649223">
              <a:lnSpc>
                <a:spcPct val="72000"/>
              </a:lnSpc>
              <a:spcBef>
                <a:spcPts val="700"/>
              </a:spcBef>
              <a:defRPr sz="10437">
                <a:solidFill>
                  <a:srgbClr val="E0B1F5"/>
                </a:solidFill>
                <a:latin typeface="Constantia"/>
                <a:ea typeface="Constantia"/>
                <a:cs typeface="Constantia"/>
                <a:sym typeface="Constantia"/>
              </a:defRPr>
            </a:pPr>
            <a:r>
              <a:rPr lang="en-US"/>
              <a:t>Step</a:t>
            </a:r>
            <a:r>
              <a:t> </a:t>
            </a:r>
            <a:r>
              <a:rPr sz="18104"/>
              <a:t>7</a:t>
            </a:r>
          </a:p>
        </p:txBody>
      </p:sp>
      <p:sp>
        <p:nvSpPr>
          <p:cNvPr id="3" name="Numéro de diapositive">
            <a:extLst>
              <a:ext uri="{FF2B5EF4-FFF2-40B4-BE49-F238E27FC236}">
                <a16:creationId xmlns:a16="http://schemas.microsoft.com/office/drawing/2014/main" id="{4D2CE644-C470-90D3-85C7-BA36D1CC462B}"/>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54</a:t>
            </a:fld>
            <a:endParaRPr lang="fr-CA"/>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0" name="Rectangle 11"/>
          <p:cNvGrpSpPr/>
          <p:nvPr>
            <p:custDataLst>
              <p:tags r:id="rId1"/>
            </p:custDataLst>
          </p:nvPr>
        </p:nvGrpSpPr>
        <p:grpSpPr>
          <a:xfrm>
            <a:off x="579582" y="1362607"/>
            <a:ext cx="6840004" cy="4887311"/>
            <a:chOff x="-1" y="0"/>
            <a:chExt cx="6840002" cy="4887310"/>
          </a:xfrm>
        </p:grpSpPr>
        <p:sp>
          <p:nvSpPr>
            <p:cNvPr id="2418" name="Rectangle"/>
            <p:cNvSpPr/>
            <p:nvPr/>
          </p:nvSpPr>
          <p:spPr>
            <a:xfrm>
              <a:off x="-1" y="0"/>
              <a:ext cx="6840002" cy="4887310"/>
            </a:xfrm>
            <a:prstGeom prst="rect">
              <a:avLst/>
            </a:prstGeom>
            <a:noFill/>
            <a:ln w="50800" cap="flat">
              <a:solidFill>
                <a:srgbClr val="8F1AC4"/>
              </a:solidFill>
              <a:prstDash val="solid"/>
              <a:miter lim="800000"/>
            </a:ln>
            <a:effectLst/>
          </p:spPr>
          <p:txBody>
            <a:bodyPr wrap="square" lIns="45719" tIns="45719" rIns="45719" bIns="45719" numCol="1" anchor="ctr">
              <a:noAutofit/>
            </a:bodyPr>
            <a:lstStyle/>
            <a:p>
              <a:pPr algn="ctr">
                <a:lnSpc>
                  <a:spcPct val="90000"/>
                </a:lnSpc>
                <a:spcBef>
                  <a:spcPts val="1000"/>
                </a:spcBef>
                <a:tabLst>
                  <a:tab pos="7886700" algn="l"/>
                  <a:tab pos="8064500" algn="l"/>
                </a:tabLst>
                <a:defRPr sz="1400"/>
              </a:pPr>
              <a:endParaRPr/>
            </a:p>
          </p:txBody>
        </p:sp>
        <p:sp>
          <p:nvSpPr>
            <p:cNvPr id="2419" name="L’information portant sur l’expérience patient peut être utilisée de différentes façons, notamment pour améliorer des interventions spécifiques, changer les pratiques professionnelles, voire influencer l’élaboration de politiques publiques (Russell, 2013"/>
            <p:cNvSpPr txBox="1"/>
            <p:nvPr/>
          </p:nvSpPr>
          <p:spPr>
            <a:xfrm>
              <a:off x="239123" y="920161"/>
              <a:ext cx="6368901" cy="3046985"/>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a:tabLst>
                  <a:tab pos="7886700" algn="l"/>
                  <a:tab pos="8064500" algn="l"/>
                </a:tabLst>
                <a:defRPr sz="1400"/>
              </a:pPr>
              <a:r>
                <a:rPr lang="en-US" sz="1600"/>
                <a:t>Information about patient experience can be used in different ways: to improve specific interventions, change professional practices or even influence the development of public policies </a:t>
              </a:r>
              <a:r>
                <a:rPr lang="fr-CA" sz="1400"/>
                <a:t>(Russell 2013</a:t>
              </a:r>
              <a:r>
                <a:rPr lang="fr-CA" sz="1600"/>
                <a:t>). </a:t>
              </a:r>
              <a:r>
                <a:rPr lang="en-US" sz="1600"/>
                <a:t>That said, the end goal is always to use this information to improve the experience of the patients themselves </a:t>
              </a:r>
              <a:r>
                <a:rPr lang="fr-CA" sz="1600"/>
                <a:t>(</a:t>
              </a:r>
              <a:r>
                <a:rPr lang="fr-CA" sz="1400"/>
                <a:t>Dubé-Linteau 2017).</a:t>
              </a:r>
              <a:endParaRPr lang="fr-CA" sz="1400" baseline="30000"/>
            </a:p>
            <a:p>
              <a:pPr algn="ctr">
                <a:tabLst>
                  <a:tab pos="7886700" algn="l"/>
                  <a:tab pos="8064500" algn="l"/>
                </a:tabLst>
                <a:defRPr sz="1400"/>
              </a:pPr>
              <a:endParaRPr lang="fr-CA" sz="1600"/>
            </a:p>
            <a:p>
              <a:pPr algn="ctr">
                <a:tabLst>
                  <a:tab pos="7886700" algn="l"/>
                  <a:tab pos="8064500" algn="l"/>
                </a:tabLst>
                <a:defRPr sz="1400"/>
              </a:pPr>
              <a:endParaRPr lang="fr-CA" sz="1600"/>
            </a:p>
            <a:p>
              <a:pPr algn="ctr">
                <a:tabLst>
                  <a:tab pos="7886700" algn="l"/>
                  <a:tab pos="8064500" algn="l"/>
                </a:tabLst>
                <a:defRPr sz="1400"/>
              </a:pPr>
              <a:endParaRPr lang="fr-CA" sz="1600"/>
            </a:p>
            <a:p>
              <a:pPr algn="ctr">
                <a:tabLst>
                  <a:tab pos="7886700" algn="l"/>
                  <a:tab pos="8064500" algn="l"/>
                </a:tabLst>
                <a:defRPr sz="1400"/>
              </a:pPr>
              <a:r>
                <a:rPr lang="en-US" sz="1600"/>
                <a:t>A number of studies have found that a positive care experience is correlated with greater adherence to treatment and prevention recommendations, better clinical results, improved patient safety and less use of services </a:t>
              </a:r>
              <a:r>
                <a:rPr lang="fr-CA" sz="1400"/>
                <a:t>(Dubé-Linteau 2017).</a:t>
              </a:r>
            </a:p>
          </p:txBody>
        </p:sp>
      </p:grpSp>
      <p:sp>
        <p:nvSpPr>
          <p:cNvPr id="2421" name="ZoneTexte 3"/>
          <p:cNvSpPr txBox="1"/>
          <p:nvPr>
            <p:custDataLst>
              <p:tags r:id="rId2"/>
            </p:custDataLst>
          </p:nvPr>
        </p:nvSpPr>
        <p:spPr>
          <a:xfrm>
            <a:off x="579582" y="360895"/>
            <a:ext cx="5573636" cy="7078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3200" b="1" spc="-150">
                <a:latin typeface="Constantia"/>
                <a:ea typeface="Constantia"/>
                <a:cs typeface="Constantia"/>
                <a:sym typeface="Constantia"/>
              </a:defRPr>
            </a:lvl1pPr>
          </a:lstStyle>
          <a:p>
            <a:pPr>
              <a:defRPr sz="3200" b="1" spc="-150">
                <a:latin typeface="Constantia"/>
                <a:ea typeface="Constantia"/>
                <a:cs typeface="Constantia"/>
                <a:sym typeface="Constantia"/>
              </a:defRPr>
            </a:pPr>
            <a:r>
              <a:rPr lang="en-US"/>
              <a:t>Did you know</a:t>
            </a:r>
            <a:r>
              <a:rPr lang="en-US" sz="4000"/>
              <a:t>?</a:t>
            </a:r>
          </a:p>
        </p:txBody>
      </p:sp>
      <p:pic>
        <p:nvPicPr>
          <p:cNvPr id="2422" name="Espace réservé pour une image  4" descr="Espace réservé pour une image  4"/>
          <p:cNvPicPr>
            <a:picLocks noChangeAspect="1"/>
          </p:cNvPicPr>
          <p:nvPr>
            <p:custDataLst>
              <p:tags r:id="rId3"/>
            </p:custDataLst>
          </p:nvPr>
        </p:nvPicPr>
        <p:blipFill>
          <a:blip r:embed="rId6"/>
          <a:srcRect l="48883" r="15177" b="224"/>
          <a:stretch>
            <a:fillRect/>
          </a:stretch>
        </p:blipFill>
        <p:spPr>
          <a:xfrm>
            <a:off x="8083188" y="229383"/>
            <a:ext cx="3564000" cy="6055804"/>
          </a:xfrm>
          <a:prstGeom prst="rect">
            <a:avLst/>
          </a:prstGeom>
          <a:ln w="12700">
            <a:miter lim="400000"/>
          </a:ln>
        </p:spPr>
      </p:pic>
      <p:sp>
        <p:nvSpPr>
          <p:cNvPr id="2" name="Numéro de diapositive">
            <a:extLst>
              <a:ext uri="{FF2B5EF4-FFF2-40B4-BE49-F238E27FC236}">
                <a16:creationId xmlns:a16="http://schemas.microsoft.com/office/drawing/2014/main" id="{C0EA37CC-6AAB-62FA-6070-5C6A9C81A9E0}"/>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55</a:t>
            </a:fld>
            <a:endParaRPr lang="fr-CA"/>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5" name="Titre 3"/>
          <p:cNvSpPr txBox="1">
            <a:spLocks noGrp="1"/>
          </p:cNvSpPr>
          <p:nvPr>
            <p:ph type="title"/>
            <p:custDataLst>
              <p:tags r:id="rId1"/>
            </p:custDataLst>
          </p:nvPr>
        </p:nvSpPr>
        <p:spPr>
          <a:xfrm>
            <a:off x="0" y="269731"/>
            <a:ext cx="11328002" cy="432001"/>
          </a:xfrm>
          <a:prstGeom prst="rect">
            <a:avLst/>
          </a:prstGeom>
        </p:spPr>
        <p:txBody>
          <a:bodyPr>
            <a:noAutofit/>
          </a:bodyPr>
          <a:lstStyle>
            <a:lvl1pPr defTabSz="649223">
              <a:defRPr sz="1987" spc="-142"/>
            </a:lvl1pPr>
          </a:lstStyle>
          <a:p>
            <a:r>
              <a:rPr lang="en-US" sz="2800"/>
              <a:t>Strategies to assess patient experience</a:t>
            </a:r>
            <a:endParaRPr sz="2800"/>
          </a:p>
        </p:txBody>
      </p:sp>
      <p:graphicFrame>
        <p:nvGraphicFramePr>
          <p:cNvPr id="2426" name="Tableau 15"/>
          <p:cNvGraphicFramePr/>
          <p:nvPr>
            <p:custDataLst>
              <p:tags r:id="rId2"/>
            </p:custDataLst>
            <p:extLst>
              <p:ext uri="{D42A27DB-BD31-4B8C-83A1-F6EECF244321}">
                <p14:modId xmlns:p14="http://schemas.microsoft.com/office/powerpoint/2010/main" val="3917443135"/>
              </p:ext>
            </p:extLst>
          </p:nvPr>
        </p:nvGraphicFramePr>
        <p:xfrm>
          <a:off x="0" y="701732"/>
          <a:ext cx="12192000" cy="6156268"/>
        </p:xfrm>
        <a:graphic>
          <a:graphicData uri="http://schemas.openxmlformats.org/drawingml/2006/table">
            <a:tbl>
              <a:tblPr>
                <a:tableStyleId>{4C3C2611-4C71-4FC5-86AE-919BDF0F9419}</a:tableStyleId>
              </a:tblPr>
              <a:tblGrid>
                <a:gridCol w="7484654">
                  <a:extLst>
                    <a:ext uri="{9D8B030D-6E8A-4147-A177-3AD203B41FA5}">
                      <a16:colId xmlns:a16="http://schemas.microsoft.com/office/drawing/2014/main" val="20000"/>
                    </a:ext>
                  </a:extLst>
                </a:gridCol>
                <a:gridCol w="4707346">
                  <a:extLst>
                    <a:ext uri="{9D8B030D-6E8A-4147-A177-3AD203B41FA5}">
                      <a16:colId xmlns:a16="http://schemas.microsoft.com/office/drawing/2014/main" val="20001"/>
                    </a:ext>
                  </a:extLst>
                </a:gridCol>
              </a:tblGrid>
              <a:tr h="1176693">
                <a:tc>
                  <a:txBody>
                    <a:bodyPr/>
                    <a:lstStyle/>
                    <a:p>
                      <a:pPr indent="92075" algn="l">
                        <a:defRPr sz="1600" b="1">
                          <a:solidFill>
                            <a:srgbClr val="FFFFFF"/>
                          </a:solidFill>
                        </a:defRPr>
                      </a:pPr>
                      <a:r>
                        <a:rPr lang="en-CA" sz="1600" noProof="0"/>
                        <a:t>Goal of Step 7: </a:t>
                      </a:r>
                    </a:p>
                    <a:p>
                      <a:pPr indent="92075" algn="l">
                        <a:defRPr sz="1600" b="1">
                          <a:solidFill>
                            <a:srgbClr val="FFFFFF"/>
                          </a:solidFill>
                        </a:defRPr>
                      </a:pPr>
                      <a:endParaRPr lang="en-CA">
                        <a:latin typeface="Candara"/>
                        <a:ea typeface="Candara"/>
                        <a:cs typeface="Candara"/>
                        <a:sym typeface="Candara"/>
                      </a:endParaRPr>
                    </a:p>
                    <a:p>
                      <a:pPr marL="109538" indent="0" algn="l">
                        <a:defRPr sz="1400" b="1">
                          <a:solidFill>
                            <a:srgbClr val="FFFFFF"/>
                          </a:solidFill>
                        </a:defRPr>
                      </a:pPr>
                      <a:r>
                        <a:rPr lang="en-CA"/>
                        <a:t>Determine the effectiveness of transition mechanisms by implementing a continuous quality improvement process.</a:t>
                      </a:r>
                    </a:p>
                  </a:txBody>
                  <a:tcPr marL="45720" marR="45720" horzOverflow="overflow">
                    <a:lnB w="38100">
                      <a:solidFill>
                        <a:srgbClr val="FFFFFF"/>
                      </a:solidFill>
                    </a:lnB>
                    <a:solidFill>
                      <a:srgbClr val="008080"/>
                    </a:solidFill>
                  </a:tcPr>
                </a:tc>
                <a:tc rowSpan="2">
                  <a:txBody>
                    <a:bodyPr/>
                    <a:lstStyle/>
                    <a:p>
                      <a:pPr indent="92075" algn="ctr">
                        <a:defRPr sz="1800" b="1">
                          <a:solidFill>
                            <a:srgbClr val="FFFFFF"/>
                          </a:solidFill>
                        </a:defRPr>
                      </a:pPr>
                      <a:r>
                        <a:rPr lang="en-CA" noProof="0"/>
                        <a:t>Available tools</a:t>
                      </a:r>
                    </a:p>
                    <a:p>
                      <a:pPr indent="92075" algn="ctr">
                        <a:defRPr sz="1400" b="1">
                          <a:solidFill>
                            <a:srgbClr val="FFFFFF"/>
                          </a:solidFill>
                        </a:defRPr>
                      </a:pPr>
                      <a:r>
                        <a:rPr lang="en-CA" noProof="0"/>
                        <a:t>(</a:t>
                      </a:r>
                      <a:r>
                        <a:rPr lang="en-CA" noProof="0">
                          <a:solidFill>
                            <a:schemeClr val="bg1"/>
                          </a:solidFill>
                        </a:rPr>
                        <a:t>click to download</a:t>
                      </a:r>
                      <a:r>
                        <a:rPr lang="en-CA" noProof="0"/>
                        <a:t>)</a:t>
                      </a:r>
                    </a:p>
                  </a:txBody>
                  <a:tcPr marL="45720" marR="45720" anchor="ctr" horzOverflow="overflow">
                    <a:lnB w="38100">
                      <a:solidFill>
                        <a:srgbClr val="FFFFFF"/>
                      </a:solidFill>
                    </a:lnB>
                    <a:solidFill>
                      <a:srgbClr val="008080"/>
                    </a:solidFill>
                  </a:tcPr>
                </a:tc>
                <a:extLst>
                  <a:ext uri="{0D108BD9-81ED-4DB2-BD59-A6C34878D82A}">
                    <a16:rowId xmlns:a16="http://schemas.microsoft.com/office/drawing/2014/main" val="10000"/>
                  </a:ext>
                </a:extLst>
              </a:tr>
              <a:tr h="588347">
                <a:tc>
                  <a:txBody>
                    <a:bodyPr/>
                    <a:lstStyle/>
                    <a:p>
                      <a:pPr indent="92075" algn="l">
                        <a:defRPr sz="1600" b="1">
                          <a:solidFill>
                            <a:srgbClr val="FFFFFF"/>
                          </a:solidFill>
                        </a:defRPr>
                      </a:pPr>
                      <a:r>
                        <a:rPr lang="en-CA" sz="1600" noProof="0"/>
                        <a:t>Proposed strategies</a:t>
                      </a:r>
                    </a:p>
                  </a:txBody>
                  <a:tcPr marL="45720" marR="45720" horzOverflow="overflow">
                    <a:lnT w="38100">
                      <a:solidFill>
                        <a:srgbClr val="FFFFFF"/>
                      </a:solidFill>
                    </a:lnT>
                    <a:lnB w="38100">
                      <a:solidFill>
                        <a:srgbClr val="FFFFFF"/>
                      </a:solidFill>
                    </a:lnB>
                    <a:solidFill>
                      <a:srgbClr val="008080"/>
                    </a:solidFill>
                  </a:tcPr>
                </a:tc>
                <a:tc vMerge="1">
                  <a:txBody>
                    <a:bodyPr/>
                    <a:lstStyle/>
                    <a:p>
                      <a:endParaRPr lang="fr-FR"/>
                    </a:p>
                  </a:txBody>
                  <a:tcPr/>
                </a:tc>
                <a:extLst>
                  <a:ext uri="{0D108BD9-81ED-4DB2-BD59-A6C34878D82A}">
                    <a16:rowId xmlns:a16="http://schemas.microsoft.com/office/drawing/2014/main" val="10001"/>
                  </a:ext>
                </a:extLst>
              </a:tr>
              <a:tr h="4391228">
                <a:tc>
                  <a:txBody>
                    <a:bodyPr/>
                    <a:lstStyle/>
                    <a:p>
                      <a:pPr marL="358775" indent="-266700" algn="just">
                        <a:spcBef>
                          <a:spcPts val="600"/>
                        </a:spcBef>
                        <a:defRPr sz="1400" b="1"/>
                      </a:pPr>
                      <a:r>
                        <a:rPr lang="en-CA" noProof="0"/>
                        <a:t>1.	</a:t>
                      </a:r>
                      <a:r>
                        <a:rPr lang="en-CA" noProof="0">
                          <a:solidFill>
                            <a:schemeClr val="tx1"/>
                          </a:solidFill>
                        </a:rPr>
                        <a:t>Identify methods for assessing the post-treatment patient experience</a:t>
                      </a:r>
                      <a:endParaRPr lang="en-CA" b="0" noProof="0"/>
                    </a:p>
                    <a:p>
                      <a:pPr marL="355600" indent="-261620" algn="just">
                        <a:spcBef>
                          <a:spcPts val="600"/>
                        </a:spcBef>
                        <a:buFont typeface="Wingdings" panose="05000000000000000000" pitchFamily="2" charset="2"/>
                        <a:buChar char="q"/>
                      </a:pPr>
                      <a:r>
                        <a:rPr lang="en-CA" b="0" noProof="0">
                          <a:latin typeface="Arial"/>
                          <a:cs typeface="Arial"/>
                        </a:rPr>
                        <a:t>As a team, establish a model for assessing patient experience via focus groups and email or phone surveys</a:t>
                      </a:r>
                      <a:r>
                        <a:rPr lang="en-CA" b="0" noProof="0">
                          <a:solidFill>
                            <a:schemeClr val="tx1"/>
                          </a:solidFill>
                          <a:latin typeface="Arial"/>
                          <a:cs typeface="Arial"/>
                        </a:rPr>
                        <a:t> </a:t>
                      </a:r>
                    </a:p>
                    <a:p>
                      <a:pPr marL="355600" indent="-261938" algn="just">
                        <a:spcBef>
                          <a:spcPts val="600"/>
                        </a:spcBef>
                        <a:buFont typeface="Wingdings" panose="05000000000000000000" pitchFamily="2" charset="2"/>
                        <a:buChar char="q"/>
                        <a:defRPr sz="1400" b="1"/>
                      </a:pPr>
                      <a:r>
                        <a:rPr lang="en-CA" b="0" noProof="0">
                          <a:solidFill>
                            <a:schemeClr val="tx1"/>
                          </a:solidFill>
                          <a:latin typeface="Arial" panose="020B0604020202020204" pitchFamily="34" charset="0"/>
                          <a:cs typeface="Arial" panose="020B0604020202020204" pitchFamily="34" charset="0"/>
                        </a:rPr>
                        <a:t>Choose a survey format that will generate responses that represent your client base (we recommend using multiple survey modes to ensure your responses are representative) </a:t>
                      </a:r>
                    </a:p>
                    <a:p>
                      <a:pPr marL="355600" indent="-261938" algn="just">
                        <a:spcBef>
                          <a:spcPts val="600"/>
                        </a:spcBef>
                        <a:buFont typeface="Wingdings" panose="05000000000000000000" pitchFamily="2" charset="2"/>
                        <a:buChar char="q"/>
                        <a:defRPr sz="1400" b="1"/>
                      </a:pPr>
                      <a:r>
                        <a:rPr lang="en-CA" b="0" noProof="0">
                          <a:solidFill>
                            <a:schemeClr val="tx1"/>
                          </a:solidFill>
                          <a:latin typeface="Arial" panose="020B0604020202020204" pitchFamily="34" charset="0"/>
                          <a:cs typeface="Arial" panose="020B0604020202020204" pitchFamily="34" charset="0"/>
                        </a:rPr>
                        <a:t>Set up a schedule for a quality feedback loop process in which </a:t>
                      </a:r>
                      <a:r>
                        <a:rPr lang="en-CA" b="0" strike="noStrike" noProof="0">
                          <a:solidFill>
                            <a:schemeClr val="tx1"/>
                          </a:solidFill>
                          <a:latin typeface="Arial" panose="020B0604020202020204" pitchFamily="34" charset="0"/>
                          <a:cs typeface="Arial" panose="020B0604020202020204" pitchFamily="34" charset="0"/>
                        </a:rPr>
                        <a:t>patient partners can conduct approximately </a:t>
                      </a:r>
                      <a:r>
                        <a:rPr lang="en-CA" b="0" noProof="0">
                          <a:solidFill>
                            <a:schemeClr val="tx1"/>
                          </a:solidFill>
                          <a:latin typeface="Arial" panose="020B0604020202020204" pitchFamily="34" charset="0"/>
                          <a:cs typeface="Arial" panose="020B0604020202020204" pitchFamily="34" charset="0"/>
                        </a:rPr>
                        <a:t>50 over-the-phone surveys each year with patients who have completed treatment at least three months ago (see project proposal) </a:t>
                      </a:r>
                    </a:p>
                    <a:p>
                      <a:pPr marL="355600" indent="-261620" algn="just">
                        <a:spcBef>
                          <a:spcPts val="600"/>
                        </a:spcBef>
                        <a:buFont typeface="Wingdings" panose="05000000000000000000" pitchFamily="2" charset="2"/>
                        <a:buChar char="q"/>
                      </a:pPr>
                      <a:r>
                        <a:rPr lang="en-CA" b="0" noProof="0">
                          <a:solidFill>
                            <a:schemeClr val="tx1"/>
                          </a:solidFill>
                          <a:latin typeface="Arial"/>
                          <a:cs typeface="Arial"/>
                        </a:rPr>
                        <a:t>Give the oncology team a yearly presentation on survey results (from phone calls, emails or focus groups) </a:t>
                      </a:r>
                    </a:p>
                    <a:p>
                      <a:pPr marL="355600" indent="-261938" algn="just">
                        <a:spcBef>
                          <a:spcPts val="600"/>
                        </a:spcBef>
                        <a:buFont typeface="Wingdings" panose="05000000000000000000" pitchFamily="2" charset="2"/>
                        <a:buChar char="q"/>
                        <a:defRPr sz="1400" b="1"/>
                      </a:pPr>
                      <a:r>
                        <a:rPr lang="en-CA" b="0" noProof="0">
                          <a:solidFill>
                            <a:schemeClr val="tx1"/>
                          </a:solidFill>
                          <a:latin typeface="Arial" panose="020B0604020202020204" pitchFamily="34" charset="0"/>
                          <a:cs typeface="Arial" panose="020B0604020202020204" pitchFamily="34" charset="0"/>
                        </a:rPr>
                        <a:t>Come up with an improvement plan with input from professionals and patient partners</a:t>
                      </a:r>
                    </a:p>
                  </a:txBody>
                  <a:tcPr marL="45720" marR="45720" horzOverflow="overflow">
                    <a:lnT w="38100">
                      <a:solidFill>
                        <a:srgbClr val="FFFFFF"/>
                      </a:solidFill>
                    </a:lnT>
                    <a:solidFill>
                      <a:srgbClr val="E6E6E6"/>
                    </a:solidFill>
                  </a:tcPr>
                </a:tc>
                <a:tc>
                  <a:txBody>
                    <a:bodyPr/>
                    <a:lstStyle/>
                    <a:p>
                      <a:pPr algn="l"/>
                      <a:endParaRPr lang="en-CA"/>
                    </a:p>
                  </a:txBody>
                  <a:tcPr marL="45720" marR="45720" horzOverflow="overflow">
                    <a:lnT w="38100">
                      <a:solidFill>
                        <a:srgbClr val="FFFFFF"/>
                      </a:solidFill>
                    </a:lnT>
                    <a:solidFill>
                      <a:srgbClr val="E6E6E6"/>
                    </a:solidFill>
                  </a:tcPr>
                </a:tc>
                <a:extLst>
                  <a:ext uri="{0D108BD9-81ED-4DB2-BD59-A6C34878D82A}">
                    <a16:rowId xmlns:a16="http://schemas.microsoft.com/office/drawing/2014/main" val="10002"/>
                  </a:ext>
                </a:extLst>
              </a:tr>
            </a:tbl>
          </a:graphicData>
        </a:graphic>
      </p:graphicFrame>
      <p:sp>
        <p:nvSpPr>
          <p:cNvPr id="2429" name="ZoneTexte 11"/>
          <p:cNvSpPr txBox="1"/>
          <p:nvPr>
            <p:custDataLst>
              <p:tags r:id="rId3"/>
            </p:custDataLst>
          </p:nvPr>
        </p:nvSpPr>
        <p:spPr>
          <a:xfrm>
            <a:off x="7543459" y="2678425"/>
            <a:ext cx="3461997"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en-CA"/>
              <a:t>Example of patient experience survey:</a:t>
            </a:r>
          </a:p>
        </p:txBody>
      </p:sp>
      <p:sp>
        <p:nvSpPr>
          <p:cNvPr id="2432" name="Rectangle 13"/>
          <p:cNvSpPr/>
          <p:nvPr>
            <p:custDataLst>
              <p:tags r:id="rId4"/>
            </p:custDataLst>
          </p:nvPr>
        </p:nvSpPr>
        <p:spPr>
          <a:xfrm>
            <a:off x="0" y="6357872"/>
            <a:ext cx="12192000" cy="63063"/>
          </a:xfrm>
          <a:prstGeom prst="rect">
            <a:avLst/>
          </a:prstGeom>
          <a:solidFill>
            <a:srgbClr val="8F1AC4"/>
          </a:solidFill>
          <a:ln w="12700">
            <a:solidFill>
              <a:srgbClr val="8F1AC4"/>
            </a:solidFill>
            <a:miter/>
          </a:ln>
        </p:spPr>
        <p:txBody>
          <a:bodyPr lIns="45719" rIns="45719" anchor="ctr"/>
          <a:lstStyle/>
          <a:p>
            <a:pPr algn="ctr">
              <a:defRPr>
                <a:solidFill>
                  <a:srgbClr val="FFFFFF"/>
                </a:solidFill>
              </a:defRPr>
            </a:pPr>
            <a:endParaRPr/>
          </a:p>
        </p:txBody>
      </p:sp>
      <p:sp>
        <p:nvSpPr>
          <p:cNvPr id="3" name="Numéro de diapositive">
            <a:extLst>
              <a:ext uri="{FF2B5EF4-FFF2-40B4-BE49-F238E27FC236}">
                <a16:creationId xmlns:a16="http://schemas.microsoft.com/office/drawing/2014/main" id="{11D1401F-1315-51AF-3068-C07907711050}"/>
              </a:ext>
            </a:extLst>
          </p:cNvPr>
          <p:cNvSpPr txBox="1">
            <a:spLocks/>
          </p:cNvSpPr>
          <p:nvPr>
            <p:custDataLst>
              <p:tags r:id="rId5"/>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56</a:t>
            </a:fld>
            <a:endParaRPr lang="fr-CA"/>
          </a:p>
        </p:txBody>
      </p:sp>
      <p:pic>
        <p:nvPicPr>
          <p:cNvPr id="5" name="Image 4">
            <a:hlinkClick r:id="rId10"/>
            <a:extLst>
              <a:ext uri="{FF2B5EF4-FFF2-40B4-BE49-F238E27FC236}">
                <a16:creationId xmlns:a16="http://schemas.microsoft.com/office/drawing/2014/main" id="{F86B2E9B-F7AA-24C0-4C2C-0B30CC8C7FA8}"/>
              </a:ext>
            </a:extLst>
          </p:cNvPr>
          <p:cNvPicPr>
            <a:picLocks noChangeAspect="1"/>
          </p:cNvPicPr>
          <p:nvPr/>
        </p:nvPicPr>
        <p:blipFill rotWithShape="1">
          <a:blip r:embed="rId11"/>
          <a:srcRect l="34197" t="23777" r="34554" b="5512"/>
          <a:stretch/>
        </p:blipFill>
        <p:spPr>
          <a:xfrm>
            <a:off x="9692721" y="3832792"/>
            <a:ext cx="1459357" cy="1857480"/>
          </a:xfrm>
          <a:prstGeom prst="rect">
            <a:avLst/>
          </a:prstGeom>
        </p:spPr>
      </p:pic>
      <p:sp>
        <p:nvSpPr>
          <p:cNvPr id="6" name="ZoneTexte 9">
            <a:extLst>
              <a:ext uri="{FF2B5EF4-FFF2-40B4-BE49-F238E27FC236}">
                <a16:creationId xmlns:a16="http://schemas.microsoft.com/office/drawing/2014/main" id="{594843B3-0EEE-AD25-03F9-3CA3340C4310}"/>
              </a:ext>
            </a:extLst>
          </p:cNvPr>
          <p:cNvSpPr txBox="1"/>
          <p:nvPr>
            <p:custDataLst>
              <p:tags r:id="rId6"/>
            </p:custDataLst>
          </p:nvPr>
        </p:nvSpPr>
        <p:spPr>
          <a:xfrm>
            <a:off x="7589807" y="3346025"/>
            <a:ext cx="1958186"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200" b="1">
                <a:solidFill>
                  <a:srgbClr val="008080"/>
                </a:solidFill>
              </a:defRPr>
            </a:lvl1pPr>
          </a:lstStyle>
          <a:p>
            <a:r>
              <a:rPr lang="en-CA"/>
              <a:t>(Paper version)</a:t>
            </a:r>
          </a:p>
        </p:txBody>
      </p:sp>
      <p:sp>
        <p:nvSpPr>
          <p:cNvPr id="7" name="ZoneTexte 9">
            <a:extLst>
              <a:ext uri="{FF2B5EF4-FFF2-40B4-BE49-F238E27FC236}">
                <a16:creationId xmlns:a16="http://schemas.microsoft.com/office/drawing/2014/main" id="{FD5E1119-1335-CBD9-C985-4400322FA459}"/>
              </a:ext>
            </a:extLst>
          </p:cNvPr>
          <p:cNvSpPr txBox="1"/>
          <p:nvPr>
            <p:custDataLst>
              <p:tags r:id="rId7"/>
            </p:custDataLst>
          </p:nvPr>
        </p:nvSpPr>
        <p:spPr>
          <a:xfrm>
            <a:off x="9471529" y="3001795"/>
            <a:ext cx="2644272" cy="8309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200" b="1">
                <a:solidFill>
                  <a:srgbClr val="008080"/>
                </a:solidFill>
              </a:defRPr>
            </a:lvl1pPr>
          </a:lstStyle>
          <a:p>
            <a:r>
              <a:rPr lang="en-CA"/>
              <a:t>(Web version: Copy this form to make your own version. No one else will have access to your responses.)</a:t>
            </a:r>
          </a:p>
        </p:txBody>
      </p:sp>
      <p:pic>
        <p:nvPicPr>
          <p:cNvPr id="8" name="Picture 7">
            <a:hlinkClick r:id="rId10"/>
            <a:extLst>
              <a:ext uri="{FF2B5EF4-FFF2-40B4-BE49-F238E27FC236}">
                <a16:creationId xmlns:a16="http://schemas.microsoft.com/office/drawing/2014/main" id="{A55043CE-AD00-4177-8578-031E32A0C97B}"/>
              </a:ext>
            </a:extLst>
          </p:cNvPr>
          <p:cNvPicPr>
            <a:picLocks noChangeAspect="1"/>
          </p:cNvPicPr>
          <p:nvPr/>
        </p:nvPicPr>
        <p:blipFill>
          <a:blip r:embed="rId12"/>
          <a:stretch>
            <a:fillRect/>
          </a:stretch>
        </p:blipFill>
        <p:spPr>
          <a:xfrm>
            <a:off x="7664978" y="3830959"/>
            <a:ext cx="1609479" cy="1857480"/>
          </a:xfrm>
          <a:prstGeom prst="rect">
            <a:avLst/>
          </a:prstGeom>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66066"/>
        </a:solidFill>
        <a:effectLst/>
      </p:bgPr>
    </p:bg>
    <p:spTree>
      <p:nvGrpSpPr>
        <p:cNvPr id="1" name=""/>
        <p:cNvGrpSpPr/>
        <p:nvPr/>
      </p:nvGrpSpPr>
      <p:grpSpPr>
        <a:xfrm>
          <a:off x="0" y="0"/>
          <a:ext cx="0" cy="0"/>
          <a:chOff x="0" y="0"/>
          <a:chExt cx="0" cy="0"/>
        </a:xfrm>
      </p:grpSpPr>
      <p:sp>
        <p:nvSpPr>
          <p:cNvPr id="2436" name="ZoneTexte 3"/>
          <p:cNvSpPr txBox="1"/>
          <p:nvPr>
            <p:custDataLst>
              <p:tags r:id="rId1"/>
            </p:custDataLst>
          </p:nvPr>
        </p:nvSpPr>
        <p:spPr>
          <a:xfrm>
            <a:off x="502919" y="0"/>
            <a:ext cx="2047995" cy="58477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r>
              <a:rPr lang="en-US" sz="3200" b="1" spc="-150">
                <a:solidFill>
                  <a:schemeClr val="bg1"/>
                </a:solidFill>
                <a:latin typeface="Constantia"/>
                <a:sym typeface="Constantia"/>
              </a:rPr>
              <a:t>References</a:t>
            </a:r>
          </a:p>
        </p:txBody>
      </p:sp>
      <p:sp>
        <p:nvSpPr>
          <p:cNvPr id="2437" name="ZoneTexte 1"/>
          <p:cNvSpPr txBox="1"/>
          <p:nvPr>
            <p:custDataLst>
              <p:tags r:id="rId2"/>
            </p:custDataLst>
          </p:nvPr>
        </p:nvSpPr>
        <p:spPr>
          <a:xfrm>
            <a:off x="347199" y="698734"/>
            <a:ext cx="11689081" cy="59654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0" marR="0">
              <a:lnSpc>
                <a:spcPct val="107000"/>
              </a:lnSpc>
              <a:spcBef>
                <a:spcPts val="0"/>
              </a:spcBef>
              <a:spcAft>
                <a:spcPts val="800"/>
              </a:spcAft>
            </a:pP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Accreditation Canada, 2019. Physical Health Assessment Manual (No. 750-02.001.124-QC.19 V:1(EN)). Accreditation Canada.</a:t>
            </a:r>
          </a:p>
          <a:p>
            <a:pPr marL="0" marR="0">
              <a:lnSpc>
                <a:spcPct val="107000"/>
              </a:lnSpc>
              <a:spcBef>
                <a:spcPts val="0"/>
              </a:spcBef>
              <a:spcAft>
                <a:spcPts val="800"/>
              </a:spcAft>
            </a:pP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Arsenault, D., Roy, M.-C., 2023. Impact de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l’activité</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physique sur les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effets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indésirables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associés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au cancer et aux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traitements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oncologiques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chez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l’adulte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État des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connaissances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Institut</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national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d’excellence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en</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santé</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et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en</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services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sociaux</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(INESSS), Québec City, QC.</a:t>
            </a:r>
          </a:p>
          <a:p>
            <a:pPr marL="0" marR="0">
              <a:lnSpc>
                <a:spcPct val="107000"/>
              </a:lnSpc>
              <a:spcBef>
                <a:spcPts val="0"/>
              </a:spcBef>
              <a:spcAft>
                <a:spcPts val="800"/>
              </a:spcAft>
            </a:pP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Ashcroft, B., 2013. Throwing light on the consequences of cancer and its treatment. Macmillan Cancer Support.</a:t>
            </a:r>
          </a:p>
          <a:p>
            <a:pPr marL="0" marR="0">
              <a:lnSpc>
                <a:spcPct val="107000"/>
              </a:lnSpc>
              <a:spcBef>
                <a:spcPts val="0"/>
              </a:spcBef>
              <a:spcAft>
                <a:spcPts val="800"/>
              </a:spcAft>
            </a:pP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Azadmanjir</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Z.,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Safdari</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R.,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Ghazisaeidi</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M., 2015. From Self-care for Healthy People to Self-management for Cancer Patients with Cancer Portals. Asian Pac. J. Cancer Prev. APJCP 16, 1321–1325. https://doi.org/10.7314/apjcp.2015.16.4.1321</a:t>
            </a:r>
          </a:p>
          <a:p>
            <a:pPr marL="0" marR="0">
              <a:lnSpc>
                <a:spcPct val="107000"/>
              </a:lnSpc>
              <a:spcBef>
                <a:spcPts val="0"/>
              </a:spcBef>
              <a:spcAft>
                <a:spcPts val="800"/>
              </a:spcAft>
            </a:pP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Berkesse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 Boivin, A.,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Descôteaux</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 Dumez, V.,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L’Espérance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Karazivan</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P.,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Pomey</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M.-P.,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Skiredj</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K., Wong, C., 2022. Ensemble, je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vais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mieux</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Livre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blanc</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sur le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partenariat</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avec les patients et le public Principes de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déploiement</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des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fondements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du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modèle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de Montréal. Centre de recherche du CHUM.</a:t>
            </a:r>
          </a:p>
          <a:p>
            <a:pPr marL="0" marR="0">
              <a:lnSpc>
                <a:spcPct val="107000"/>
              </a:lnSpc>
              <a:spcBef>
                <a:spcPts val="0"/>
              </a:spcBef>
              <a:spcAft>
                <a:spcPts val="800"/>
              </a:spcAft>
            </a:pP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Bourmaud</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 Piot De Villars, E., Renault-</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Teissier</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E., 2022. </a:t>
            </a:r>
            <a:r>
              <a:rPr lang="en-US"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Patient partnership and patient education in oncology</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Bull. Cancer (Paris) 109, 588–597. https://doi.org/10.1016/j.bulcan.2021.09.016</a:t>
            </a:r>
          </a:p>
          <a:p>
            <a:pPr marL="0" marR="0">
              <a:lnSpc>
                <a:spcPct val="107000"/>
              </a:lnSpc>
              <a:spcBef>
                <a:spcPts val="0"/>
              </a:spcBef>
              <a:spcAft>
                <a:spcPts val="800"/>
              </a:spcAft>
            </a:pP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Brochu, E., Arsenault, C., 2022. </a:t>
            </a:r>
            <a:r>
              <a:rPr lang="fr-CA" sz="1100" dirty="0">
                <a:solidFill>
                  <a:schemeClr val="bg1"/>
                </a:solidFill>
                <a:hlinkClick r:id="rId6"/>
              </a:rPr>
              <a:t>Rapport sur la Transition – La vie après le cancer</a:t>
            </a:r>
            <a:r>
              <a:rPr lang="fr-CA" sz="1100" dirty="0">
                <a:solidFill>
                  <a:schemeClr val="bg1"/>
                </a:solidFill>
              </a:rPr>
              <a:t>, L’expérience des patients, des professionnels en cancérologie et des professionnels en première ligne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Survey results.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Ministère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de la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Santé</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et des Services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sociaux</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Canadian Institute of Health Research, 2018. Transitions in care - CIHR [Web Document]. Gov. Can. URL </a:t>
            </a:r>
            <a:r>
              <a:rPr lang="en-CA" sz="1100" u="sng" kern="1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https://cihr-irsc.gc.ca/e/50971.html</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(accessed 7.12.23).</a:t>
            </a:r>
          </a:p>
          <a:p>
            <a:pPr marL="0" marR="0">
              <a:lnSpc>
                <a:spcPct val="107000"/>
              </a:lnSpc>
              <a:spcBef>
                <a:spcPts val="0"/>
              </a:spcBef>
              <a:spcAft>
                <a:spcPts val="800"/>
              </a:spcAft>
            </a:pP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Canadian Partnership Against Cancer, 2018. </a:t>
            </a:r>
            <a:r>
              <a:rPr lang="en-US"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Living with cancer: A report on the patient experience </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(System Performance Reports). Canadian Partnership Against Cancer.</a:t>
            </a:r>
          </a:p>
          <a:p>
            <a:pPr marL="0" marR="0">
              <a:lnSpc>
                <a:spcPct val="107000"/>
              </a:lnSpc>
              <a:spcBef>
                <a:spcPts val="0"/>
              </a:spcBef>
              <a:spcAft>
                <a:spcPts val="800"/>
              </a:spcAft>
            </a:pP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Cancer Care Ontario, 2022. Exercise: For people with cancer. Cancer Care Ont.</a:t>
            </a:r>
          </a:p>
          <a:p>
            <a:pPr marL="0" marR="0">
              <a:lnSpc>
                <a:spcPct val="107000"/>
              </a:lnSpc>
              <a:spcBef>
                <a:spcPts val="0"/>
              </a:spcBef>
              <a:spcAft>
                <a:spcPts val="800"/>
              </a:spcAft>
            </a:pP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Contreras, G., 2020.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Survivre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à un cancer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une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fois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les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traitements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terminés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 les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facteurs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associés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à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une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expérience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de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soins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positive chez les patients du Québec. Inst. Stat.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Qué</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Zoom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santé</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1–12.</a:t>
            </a:r>
          </a:p>
          <a:p>
            <a:pPr marL="0" marR="0">
              <a:lnSpc>
                <a:spcPct val="107000"/>
              </a:lnSpc>
              <a:spcBef>
                <a:spcPts val="0"/>
              </a:spcBef>
              <a:spcAft>
                <a:spcPts val="800"/>
              </a:spcAft>
            </a:pP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Dubé-</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Linteau</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2017. Measuring patient experience through surveys: from concepts to best practices (Études et documents).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Institut</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de la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statistique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du Québec, Québec.</a:t>
            </a:r>
          </a:p>
          <a:p>
            <a:pPr marL="0" marR="0">
              <a:lnSpc>
                <a:spcPct val="107000"/>
              </a:lnSpc>
              <a:spcBef>
                <a:spcPts val="0"/>
              </a:spcBef>
              <a:spcAft>
                <a:spcPts val="800"/>
              </a:spcAft>
            </a:pP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Dulko</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D., Pace, C.M.,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Dittus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K.L., Sprague, B.L., Pollack, L.A., Hawkins, N.A., Geller, B.M., 2013. Barriers and Facilitators to Implementing Cancer Survivorship Care Plans. Oncol.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Nurs</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Forum 40, 575–580. </a:t>
            </a:r>
            <a:r>
              <a:rPr lang="en-CA" sz="1100" u="sng" kern="1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https://doi.org/10.1188/13.ONF.575-580</a:t>
            </a:r>
            <a:endPar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Fitch, M.,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Zomer</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S., Lockwood, G., Louzado, C., Shaw Moxam, R., Rahal, R., Green, E., 2019. Experiences of adult cancer survivors in transitions. Support. Care Cancer 27, 2977–2986. https://doi.org/10.1007/s00520-018-4605-3</a:t>
            </a:r>
          </a:p>
          <a:p>
            <a:pPr marL="0" marR="0">
              <a:lnSpc>
                <a:spcPct val="107000"/>
              </a:lnSpc>
              <a:spcBef>
                <a:spcPts val="0"/>
              </a:spcBef>
              <a:spcAft>
                <a:spcPts val="800"/>
              </a:spcAft>
            </a:pP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Gross, O., 2017.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L’engagement</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des patients au service du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système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de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santé</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La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personne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en</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médecine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Doin</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Montrouge</a:t>
            </a: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CA" sz="11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Health Quality Ontario, 2012. Evidence Informed Improvement Package: Transitions of Care. Health Quality, Toronto.</a:t>
            </a:r>
          </a:p>
        </p:txBody>
      </p:sp>
      <p:sp>
        <p:nvSpPr>
          <p:cNvPr id="2" name="Numéro de diapositive">
            <a:extLst>
              <a:ext uri="{FF2B5EF4-FFF2-40B4-BE49-F238E27FC236}">
                <a16:creationId xmlns:a16="http://schemas.microsoft.com/office/drawing/2014/main" id="{E3783E1C-73A1-AEFB-22BD-B1F55119D558}"/>
              </a:ext>
            </a:extLst>
          </p:cNvPr>
          <p:cNvSpPr txBox="1">
            <a:spLocks/>
          </p:cNvSpPr>
          <p:nvPr>
            <p:custDataLst>
              <p:tags r:id="rId3"/>
            </p:custDataLst>
          </p:nvPr>
        </p:nvSpPr>
        <p:spPr>
          <a:xfrm>
            <a:off x="9000000" y="6480000"/>
            <a:ext cx="2844801" cy="368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57</a:t>
            </a:fld>
            <a:endParaRPr lang="fr-CA"/>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66066"/>
        </a:solidFill>
        <a:effectLst/>
      </p:bgPr>
    </p:bg>
    <p:spTree>
      <p:nvGrpSpPr>
        <p:cNvPr id="1" name=""/>
        <p:cNvGrpSpPr/>
        <p:nvPr/>
      </p:nvGrpSpPr>
      <p:grpSpPr>
        <a:xfrm>
          <a:off x="0" y="0"/>
          <a:ext cx="0" cy="0"/>
          <a:chOff x="0" y="0"/>
          <a:chExt cx="0" cy="0"/>
        </a:xfrm>
      </p:grpSpPr>
      <p:sp>
        <p:nvSpPr>
          <p:cNvPr id="2437" name="ZoneTexte 1"/>
          <p:cNvSpPr txBox="1"/>
          <p:nvPr>
            <p:custDataLst>
              <p:tags r:id="rId1"/>
            </p:custDataLst>
          </p:nvPr>
        </p:nvSpPr>
        <p:spPr>
          <a:xfrm>
            <a:off x="459374" y="163286"/>
            <a:ext cx="11689081" cy="65328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Healthcare Excellence Canada, 2021. Engagement-Capable Environments: Organizational Self-Assessment Tool. Healthcare Excellence Canada.</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Hewitt, M.E., Greenfield, S., Stovall, E., National Cancer Policy Board (U.S.) (Eds.), 2006. From Cancer Patient to Cancer Survivor: Lost in Transition. National Academies Press, Washington, D.C.</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Kearney, B.Y., Fleischer, B.J., 1979. Development of an Instrument to Measure Exercise of Self-care Agency. Res.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Nurs</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Health 2, 25–34. https://doi.org/10.1002/nur.4770020105</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Macmillan Cancer Support, 2020. What to do after cancer treatment ends: 10 top tips. Macmillan Cancer Support.</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Mattison, C., Wilson, M., Gauvin, F., 2018. </a:t>
            </a:r>
            <a:r>
              <a:rPr lang="en-US"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Optimizing Patient and Family Transitions from Cancer Treatment to Primary- and Community-care Supports in Canada</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Mayer, D.K., Alfano, C.M., 2019. Personalized Risk-Stratified Cancer Follow-Up Care: Its Potential for Healthier Survivors, Happier Clinicians, and Lower Costs. J. Natl. Cancer Inst. 111, 442–448. https://doi.org/10.1093/jnci/djy232</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McCabe, M.S., Partridge, A.H., Grunfeld, E., Hudson, M.M., 2013. Risk-Based Health Care, the Cancer Survivor, the Oncologist, and the Primary Care Physician. Semin. Oncol. 40, 804</a:t>
            </a:r>
            <a:r>
              <a:rPr lang="en-US"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812. https://doi.org/10.1053/j.seminoncol.2013.09.004</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Model of Survivorship Care Working Group, 2016. Model of Survivorship Care: Critical Components of Cancer Survivorship Care in Australia Position Statement. Clinical Oncology Society of Australia.</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National Comprehensive Cancer Network, 2023. NCCN Clinical Practice Guidelines in Oncology for Survivorship. National Comprehensive Cancer Network.</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NHS England, 2016. Innovation to implementation: Stratified pathways of care for people living with or beyond cancer – A ‘how to guide.’ NHS England.</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NHS England, 2020. Implementing Personalised Stratified Follow Up Pathways [Web Document]. URL: https://www.england.nhs.uk/publication/implementing-personalised-stratified-follow-up-pathways/ (accessed 7.12.23).</a:t>
            </a:r>
          </a:p>
          <a:p>
            <a:pPr marL="0" marR="0">
              <a:lnSpc>
                <a:spcPct val="107000"/>
              </a:lnSpc>
              <a:spcBef>
                <a:spcPts val="0"/>
              </a:spcBef>
              <a:spcAft>
                <a:spcPts val="800"/>
              </a:spcAft>
            </a:pP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Pomey</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M.-P., Flora, L.,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Karazivan</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P., Dumez, V., Lebel, P., Vanier, M.-C.,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Débarges</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B.,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Clavel</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N., Jouet, E., 2015. Le « Montreal model » :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enjeux</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du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partenariat</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relationnel</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entre patients et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professionnels</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de la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santé</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Sante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Publique</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Vandoeuvre</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--Nancy Fr. 1 Suppl, 41–50.</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Registered Nurses’ Association of Ontario, 2012. Facilitating Client Centred Learning. Registered Nurses’ Association of Ontario, Toronto, Canada.</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Registered Nurses’ Association of Ontario, 2014. Care Transitions. Registered Nurses’ Association of Ontario, Toronto.</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Russell, S., 2013. Patients’ Experiences: Top heavy with research. Research Matters: Melbourne.</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Truant, T.L., Fitch, M.I., O’Leary, C., Stewart, J., 2017. Perspectives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mondiales</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sur la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survie</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au cancer : des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dédales</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de la transition aux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voies</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d’avenir</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à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suivre</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Can. Oncol.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Nurs</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J. Rev. Can.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Nurs</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Oncol. 27, 295–303.</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Truant, T.L., Fitch, M.I., O’Leary, C., Stewart, J., 2017b. Global perspectives on cancer survivorship: From lost in transition to leading into the future. Can. Oncol.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Nurs</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J. Rev. Can. </a:t>
            </a:r>
            <a:r>
              <a:rPr lang="en-CA" sz="1100" kern="100" err="1">
                <a:solidFill>
                  <a:schemeClr val="bg1"/>
                </a:solidFill>
                <a:effectLst/>
                <a:latin typeface="Arial" panose="020B0604020202020204" pitchFamily="34" charset="0"/>
                <a:ea typeface="Calibri" panose="020F0502020204030204" pitchFamily="34" charset="0"/>
                <a:cs typeface="Arial" panose="020B0604020202020204" pitchFamily="34" charset="0"/>
              </a:rPr>
              <a:t>Nurs</a:t>
            </a: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Oncol. 27, 287–294.</a:t>
            </a:r>
          </a:p>
          <a:p>
            <a:pPr marL="0" marR="0">
              <a:lnSpc>
                <a:spcPct val="107000"/>
              </a:lnSpc>
              <a:spcBef>
                <a:spcPts val="0"/>
              </a:spcBef>
              <a:spcAft>
                <a:spcPts val="800"/>
              </a:spcAft>
            </a:pPr>
            <a:r>
              <a:rPr lang="en-CA" sz="1100" kern="100">
                <a:solidFill>
                  <a:schemeClr val="bg1"/>
                </a:solidFill>
                <a:effectLst/>
                <a:latin typeface="Arial" panose="020B0604020202020204" pitchFamily="34" charset="0"/>
                <a:ea typeface="Calibri" panose="020F0502020204030204" pitchFamily="34" charset="0"/>
                <a:cs typeface="Arial" panose="020B0604020202020204" pitchFamily="34" charset="0"/>
              </a:rPr>
              <a:t>Urquhart, R., 2017. Pan-Canadian Framework for Cancer Survivorship Research.</a:t>
            </a:r>
          </a:p>
        </p:txBody>
      </p:sp>
      <p:sp>
        <p:nvSpPr>
          <p:cNvPr id="2" name="Numéro de diapositive">
            <a:extLst>
              <a:ext uri="{FF2B5EF4-FFF2-40B4-BE49-F238E27FC236}">
                <a16:creationId xmlns:a16="http://schemas.microsoft.com/office/drawing/2014/main" id="{E3783E1C-73A1-AEFB-22BD-B1F55119D558}"/>
              </a:ext>
            </a:extLst>
          </p:cNvPr>
          <p:cNvSpPr txBox="1">
            <a:spLocks/>
          </p:cNvSpPr>
          <p:nvPr>
            <p:custDataLst>
              <p:tags r:id="rId2"/>
            </p:custDataLst>
          </p:nvPr>
        </p:nvSpPr>
        <p:spPr>
          <a:xfrm>
            <a:off x="9000000" y="6480000"/>
            <a:ext cx="2844801" cy="368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fr-CA"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0">
                <a:lnSpc>
                  <a:spcPct val="100000"/>
                </a:lnSpc>
                <a:spcBef>
                  <a:spcPts val="0"/>
                </a:spcBef>
                <a:spcAft>
                  <a:spcPts val="0"/>
                </a:spcAft>
                <a:buClrTx/>
                <a:buSzTx/>
                <a:buFontTx/>
                <a:buNone/>
                <a:tabLst/>
                <a:defRPr/>
              </a:pPr>
              <a:t>58</a:t>
            </a:fld>
            <a:endParaRPr kumimoji="0" lang="fr-CA"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104187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66066"/>
        </a:solidFill>
        <a:effectLst/>
      </p:bgPr>
    </p:bg>
    <p:spTree>
      <p:nvGrpSpPr>
        <p:cNvPr id="1" name=""/>
        <p:cNvGrpSpPr/>
        <p:nvPr/>
      </p:nvGrpSpPr>
      <p:grpSpPr>
        <a:xfrm>
          <a:off x="0" y="0"/>
          <a:ext cx="0" cy="0"/>
          <a:chOff x="0" y="0"/>
          <a:chExt cx="0" cy="0"/>
        </a:xfrm>
      </p:grpSpPr>
      <p:sp>
        <p:nvSpPr>
          <p:cNvPr id="2443" name="Title 2"/>
          <p:cNvSpPr txBox="1">
            <a:spLocks noGrp="1"/>
          </p:cNvSpPr>
          <p:nvPr>
            <p:ph type="title"/>
            <p:custDataLst>
              <p:tags r:id="rId1"/>
            </p:custDataLst>
          </p:nvPr>
        </p:nvSpPr>
        <p:spPr>
          <a:xfrm>
            <a:off x="1220163" y="3379809"/>
            <a:ext cx="7252507" cy="891250"/>
          </a:xfrm>
          <a:prstGeom prst="rect">
            <a:avLst/>
          </a:prstGeom>
        </p:spPr>
        <p:txBody>
          <a:bodyPr/>
          <a:lstStyle>
            <a:lvl1pPr defTabSz="877823">
              <a:defRPr sz="4800" spc="-192"/>
            </a:lvl1pPr>
          </a:lstStyle>
          <a:p>
            <a:r>
              <a:rPr lang="en-CA"/>
              <a:t>APPENDIX</a:t>
            </a:r>
            <a:r>
              <a:t> 1</a:t>
            </a:r>
          </a:p>
        </p:txBody>
      </p:sp>
      <p:sp>
        <p:nvSpPr>
          <p:cNvPr id="2444" name="Text Placeholder 3"/>
          <p:cNvSpPr txBox="1">
            <a:spLocks noGrp="1"/>
          </p:cNvSpPr>
          <p:nvPr>
            <p:ph type="body" sz="quarter" idx="1"/>
            <p:custDataLst>
              <p:tags r:id="rId2"/>
            </p:custDataLst>
          </p:nvPr>
        </p:nvSpPr>
        <p:spPr>
          <a:xfrm>
            <a:off x="1220165" y="4467833"/>
            <a:ext cx="7252504" cy="338550"/>
          </a:xfrm>
          <a:prstGeom prst="rect">
            <a:avLst/>
          </a:prstGeom>
        </p:spPr>
        <p:txBody>
          <a:bodyPr/>
          <a:lstStyle/>
          <a:p>
            <a:r>
              <a:rPr lang="en-US"/>
              <a:t>Accreditation</a:t>
            </a:r>
            <a:r>
              <a:t> Canada</a:t>
            </a:r>
          </a:p>
        </p:txBody>
      </p:sp>
      <p:sp>
        <p:nvSpPr>
          <p:cNvPr id="3" name="Numéro de diapositive">
            <a:extLst>
              <a:ext uri="{FF2B5EF4-FFF2-40B4-BE49-F238E27FC236}">
                <a16:creationId xmlns:a16="http://schemas.microsoft.com/office/drawing/2014/main" id="{E92FA9F6-5524-78B9-F7CC-08BA5F4C13BA}"/>
              </a:ext>
            </a:extLst>
          </p:cNvPr>
          <p:cNvSpPr txBox="1">
            <a:spLocks/>
          </p:cNvSpPr>
          <p:nvPr>
            <p:custDataLst>
              <p:tags r:id="rId3"/>
            </p:custDataLst>
          </p:nvPr>
        </p:nvSpPr>
        <p:spPr>
          <a:xfrm>
            <a:off x="9000000" y="6480000"/>
            <a:ext cx="2844801" cy="368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59</a:t>
            </a:fld>
            <a:endParaRPr lang="fr-CA"/>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6" name="Titre 3"/>
          <p:cNvSpPr txBox="1"/>
          <p:nvPr>
            <p:custDataLst>
              <p:tags r:id="rId1"/>
            </p:custDataLst>
          </p:nvPr>
        </p:nvSpPr>
        <p:spPr>
          <a:xfrm>
            <a:off x="369198" y="1155548"/>
            <a:ext cx="5192889"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r">
              <a:lnSpc>
                <a:spcPct val="90000"/>
              </a:lnSpc>
              <a:defRPr sz="4000" b="1" spc="-150">
                <a:solidFill>
                  <a:srgbClr val="5DAAB0"/>
                </a:solidFill>
                <a:latin typeface="Constantia"/>
                <a:ea typeface="Constantia"/>
                <a:cs typeface="Constantia"/>
                <a:sym typeface="Constantia"/>
              </a:defRPr>
            </a:pPr>
            <a:r>
              <a:rPr lang="en-CA" sz="4000" spc="-105">
                <a:solidFill>
                  <a:srgbClr val="008080"/>
                </a:solidFill>
              </a:rPr>
              <a:t>LIFE AFTER CANCER</a:t>
            </a:r>
            <a:endParaRPr sz="4000" spc="-90">
              <a:solidFill>
                <a:srgbClr val="F2F2F2"/>
              </a:solidFill>
              <a:latin typeface="Corbel"/>
              <a:ea typeface="Corbel"/>
              <a:cs typeface="Corbel"/>
              <a:sym typeface="Corbel"/>
            </a:endParaRPr>
          </a:p>
        </p:txBody>
      </p:sp>
      <p:sp>
        <p:nvSpPr>
          <p:cNvPr id="1787" name="ZoneTexte 3"/>
          <p:cNvSpPr txBox="1"/>
          <p:nvPr>
            <p:custDataLst>
              <p:tags r:id="rId2"/>
            </p:custDataLst>
          </p:nvPr>
        </p:nvSpPr>
        <p:spPr>
          <a:xfrm>
            <a:off x="369198" y="3272711"/>
            <a:ext cx="5317228" cy="1815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a:defRPr sz="1400"/>
            </a:pPr>
            <a:r>
              <a:rPr lang="en-CA">
                <a:solidFill>
                  <a:schemeClr val="tx1"/>
                </a:solidFill>
              </a:rPr>
              <a:t>In this video, Rachelle Roy, Sandie Oberoi and a team of patient partners share their stories to</a:t>
            </a:r>
            <a:r>
              <a:rPr lang="en-CA"/>
              <a:t> educate patients, loved ones and  professionals about the entire cancer journey, from diagnosis to post-treatment.</a:t>
            </a:r>
          </a:p>
          <a:p>
            <a:pPr algn="just">
              <a:defRPr sz="1400"/>
            </a:pPr>
            <a:endParaRPr lang="en-CA"/>
          </a:p>
          <a:p>
            <a:pPr algn="just">
              <a:defRPr sz="1400"/>
            </a:pPr>
            <a:r>
              <a:rPr lang="en-CA"/>
              <a:t>By sharing their stories, these patient partners give hope to patients and their loved ones, encouraging them to seek out support and services.</a:t>
            </a:r>
          </a:p>
        </p:txBody>
      </p:sp>
      <p:pic>
        <p:nvPicPr>
          <p:cNvPr id="1788" name="Image 2" descr="Image 2">
            <a:hlinkClick r:id="rId6"/>
          </p:cNvPr>
          <p:cNvPicPr>
            <a:picLocks noChangeAspect="1"/>
          </p:cNvPicPr>
          <p:nvPr>
            <p:custDataLst>
              <p:tags r:id="rId3"/>
            </p:custDataLst>
          </p:nvPr>
        </p:nvPicPr>
        <p:blipFill>
          <a:blip r:embed="rId7"/>
          <a:stretch>
            <a:fillRect/>
          </a:stretch>
        </p:blipFill>
        <p:spPr>
          <a:xfrm>
            <a:off x="6776922" y="1903445"/>
            <a:ext cx="4540476" cy="2600373"/>
          </a:xfrm>
          <a:prstGeom prst="rect">
            <a:avLst/>
          </a:prstGeom>
          <a:ln w="12700">
            <a:miter lim="400000"/>
          </a:ln>
        </p:spPr>
      </p:pic>
      <p:sp>
        <p:nvSpPr>
          <p:cNvPr id="1790" name="Numéro de diapositive"/>
          <p:cNvSpPr txBox="1">
            <a:spLocks noGrp="1"/>
          </p:cNvSpPr>
          <p:nvPr>
            <p:ph type="sldNum" sz="quarter" idx="4294967295"/>
            <p:custDataLst>
              <p:tags r:id="rId4"/>
            </p:custDataLst>
          </p:nvPr>
        </p:nvSpPr>
        <p:spPr>
          <a:xfrm>
            <a:off x="9000000" y="6480000"/>
            <a:ext cx="2844801" cy="3683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6" name="Titre 7"/>
          <p:cNvSpPr txBox="1">
            <a:spLocks noGrp="1"/>
          </p:cNvSpPr>
          <p:nvPr>
            <p:ph type="title"/>
            <p:custDataLst>
              <p:tags r:id="rId1"/>
            </p:custDataLst>
          </p:nvPr>
        </p:nvSpPr>
        <p:spPr>
          <a:xfrm>
            <a:off x="564931" y="1240435"/>
            <a:ext cx="10719842" cy="805162"/>
          </a:xfrm>
          <a:prstGeom prst="rect">
            <a:avLst/>
          </a:prstGeom>
        </p:spPr>
        <p:txBody>
          <a:bodyPr/>
          <a:lstStyle>
            <a:lvl1pPr>
              <a:defRPr spc="-200"/>
            </a:lvl1pPr>
          </a:lstStyle>
          <a:p>
            <a:r>
              <a:t>Données issues du sondage </a:t>
            </a:r>
            <a:r>
              <a:rPr err="1"/>
              <a:t>expérience</a:t>
            </a:r>
            <a:r>
              <a:t> patient</a:t>
            </a:r>
          </a:p>
        </p:txBody>
      </p:sp>
      <p:sp>
        <p:nvSpPr>
          <p:cNvPr id="2447" name="Titre 3"/>
          <p:cNvSpPr txBox="1"/>
          <p:nvPr>
            <p:custDataLst>
              <p:tags r:id="rId2"/>
            </p:custDataLst>
          </p:nvPr>
        </p:nvSpPr>
        <p:spPr>
          <a:xfrm>
            <a:off x="431999" y="45718"/>
            <a:ext cx="11236561" cy="1032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81000"/>
              </a:lnSpc>
              <a:defRPr sz="3400" b="1" spc="-200">
                <a:solidFill>
                  <a:srgbClr val="373545"/>
                </a:solidFill>
                <a:latin typeface="Constantia"/>
                <a:ea typeface="Constantia"/>
                <a:cs typeface="Constantia"/>
                <a:sym typeface="Constantia"/>
              </a:defRPr>
            </a:lvl1pPr>
          </a:lstStyle>
          <a:p>
            <a:r>
              <a:rPr lang="en-US"/>
              <a:t>Adapting the Accreditation Canada required organizational practices </a:t>
            </a:r>
            <a:r>
              <a:rPr lang="en-CA"/>
              <a:t>–</a:t>
            </a:r>
            <a:r>
              <a:t> </a:t>
            </a:r>
            <a:r>
              <a:rPr lang="en-US"/>
              <a:t>Information transfer at care transitions</a:t>
            </a:r>
            <a:endParaRPr/>
          </a:p>
        </p:txBody>
      </p:sp>
      <p:graphicFrame>
        <p:nvGraphicFramePr>
          <p:cNvPr id="2448" name="Tableau 8"/>
          <p:cNvGraphicFramePr/>
          <p:nvPr>
            <p:custDataLst>
              <p:tags r:id="rId3"/>
            </p:custDataLst>
            <p:extLst>
              <p:ext uri="{D42A27DB-BD31-4B8C-83A1-F6EECF244321}">
                <p14:modId xmlns:p14="http://schemas.microsoft.com/office/powerpoint/2010/main" val="3523796859"/>
              </p:ext>
            </p:extLst>
          </p:nvPr>
        </p:nvGraphicFramePr>
        <p:xfrm>
          <a:off x="21769" y="1430059"/>
          <a:ext cx="12192000" cy="5501091"/>
        </p:xfrm>
        <a:graphic>
          <a:graphicData uri="http://schemas.openxmlformats.org/drawingml/2006/table">
            <a:tbl>
              <a:tblPr firstRow="1" bandRow="1">
                <a:tableStyleId>{4C3C2611-4C71-4FC5-86AE-919BDF0F9419}</a:tableStyleId>
              </a:tblPr>
              <a:tblGrid>
                <a:gridCol w="5772494">
                  <a:extLst>
                    <a:ext uri="{9D8B030D-6E8A-4147-A177-3AD203B41FA5}">
                      <a16:colId xmlns:a16="http://schemas.microsoft.com/office/drawing/2014/main" val="20000"/>
                    </a:ext>
                  </a:extLst>
                </a:gridCol>
                <a:gridCol w="6419506">
                  <a:extLst>
                    <a:ext uri="{9D8B030D-6E8A-4147-A177-3AD203B41FA5}">
                      <a16:colId xmlns:a16="http://schemas.microsoft.com/office/drawing/2014/main" val="20001"/>
                    </a:ext>
                  </a:extLst>
                </a:gridCol>
              </a:tblGrid>
              <a:tr h="837121">
                <a:tc>
                  <a:txBody>
                    <a:bodyPr/>
                    <a:lstStyle/>
                    <a:p>
                      <a:pPr algn="just">
                        <a:defRPr sz="1800" b="0">
                          <a:solidFill>
                            <a:srgbClr val="000000"/>
                          </a:solidFill>
                        </a:defRPr>
                      </a:pPr>
                      <a:r>
                        <a:rPr lang="en-CA" b="1" noProof="0">
                          <a:solidFill>
                            <a:srgbClr val="FFFFFF"/>
                          </a:solidFill>
                        </a:rPr>
                        <a:t>Accreditation Canada standards</a:t>
                      </a:r>
                    </a:p>
                    <a:p>
                      <a:pPr algn="just">
                        <a:defRPr sz="1800" b="0">
                          <a:solidFill>
                            <a:srgbClr val="000000"/>
                          </a:solidFill>
                        </a:defRPr>
                      </a:pPr>
                      <a:r>
                        <a:rPr lang="en-CA" sz="1400" b="1" noProof="0">
                          <a:solidFill>
                            <a:srgbClr val="FFFFFF"/>
                          </a:solidFill>
                        </a:rPr>
                        <a:t>(Accreditation Canada 2019)</a:t>
                      </a:r>
                    </a:p>
                  </a:txBody>
                  <a:tcPr marL="45720" marR="45720" horzOverflow="overflow">
                    <a:solidFill>
                      <a:srgbClr val="008080"/>
                    </a:solidFill>
                  </a:tcPr>
                </a:tc>
                <a:tc>
                  <a:txBody>
                    <a:bodyPr/>
                    <a:lstStyle/>
                    <a:p>
                      <a:pPr algn="just">
                        <a:defRPr sz="1800" b="0">
                          <a:solidFill>
                            <a:srgbClr val="000000"/>
                          </a:solidFill>
                        </a:defRPr>
                      </a:pPr>
                      <a:r>
                        <a:rPr lang="en-CA" b="1" noProof="0">
                          <a:solidFill>
                            <a:srgbClr val="FFFFFF"/>
                          </a:solidFill>
                        </a:rPr>
                        <a:t>Proposed tools that relate to the standard</a:t>
                      </a:r>
                    </a:p>
                  </a:txBody>
                  <a:tcPr marL="45720" marR="45720" horzOverflow="overflow">
                    <a:solidFill>
                      <a:srgbClr val="008080"/>
                    </a:solidFill>
                  </a:tcPr>
                </a:tc>
                <a:extLst>
                  <a:ext uri="{0D108BD9-81ED-4DB2-BD59-A6C34878D82A}">
                    <a16:rowId xmlns:a16="http://schemas.microsoft.com/office/drawing/2014/main" val="10000"/>
                  </a:ext>
                </a:extLst>
              </a:tr>
              <a:tr h="4663970">
                <a:tc>
                  <a:txBody>
                    <a:bodyPr/>
                    <a:lstStyle/>
                    <a:p>
                      <a:pPr marL="0" indent="0" algn="just"/>
                      <a:r>
                        <a:rPr lang="en-CA" noProof="0"/>
                        <a:t>7.1.123 </a:t>
                      </a:r>
                      <a:r>
                        <a:rPr lang="en-US"/>
                        <a:t>Appropriate follow-up services for the client, where applicable, are coordinated in collaboration with the client, family, other teams, and organizations</a:t>
                      </a:r>
                      <a:r>
                        <a:rPr lang="en-CA" noProof="0"/>
                        <a:t>. </a:t>
                      </a:r>
                      <a:r>
                        <a:rPr lang="en-US"/>
                        <a:t>Responsibility for the client's care continues until service has ended or the client has been transferred to another team, service, or organization</a:t>
                      </a:r>
                      <a:r>
                        <a:rPr lang="en-CA" noProof="0"/>
                        <a:t>. </a:t>
                      </a:r>
                    </a:p>
                    <a:p>
                      <a:pPr marL="0" indent="0" algn="just"/>
                      <a:r>
                        <a:rPr lang="en-US"/>
                        <a:t>Follow-up services may include primary care, home and community services, community-based rehabilitation, psychological counselling services, and recommendations for ongoing care</a:t>
                      </a:r>
                      <a:r>
                        <a:rPr lang="en-CA" noProof="0"/>
                        <a:t>.</a:t>
                      </a:r>
                    </a:p>
                    <a:p>
                      <a:pPr marL="0" indent="0" algn="just"/>
                      <a:endParaRPr lang="en-CA" noProof="0"/>
                    </a:p>
                    <a:p>
                      <a:pPr marL="0" indent="0" algn="just"/>
                      <a:r>
                        <a:rPr lang="en-CA" noProof="0"/>
                        <a:t>7.1.124 </a:t>
                      </a:r>
                      <a:r>
                        <a:rPr lang="en-US"/>
                        <a:t>Responsibility for follow-up care is determined in partnership with the client, family, and primary care provider</a:t>
                      </a:r>
                      <a:r>
                        <a:rPr lang="en-CA" noProof="0"/>
                        <a:t>. </a:t>
                      </a:r>
                      <a:r>
                        <a:rPr lang="en-US"/>
                        <a:t>Clarity regarding who is responsible for surveillance, other cancer screenings, and preventative health care is important when clients with cancer transition from one service to another</a:t>
                      </a:r>
                      <a:r>
                        <a:rPr lang="en-CA" noProof="0"/>
                        <a:t>.</a:t>
                      </a:r>
                    </a:p>
                    <a:p>
                      <a:pPr marL="0" indent="0" algn="just"/>
                      <a:endParaRPr lang="en-CA" noProof="0"/>
                    </a:p>
                    <a:p>
                      <a:pPr marL="0" indent="0" algn="just"/>
                      <a:r>
                        <a:rPr lang="en-CA" noProof="0"/>
                        <a:t>7.1.131 </a:t>
                      </a:r>
                      <a:r>
                        <a:rPr lang="en-US"/>
                        <a:t>T</a:t>
                      </a:r>
                      <a:r>
                        <a:rPr lang="en-US" sz="1200" b="0" i="0" u="none" strike="noStrike" cap="none" spc="0" baseline="0">
                          <a:solidFill>
                            <a:srgbClr val="000000"/>
                          </a:solidFill>
                          <a:uFillTx/>
                          <a:latin typeface="Arial"/>
                          <a:cs typeface="Arial"/>
                          <a:sym typeface="Arial"/>
                        </a:rPr>
                        <a:t>he client's risk of readmission is assessed, where applicable, and appropriate follow-up is coordinated</a:t>
                      </a:r>
                      <a:r>
                        <a:rPr lang="en-CA" sz="1200" b="0" i="0" u="none" strike="noStrike" cap="none" spc="0" baseline="0" noProof="0">
                          <a:solidFill>
                            <a:srgbClr val="000000"/>
                          </a:solidFill>
                          <a:uFillTx/>
                          <a:latin typeface="Arial"/>
                          <a:cs typeface="Arial"/>
                          <a:sym typeface="Arial"/>
                        </a:rPr>
                        <a:t>. </a:t>
                      </a:r>
                    </a:p>
                  </a:txBody>
                  <a:tcPr marL="45720" marR="45720" horzOverflow="overflow">
                    <a:solidFill>
                      <a:srgbClr val="E6E6E6"/>
                    </a:solidFill>
                  </a:tcPr>
                </a:tc>
                <a:tc>
                  <a:txBody>
                    <a:bodyPr/>
                    <a:lstStyle/>
                    <a:p>
                      <a:pPr algn="ctr">
                        <a:defRPr sz="1200" b="1">
                          <a:solidFill>
                            <a:srgbClr val="008080"/>
                          </a:solidFill>
                        </a:defRPr>
                      </a:pPr>
                      <a:r>
                        <a:rPr lang="en-CA" noProof="0"/>
                        <a:t>Risk Stratification and Self-Care Capacity Assessment </a:t>
                      </a:r>
                    </a:p>
                    <a:p>
                      <a:pPr algn="just">
                        <a:defRPr sz="1800"/>
                      </a:pPr>
                      <a:endParaRPr lang="en-CA" noProof="0"/>
                    </a:p>
                  </a:txBody>
                  <a:tcPr marL="45720" marR="45720" horzOverflow="overflow">
                    <a:solidFill>
                      <a:srgbClr val="E6E6E6"/>
                    </a:solidFill>
                  </a:tcPr>
                </a:tc>
                <a:extLst>
                  <a:ext uri="{0D108BD9-81ED-4DB2-BD59-A6C34878D82A}">
                    <a16:rowId xmlns:a16="http://schemas.microsoft.com/office/drawing/2014/main" val="10001"/>
                  </a:ext>
                </a:extLst>
              </a:tr>
            </a:tbl>
          </a:graphicData>
        </a:graphic>
      </p:graphicFrame>
      <p:sp>
        <p:nvSpPr>
          <p:cNvPr id="2449" name="ZoneTexte 11"/>
          <p:cNvSpPr txBox="1"/>
          <p:nvPr>
            <p:custDataLst>
              <p:tags r:id="rId4"/>
            </p:custDataLst>
          </p:nvPr>
        </p:nvSpPr>
        <p:spPr>
          <a:xfrm>
            <a:off x="6009082" y="2278896"/>
            <a:ext cx="5660709"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solidFill>
                  <a:srgbClr val="008080"/>
                </a:solidFill>
              </a:defRPr>
            </a:lvl1pPr>
          </a:lstStyle>
          <a:p>
            <a:endParaRPr/>
          </a:p>
        </p:txBody>
      </p:sp>
      <p:sp>
        <p:nvSpPr>
          <p:cNvPr id="2451" name="Espace réservé du numéro de diapositive 2"/>
          <p:cNvSpPr txBox="1">
            <a:spLocks noGrp="1"/>
          </p:cNvSpPr>
          <p:nvPr>
            <p:ph type="sldNum" sz="quarter" idx="4294967295"/>
            <p:custDataLst>
              <p:tags r:id="rId5"/>
            </p:custDataLst>
          </p:nvPr>
        </p:nvSpPr>
        <p:spPr>
          <a:xfrm>
            <a:off x="11847730" y="7296260"/>
            <a:ext cx="256541"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normAutofit lnSpcReduction="10000"/>
          </a:bodyPr>
          <a:lstStyle>
            <a:lvl1pPr algn="ctr">
              <a:defRPr>
                <a:solidFill>
                  <a:srgbClr val="FFFFFF"/>
                </a:solidFill>
                <a:latin typeface="Corbel"/>
                <a:ea typeface="Corbel"/>
                <a:cs typeface="Corbel"/>
                <a:sym typeface="Corbel"/>
              </a:defRPr>
            </a:lvl1pPr>
          </a:lstStyle>
          <a:p>
            <a:fld id="{86CB4B4D-7CA3-9044-876B-883B54F8677D}" type="slidenum">
              <a:rPr/>
              <a:t>60</a:t>
            </a:fld>
            <a:endParaRPr/>
          </a:p>
        </p:txBody>
      </p:sp>
      <p:sp>
        <p:nvSpPr>
          <p:cNvPr id="2" name="Numéro de diapositive">
            <a:extLst>
              <a:ext uri="{FF2B5EF4-FFF2-40B4-BE49-F238E27FC236}">
                <a16:creationId xmlns:a16="http://schemas.microsoft.com/office/drawing/2014/main" id="{D3AD5CFD-20B2-E916-1B6C-667E4F9C2365}"/>
              </a:ext>
            </a:extLst>
          </p:cNvPr>
          <p:cNvSpPr txBox="1">
            <a:spLocks/>
          </p:cNvSpPr>
          <p:nvPr>
            <p:custDataLst>
              <p:tags r:id="rId6"/>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60</a:t>
            </a:fld>
            <a:endParaRPr lang="fr-CA"/>
          </a:p>
        </p:txBody>
      </p:sp>
      <p:pic>
        <p:nvPicPr>
          <p:cNvPr id="3" name="Picture 2">
            <a:hlinkClick r:id="rId8"/>
            <a:extLst>
              <a:ext uri="{FF2B5EF4-FFF2-40B4-BE49-F238E27FC236}">
                <a16:creationId xmlns:a16="http://schemas.microsoft.com/office/drawing/2014/main" id="{CA943670-736D-BBE0-82F8-8113046B2C66}"/>
              </a:ext>
            </a:extLst>
          </p:cNvPr>
          <p:cNvPicPr>
            <a:picLocks noChangeAspect="1"/>
          </p:cNvPicPr>
          <p:nvPr/>
        </p:nvPicPr>
        <p:blipFill>
          <a:blip r:embed="rId9"/>
          <a:stretch>
            <a:fillRect/>
          </a:stretch>
        </p:blipFill>
        <p:spPr>
          <a:xfrm>
            <a:off x="6916827" y="2908066"/>
            <a:ext cx="4166345" cy="2831423"/>
          </a:xfrm>
          <a:prstGeom prst="rect">
            <a:avLst/>
          </a:prstGeom>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3" name="Tableau 12"/>
          <p:cNvGraphicFramePr/>
          <p:nvPr>
            <p:custDataLst>
              <p:tags r:id="rId1"/>
            </p:custDataLst>
            <p:extLst>
              <p:ext uri="{D42A27DB-BD31-4B8C-83A1-F6EECF244321}">
                <p14:modId xmlns:p14="http://schemas.microsoft.com/office/powerpoint/2010/main" val="3566402025"/>
              </p:ext>
            </p:extLst>
          </p:nvPr>
        </p:nvGraphicFramePr>
        <p:xfrm>
          <a:off x="0" y="1333293"/>
          <a:ext cx="12192000" cy="5634435"/>
        </p:xfrm>
        <a:graphic>
          <a:graphicData uri="http://schemas.openxmlformats.org/drawingml/2006/table">
            <a:tbl>
              <a:tblPr bandRow="1">
                <a:tableStyleId>{4C3C2611-4C71-4FC5-86AE-919BDF0F9419}</a:tableStyleId>
              </a:tblPr>
              <a:tblGrid>
                <a:gridCol w="5772492">
                  <a:extLst>
                    <a:ext uri="{9D8B030D-6E8A-4147-A177-3AD203B41FA5}">
                      <a16:colId xmlns:a16="http://schemas.microsoft.com/office/drawing/2014/main" val="20000"/>
                    </a:ext>
                  </a:extLst>
                </a:gridCol>
                <a:gridCol w="6419508">
                  <a:extLst>
                    <a:ext uri="{9D8B030D-6E8A-4147-A177-3AD203B41FA5}">
                      <a16:colId xmlns:a16="http://schemas.microsoft.com/office/drawing/2014/main" val="20001"/>
                    </a:ext>
                  </a:extLst>
                </a:gridCol>
              </a:tblGrid>
              <a:tr h="5634435">
                <a:tc>
                  <a:txBody>
                    <a:bodyPr/>
                    <a:lstStyle/>
                    <a:p>
                      <a:pPr marL="0" indent="0" algn="just">
                        <a:defRPr b="1"/>
                      </a:pPr>
                      <a:r>
                        <a:rPr lang="fr-CA" b="0" noProof="0"/>
                        <a:t>7.1.126 </a:t>
                      </a:r>
                      <a:r>
                        <a:rPr lang="en-US" b="0"/>
                        <a:t>The client's physical and psychosocial readiness for transition, including their capacity to self-manage their health, is assessed</a:t>
                      </a:r>
                      <a:r>
                        <a:rPr lang="fr-CA" b="0" noProof="0"/>
                        <a:t>. </a:t>
                      </a:r>
                      <a:r>
                        <a:rPr lang="en-US" b="0"/>
                        <a:t>This assessment happens as early as possible within the care process. Instances where self-management would benefit the client are determined. Capacity to self-manage is influenced by factors such as access to a support network, community care options, cognitive and physical ability, and literacy level.</a:t>
                      </a:r>
                      <a:endParaRPr b="0">
                        <a:solidFill>
                          <a:srgbClr val="FFFFFF"/>
                        </a:solidFill>
                      </a:endParaRPr>
                    </a:p>
                  </a:txBody>
                  <a:tcPr marL="45720" marR="45720" horzOverflow="overflow">
                    <a:lnB w="38100">
                      <a:solidFill>
                        <a:srgbClr val="FFFFFF"/>
                      </a:solidFill>
                    </a:lnB>
                    <a:solidFill>
                      <a:srgbClr val="E6E6E6"/>
                    </a:solidFill>
                  </a:tcPr>
                </a:tc>
                <a:tc>
                  <a:txBody>
                    <a:bodyPr/>
                    <a:lstStyle/>
                    <a:p>
                      <a:pPr algn="just">
                        <a:defRPr sz="1800" b="1"/>
                      </a:pPr>
                      <a:endParaRPr/>
                    </a:p>
                  </a:txBody>
                  <a:tcPr marL="45720" marR="45720" horzOverflow="overflow">
                    <a:lnB w="38100">
                      <a:solidFill>
                        <a:srgbClr val="FFFFFF"/>
                      </a:solidFill>
                    </a:lnB>
                    <a:solidFill>
                      <a:srgbClr val="E7E7E7"/>
                    </a:solidFill>
                  </a:tcPr>
                </a:tc>
                <a:extLst>
                  <a:ext uri="{0D108BD9-81ED-4DB2-BD59-A6C34878D82A}">
                    <a16:rowId xmlns:a16="http://schemas.microsoft.com/office/drawing/2014/main" val="10000"/>
                  </a:ext>
                </a:extLst>
              </a:tr>
            </a:tbl>
          </a:graphicData>
        </a:graphic>
      </p:graphicFrame>
      <p:graphicFrame>
        <p:nvGraphicFramePr>
          <p:cNvPr id="2454" name="Tableau 13"/>
          <p:cNvGraphicFramePr/>
          <p:nvPr>
            <p:custDataLst>
              <p:tags r:id="rId2"/>
            </p:custDataLst>
            <p:extLst>
              <p:ext uri="{D42A27DB-BD31-4B8C-83A1-F6EECF244321}">
                <p14:modId xmlns:p14="http://schemas.microsoft.com/office/powerpoint/2010/main" val="1158368264"/>
              </p:ext>
            </p:extLst>
          </p:nvPr>
        </p:nvGraphicFramePr>
        <p:xfrm>
          <a:off x="0" y="0"/>
          <a:ext cx="12192000" cy="1333293"/>
        </p:xfrm>
        <a:graphic>
          <a:graphicData uri="http://schemas.openxmlformats.org/drawingml/2006/table">
            <a:tbl>
              <a:tblPr bandRow="1">
                <a:tableStyleId>{4C3C2611-4C71-4FC5-86AE-919BDF0F9419}</a:tableStyleId>
              </a:tblPr>
              <a:tblGrid>
                <a:gridCol w="5772492">
                  <a:extLst>
                    <a:ext uri="{9D8B030D-6E8A-4147-A177-3AD203B41FA5}">
                      <a16:colId xmlns:a16="http://schemas.microsoft.com/office/drawing/2014/main" val="20000"/>
                    </a:ext>
                  </a:extLst>
                </a:gridCol>
                <a:gridCol w="6419508">
                  <a:extLst>
                    <a:ext uri="{9D8B030D-6E8A-4147-A177-3AD203B41FA5}">
                      <a16:colId xmlns:a16="http://schemas.microsoft.com/office/drawing/2014/main" val="20001"/>
                    </a:ext>
                  </a:extLst>
                </a:gridCol>
              </a:tblGrid>
              <a:tr h="1333293">
                <a:tc>
                  <a:txBody>
                    <a:bodyPr/>
                    <a:lstStyle/>
                    <a:p>
                      <a:pPr algn="just">
                        <a:defRPr sz="1800" b="0">
                          <a:solidFill>
                            <a:srgbClr val="000000"/>
                          </a:solidFill>
                        </a:defRPr>
                      </a:pPr>
                      <a:r>
                        <a:rPr lang="en-CA" b="1" noProof="0">
                          <a:solidFill>
                            <a:srgbClr val="FFFFFF"/>
                          </a:solidFill>
                        </a:rPr>
                        <a:t>Accreditation Canada standards</a:t>
                      </a:r>
                    </a:p>
                    <a:p>
                      <a:pPr marL="0" marR="0" lvl="0" indent="0" algn="just" defTabSz="914400" rtl="0" eaLnBrk="1" fontAlgn="auto" latinLnBrk="0" hangingPunct="1">
                        <a:lnSpc>
                          <a:spcPct val="100000"/>
                        </a:lnSpc>
                        <a:spcBef>
                          <a:spcPts val="0"/>
                        </a:spcBef>
                        <a:spcAft>
                          <a:spcPts val="0"/>
                        </a:spcAft>
                        <a:buClrTx/>
                        <a:buSzTx/>
                        <a:buFontTx/>
                        <a:buNone/>
                        <a:tabLst/>
                        <a:defRPr sz="1800"/>
                      </a:pPr>
                      <a:r>
                        <a:rPr lang="fr-CA" sz="1400" b="1" noProof="0">
                          <a:solidFill>
                            <a:srgbClr val="FFFFFF"/>
                          </a:solidFill>
                        </a:rPr>
                        <a:t>(</a:t>
                      </a:r>
                      <a:r>
                        <a:rPr lang="fr-CA" sz="1400" b="1" noProof="0" err="1">
                          <a:solidFill>
                            <a:srgbClr val="FFFFFF"/>
                          </a:solidFill>
                        </a:rPr>
                        <a:t>Accreditation</a:t>
                      </a:r>
                      <a:r>
                        <a:rPr lang="fr-CA" sz="1400" b="1" noProof="0">
                          <a:solidFill>
                            <a:srgbClr val="FFFFFF"/>
                          </a:solidFill>
                        </a:rPr>
                        <a:t> Canada 2019)</a:t>
                      </a:r>
                    </a:p>
                  </a:txBody>
                  <a:tcPr marL="45720" marR="45720" horzOverflow="overflow">
                    <a:lnB w="38100">
                      <a:solidFill>
                        <a:srgbClr val="FFFFFF"/>
                      </a:solidFill>
                    </a:lnB>
                    <a:solidFill>
                      <a:srgbClr val="008080"/>
                    </a:solidFill>
                  </a:tcPr>
                </a:tc>
                <a:tc>
                  <a:txBody>
                    <a:bodyPr/>
                    <a:lstStyle/>
                    <a:p>
                      <a:pPr algn="just">
                        <a:defRPr sz="1800" b="0">
                          <a:solidFill>
                            <a:srgbClr val="000000"/>
                          </a:solidFill>
                        </a:defRPr>
                      </a:pPr>
                      <a:r>
                        <a:rPr lang="en-CA" b="1" noProof="0">
                          <a:solidFill>
                            <a:srgbClr val="FFFFFF"/>
                          </a:solidFill>
                        </a:rPr>
                        <a:t>Proposed tools that relate to the standard</a:t>
                      </a:r>
                    </a:p>
                  </a:txBody>
                  <a:tcPr marL="45720" marR="45720" horzOverflow="overflow">
                    <a:lnB w="38100">
                      <a:solidFill>
                        <a:srgbClr val="FFFFFF"/>
                      </a:solidFill>
                    </a:lnB>
                    <a:solidFill>
                      <a:srgbClr val="008080"/>
                    </a:solidFill>
                  </a:tcPr>
                </a:tc>
                <a:extLst>
                  <a:ext uri="{0D108BD9-81ED-4DB2-BD59-A6C34878D82A}">
                    <a16:rowId xmlns:a16="http://schemas.microsoft.com/office/drawing/2014/main" val="10000"/>
                  </a:ext>
                </a:extLst>
              </a:tr>
            </a:tbl>
          </a:graphicData>
        </a:graphic>
      </p:graphicFrame>
      <p:sp>
        <p:nvSpPr>
          <p:cNvPr id="2455" name="ZoneTexte 15"/>
          <p:cNvSpPr txBox="1"/>
          <p:nvPr>
            <p:custDataLst>
              <p:tags r:id="rId3"/>
            </p:custDataLst>
          </p:nvPr>
        </p:nvSpPr>
        <p:spPr>
          <a:xfrm>
            <a:off x="6868886" y="1837211"/>
            <a:ext cx="3358724"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latin typeface="Candara"/>
                <a:ea typeface="Candara"/>
                <a:cs typeface="Candara"/>
                <a:sym typeface="Candara"/>
              </a:defRPr>
            </a:lvl1pPr>
          </a:lstStyle>
          <a:p>
            <a:pPr algn="ctr"/>
            <a:r>
              <a:rPr lang="en-US">
                <a:latin typeface="Arial" panose="020B0604020202020204" pitchFamily="34" charset="0"/>
                <a:cs typeface="Arial" panose="020B0604020202020204" pitchFamily="34" charset="0"/>
              </a:rPr>
              <a:t>End-of-Treatment Preparation Tool</a:t>
            </a:r>
            <a:endParaRPr>
              <a:latin typeface="Arial" panose="020B0604020202020204" pitchFamily="34" charset="0"/>
              <a:cs typeface="Arial" panose="020B0604020202020204" pitchFamily="34" charset="0"/>
            </a:endParaRPr>
          </a:p>
        </p:txBody>
      </p:sp>
      <p:sp>
        <p:nvSpPr>
          <p:cNvPr id="2" name="Numéro de diapositive">
            <a:extLst>
              <a:ext uri="{FF2B5EF4-FFF2-40B4-BE49-F238E27FC236}">
                <a16:creationId xmlns:a16="http://schemas.microsoft.com/office/drawing/2014/main" id="{5F6080BD-5D9C-5B7A-3AC3-CE457858C2EC}"/>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61</a:t>
            </a:fld>
            <a:endParaRPr lang="fr-CA"/>
          </a:p>
        </p:txBody>
      </p:sp>
      <p:pic>
        <p:nvPicPr>
          <p:cNvPr id="3" name="Picture 2">
            <a:hlinkClick r:id="rId6"/>
            <a:extLst>
              <a:ext uri="{FF2B5EF4-FFF2-40B4-BE49-F238E27FC236}">
                <a16:creationId xmlns:a16="http://schemas.microsoft.com/office/drawing/2014/main" id="{0022A5C1-792E-74F5-1ECF-8ECB11093A9D}"/>
              </a:ext>
            </a:extLst>
          </p:cNvPr>
          <p:cNvPicPr>
            <a:picLocks noChangeAspect="1"/>
          </p:cNvPicPr>
          <p:nvPr/>
        </p:nvPicPr>
        <p:blipFill>
          <a:blip r:embed="rId7"/>
          <a:stretch>
            <a:fillRect/>
          </a:stretch>
        </p:blipFill>
        <p:spPr>
          <a:xfrm>
            <a:off x="6868886" y="2589894"/>
            <a:ext cx="4008664" cy="2499924"/>
          </a:xfrm>
          <a:prstGeom prst="rect">
            <a:avLst/>
          </a:prstGeom>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9" name="Tableau 5"/>
          <p:cNvGraphicFramePr/>
          <p:nvPr>
            <p:custDataLst>
              <p:tags r:id="rId1"/>
            </p:custDataLst>
            <p:extLst>
              <p:ext uri="{D42A27DB-BD31-4B8C-83A1-F6EECF244321}">
                <p14:modId xmlns:p14="http://schemas.microsoft.com/office/powerpoint/2010/main" val="2292196746"/>
              </p:ext>
            </p:extLst>
          </p:nvPr>
        </p:nvGraphicFramePr>
        <p:xfrm>
          <a:off x="0" y="0"/>
          <a:ext cx="12192000" cy="6858000"/>
        </p:xfrm>
        <a:graphic>
          <a:graphicData uri="http://schemas.openxmlformats.org/drawingml/2006/table">
            <a:tbl>
              <a:tblPr firstRow="1" bandRow="1">
                <a:tableStyleId>{4C3C2611-4C71-4FC5-86AE-919BDF0F9419}</a:tableStyleId>
              </a:tblPr>
              <a:tblGrid>
                <a:gridCol w="5284594">
                  <a:extLst>
                    <a:ext uri="{9D8B030D-6E8A-4147-A177-3AD203B41FA5}">
                      <a16:colId xmlns:a16="http://schemas.microsoft.com/office/drawing/2014/main" val="20000"/>
                    </a:ext>
                  </a:extLst>
                </a:gridCol>
                <a:gridCol w="6907406">
                  <a:extLst>
                    <a:ext uri="{9D8B030D-6E8A-4147-A177-3AD203B41FA5}">
                      <a16:colId xmlns:a16="http://schemas.microsoft.com/office/drawing/2014/main" val="20001"/>
                    </a:ext>
                  </a:extLst>
                </a:gridCol>
              </a:tblGrid>
              <a:tr h="932651">
                <a:tc>
                  <a:txBody>
                    <a:bodyPr/>
                    <a:lstStyle/>
                    <a:p>
                      <a:pPr algn="just">
                        <a:defRPr sz="1800" b="0">
                          <a:solidFill>
                            <a:srgbClr val="000000"/>
                          </a:solidFill>
                        </a:defRPr>
                      </a:pPr>
                      <a:r>
                        <a:rPr lang="en-CA" b="1" noProof="0">
                          <a:solidFill>
                            <a:srgbClr val="FFFFFF"/>
                          </a:solidFill>
                        </a:rPr>
                        <a:t>Accreditation Canada standards</a:t>
                      </a:r>
                    </a:p>
                    <a:p>
                      <a:pPr marL="0" marR="0" lvl="0" indent="0" algn="just"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lang="fr-CA" sz="1400" b="1" noProof="0">
                          <a:solidFill>
                            <a:srgbClr val="FFFFFF"/>
                          </a:solidFill>
                        </a:rPr>
                        <a:t>(Accréditation Agrément Canada 2019)</a:t>
                      </a:r>
                    </a:p>
                  </a:txBody>
                  <a:tcPr marL="45720" marR="45720" horzOverflow="overflow">
                    <a:solidFill>
                      <a:srgbClr val="008080"/>
                    </a:solidFill>
                  </a:tcPr>
                </a:tc>
                <a:tc>
                  <a:txBody>
                    <a:bodyPr/>
                    <a:lstStyle/>
                    <a:p>
                      <a:pPr algn="just">
                        <a:defRPr sz="1800" b="0">
                          <a:solidFill>
                            <a:srgbClr val="000000"/>
                          </a:solidFill>
                        </a:defRPr>
                      </a:pPr>
                      <a:r>
                        <a:rPr lang="en-CA" b="1" noProof="0">
                          <a:solidFill>
                            <a:srgbClr val="FFFFFF"/>
                          </a:solidFill>
                        </a:rPr>
                        <a:t>Proposed tools that relate to the standard</a:t>
                      </a:r>
                    </a:p>
                  </a:txBody>
                  <a:tcPr marL="45720" marR="45720" horzOverflow="overflow">
                    <a:solidFill>
                      <a:srgbClr val="008080"/>
                    </a:solidFill>
                  </a:tcPr>
                </a:tc>
                <a:extLst>
                  <a:ext uri="{0D108BD9-81ED-4DB2-BD59-A6C34878D82A}">
                    <a16:rowId xmlns:a16="http://schemas.microsoft.com/office/drawing/2014/main" val="10000"/>
                  </a:ext>
                </a:extLst>
              </a:tr>
              <a:tr h="3249385">
                <a:tc>
                  <a:txBody>
                    <a:bodyPr/>
                    <a:lstStyle/>
                    <a:p>
                      <a:pPr algn="just">
                        <a:defRPr sz="1800"/>
                      </a:pPr>
                      <a:r>
                        <a:rPr lang="fr-CA" sz="1200" noProof="0"/>
                        <a:t>7.1.129 </a:t>
                      </a:r>
                      <a:r>
                        <a:rPr lang="en-US" sz="1200"/>
                        <a:t>Information relevant to the care of the client is communicated effectively during care transitions.</a:t>
                      </a:r>
                      <a:endParaRPr lang="fr-CA" sz="1200" noProof="0">
                        <a:solidFill>
                          <a:schemeClr val="tx1"/>
                        </a:solidFill>
                      </a:endParaRPr>
                    </a:p>
                  </a:txBody>
                  <a:tcPr marL="45720" marR="45720" horzOverflow="overflow">
                    <a:solidFill>
                      <a:srgbClr val="E6E6E6"/>
                    </a:solidFill>
                  </a:tcPr>
                </a:tc>
                <a:tc>
                  <a:txBody>
                    <a:bodyPr/>
                    <a:lstStyle/>
                    <a:p>
                      <a:pPr algn="just">
                        <a:defRPr sz="1800"/>
                      </a:pPr>
                      <a:endParaRPr/>
                    </a:p>
                  </a:txBody>
                  <a:tcPr marL="45720" marR="45720" horzOverflow="overflow">
                    <a:solidFill>
                      <a:srgbClr val="E6E6E6"/>
                    </a:solidFill>
                  </a:tcPr>
                </a:tc>
                <a:extLst>
                  <a:ext uri="{0D108BD9-81ED-4DB2-BD59-A6C34878D82A}">
                    <a16:rowId xmlns:a16="http://schemas.microsoft.com/office/drawing/2014/main" val="10001"/>
                  </a:ext>
                </a:extLst>
              </a:tr>
              <a:tr h="2675964">
                <a:tc>
                  <a:txBody>
                    <a:bodyPr/>
                    <a:lstStyle/>
                    <a:p>
                      <a:pPr marL="0" indent="0" algn="just"/>
                      <a:r>
                        <a:rPr lang="fr-CA" noProof="0"/>
                        <a:t>7.1.130 </a:t>
                      </a:r>
                      <a:r>
                        <a:rPr lang="en-US"/>
                        <a:t>The effectiveness of transitions is evaluated and the information is used to improve transition planning, with input from clients and families</a:t>
                      </a:r>
                      <a:r>
                        <a:rPr lang="fr-CA" noProof="0"/>
                        <a:t>.</a:t>
                      </a:r>
                    </a:p>
                    <a:p>
                      <a:pPr indent="92075" algn="just">
                        <a:defRPr sz="1800"/>
                      </a:pPr>
                      <a:endParaRPr/>
                    </a:p>
                  </a:txBody>
                  <a:tcPr marL="45720" marR="45720" horzOverflow="overflow"/>
                </a:tc>
                <a:tc>
                  <a:txBody>
                    <a:bodyPr/>
                    <a:lstStyle/>
                    <a:p>
                      <a:pPr indent="92075" algn="just">
                        <a:defRPr sz="1800"/>
                      </a:pPr>
                      <a:endParaRPr/>
                    </a:p>
                    <a:p>
                      <a:pPr indent="92075" algn="just">
                        <a:defRPr sz="1800"/>
                      </a:pPr>
                      <a:endParaRPr/>
                    </a:p>
                    <a:p>
                      <a:pPr indent="92075" algn="just">
                        <a:defRPr sz="1800"/>
                      </a:pPr>
                      <a:endParaRPr/>
                    </a:p>
                    <a:p>
                      <a:pPr indent="92075" algn="just">
                        <a:defRPr sz="1800"/>
                      </a:pPr>
                      <a:endParaRPr/>
                    </a:p>
                    <a:p>
                      <a:pPr indent="92075" algn="just">
                        <a:defRPr sz="1800"/>
                      </a:pPr>
                      <a:endParaRPr/>
                    </a:p>
                    <a:p>
                      <a:pPr indent="92075" algn="just">
                        <a:defRPr sz="1800"/>
                      </a:pPr>
                      <a:endParaRPr/>
                    </a:p>
                    <a:p>
                      <a:pPr indent="92075" algn="just">
                        <a:defRPr sz="1800"/>
                      </a:pPr>
                      <a:endParaRPr/>
                    </a:p>
                    <a:p>
                      <a:pPr indent="92075" algn="just">
                        <a:defRPr sz="1800"/>
                      </a:pPr>
                      <a:endParaRPr/>
                    </a:p>
                  </a:txBody>
                  <a:tcPr marL="45720" marR="45720" horzOverflow="overflow"/>
                </a:tc>
                <a:extLst>
                  <a:ext uri="{0D108BD9-81ED-4DB2-BD59-A6C34878D82A}">
                    <a16:rowId xmlns:a16="http://schemas.microsoft.com/office/drawing/2014/main" val="10002"/>
                  </a:ext>
                </a:extLst>
              </a:tr>
            </a:tbl>
          </a:graphicData>
        </a:graphic>
      </p:graphicFrame>
      <p:sp>
        <p:nvSpPr>
          <p:cNvPr id="2464" name="ZoneTexte 10"/>
          <p:cNvSpPr txBox="1"/>
          <p:nvPr>
            <p:custDataLst>
              <p:tags r:id="rId2"/>
            </p:custDataLst>
          </p:nvPr>
        </p:nvSpPr>
        <p:spPr>
          <a:xfrm>
            <a:off x="6096000" y="4349519"/>
            <a:ext cx="2681691"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pPr algn="ctr"/>
            <a:r>
              <a:rPr lang="en-CA"/>
              <a:t>Patient Experience Survey</a:t>
            </a:r>
          </a:p>
        </p:txBody>
      </p:sp>
      <p:sp>
        <p:nvSpPr>
          <p:cNvPr id="3" name="Numéro de diapositive">
            <a:extLst>
              <a:ext uri="{FF2B5EF4-FFF2-40B4-BE49-F238E27FC236}">
                <a16:creationId xmlns:a16="http://schemas.microsoft.com/office/drawing/2014/main" id="{A349D68C-F899-4282-835D-AB65EA710249}"/>
              </a:ext>
            </a:extLst>
          </p:cNvPr>
          <p:cNvSpPr txBox="1">
            <a:spLocks/>
          </p:cNvSpPr>
          <p:nvPr>
            <p:custDataLst>
              <p:tags r:id="rId3"/>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62</a:t>
            </a:fld>
            <a:endParaRPr lang="fr-CA"/>
          </a:p>
        </p:txBody>
      </p:sp>
      <p:sp>
        <p:nvSpPr>
          <p:cNvPr id="4" name="ZoneTexte 26">
            <a:extLst>
              <a:ext uri="{FF2B5EF4-FFF2-40B4-BE49-F238E27FC236}">
                <a16:creationId xmlns:a16="http://schemas.microsoft.com/office/drawing/2014/main" id="{0A0373D3-002C-399C-927D-6A504455411F}"/>
              </a:ext>
            </a:extLst>
          </p:cNvPr>
          <p:cNvSpPr txBox="1"/>
          <p:nvPr>
            <p:custDataLst>
              <p:tags r:id="rId4"/>
            </p:custDataLst>
          </p:nvPr>
        </p:nvSpPr>
        <p:spPr>
          <a:xfrm>
            <a:off x="5946756" y="1022638"/>
            <a:ext cx="438809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200" b="1">
                <a:solidFill>
                  <a:srgbClr val="008080"/>
                </a:solidFill>
              </a:defRPr>
            </a:pPr>
            <a:r>
              <a:rPr lang="en-CA"/>
              <a:t>Pharmaceutical Transfer Plan for IV therapy (FREE after signing up on GEOQ; French only) </a:t>
            </a:r>
          </a:p>
        </p:txBody>
      </p:sp>
      <p:pic>
        <p:nvPicPr>
          <p:cNvPr id="5" name="Image 24" descr="Image 24">
            <a:hlinkClick r:id="rId8"/>
            <a:extLst>
              <a:ext uri="{FF2B5EF4-FFF2-40B4-BE49-F238E27FC236}">
                <a16:creationId xmlns:a16="http://schemas.microsoft.com/office/drawing/2014/main" id="{AA74E828-B053-1BD0-53E2-0BED0DEF7FBC}"/>
              </a:ext>
            </a:extLst>
          </p:cNvPr>
          <p:cNvPicPr>
            <a:picLocks noChangeAspect="1"/>
          </p:cNvPicPr>
          <p:nvPr>
            <p:custDataLst>
              <p:tags r:id="rId5"/>
            </p:custDataLst>
          </p:nvPr>
        </p:nvPicPr>
        <p:blipFill>
          <a:blip r:embed="rId9"/>
          <a:srcRect l="3322"/>
          <a:stretch>
            <a:fillRect/>
          </a:stretch>
        </p:blipFill>
        <p:spPr>
          <a:xfrm>
            <a:off x="6704974" y="1548655"/>
            <a:ext cx="1949928" cy="2529509"/>
          </a:xfrm>
          <a:prstGeom prst="rect">
            <a:avLst/>
          </a:prstGeom>
          <a:ln w="12700">
            <a:miter lim="400000"/>
          </a:ln>
        </p:spPr>
      </p:pic>
      <p:pic>
        <p:nvPicPr>
          <p:cNvPr id="2" name="Picture 1">
            <a:hlinkClick r:id="rId10"/>
            <a:extLst>
              <a:ext uri="{FF2B5EF4-FFF2-40B4-BE49-F238E27FC236}">
                <a16:creationId xmlns:a16="http://schemas.microsoft.com/office/drawing/2014/main" id="{3A185CD1-A3A5-EF01-A017-3DB8755E1DDA}"/>
              </a:ext>
            </a:extLst>
          </p:cNvPr>
          <p:cNvPicPr>
            <a:picLocks noChangeAspect="1"/>
          </p:cNvPicPr>
          <p:nvPr/>
        </p:nvPicPr>
        <p:blipFill>
          <a:blip r:embed="rId11"/>
          <a:stretch>
            <a:fillRect/>
          </a:stretch>
        </p:blipFill>
        <p:spPr>
          <a:xfrm>
            <a:off x="6704974" y="4806670"/>
            <a:ext cx="1609479" cy="1857480"/>
          </a:xfrm>
          <a:prstGeom prst="rect">
            <a:avLst/>
          </a:prstGeom>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67" name="Tableau 6"/>
          <p:cNvGraphicFramePr/>
          <p:nvPr>
            <p:custDataLst>
              <p:tags r:id="rId1"/>
            </p:custDataLst>
            <p:extLst>
              <p:ext uri="{D42A27DB-BD31-4B8C-83A1-F6EECF244321}">
                <p14:modId xmlns:p14="http://schemas.microsoft.com/office/powerpoint/2010/main" val="711156179"/>
              </p:ext>
            </p:extLst>
          </p:nvPr>
        </p:nvGraphicFramePr>
        <p:xfrm>
          <a:off x="0" y="0"/>
          <a:ext cx="12191999" cy="6858000"/>
        </p:xfrm>
        <a:graphic>
          <a:graphicData uri="http://schemas.openxmlformats.org/drawingml/2006/table">
            <a:tbl>
              <a:tblPr firstRow="1" bandRow="1">
                <a:tableStyleId>{4C3C2611-4C71-4FC5-86AE-919BDF0F9419}</a:tableStyleId>
              </a:tblPr>
              <a:tblGrid>
                <a:gridCol w="5410612">
                  <a:extLst>
                    <a:ext uri="{9D8B030D-6E8A-4147-A177-3AD203B41FA5}">
                      <a16:colId xmlns:a16="http://schemas.microsoft.com/office/drawing/2014/main" val="20000"/>
                    </a:ext>
                  </a:extLst>
                </a:gridCol>
                <a:gridCol w="6781387">
                  <a:extLst>
                    <a:ext uri="{9D8B030D-6E8A-4147-A177-3AD203B41FA5}">
                      <a16:colId xmlns:a16="http://schemas.microsoft.com/office/drawing/2014/main" val="20001"/>
                    </a:ext>
                  </a:extLst>
                </a:gridCol>
              </a:tblGrid>
              <a:tr h="795650">
                <a:tc>
                  <a:txBody>
                    <a:bodyPr/>
                    <a:lstStyle/>
                    <a:p>
                      <a:pPr algn="just">
                        <a:defRPr sz="1800" b="0">
                          <a:solidFill>
                            <a:srgbClr val="000000"/>
                          </a:solidFill>
                        </a:defRPr>
                      </a:pPr>
                      <a:r>
                        <a:rPr lang="en-CA" b="1" noProof="0">
                          <a:solidFill>
                            <a:srgbClr val="FFFFFF"/>
                          </a:solidFill>
                        </a:rPr>
                        <a:t>Accreditation Canada standards</a:t>
                      </a:r>
                    </a:p>
                    <a:p>
                      <a:pPr marL="0" marR="0" lvl="0" indent="0" algn="just"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1400" b="1" i="0" u="none" strike="noStrike" kern="0" cap="none" spc="0" normalizeH="0" baseline="0" noProof="0">
                          <a:ln>
                            <a:noFill/>
                          </a:ln>
                          <a:solidFill>
                            <a:srgbClr val="FFFFFF"/>
                          </a:solidFill>
                          <a:effectLst/>
                          <a:uLnTx/>
                          <a:uFillTx/>
                          <a:latin typeface="Arial"/>
                          <a:cs typeface="Arial"/>
                          <a:sym typeface="Arial"/>
                        </a:rPr>
                        <a:t>(Accreditation Canada 2019)</a:t>
                      </a:r>
                    </a:p>
                  </a:txBody>
                  <a:tcPr marL="45720" marR="45720" horzOverflow="overflow">
                    <a:solidFill>
                      <a:srgbClr val="008080"/>
                    </a:solidFill>
                  </a:tcPr>
                </a:tc>
                <a:tc>
                  <a:txBody>
                    <a:bodyPr/>
                    <a:lstStyle/>
                    <a:p>
                      <a:pPr algn="just">
                        <a:defRPr sz="1800" b="0">
                          <a:solidFill>
                            <a:srgbClr val="000000"/>
                          </a:solidFill>
                        </a:defRPr>
                      </a:pPr>
                      <a:r>
                        <a:rPr lang="en-CA" b="1" noProof="0">
                          <a:solidFill>
                            <a:srgbClr val="FFFFFF"/>
                          </a:solidFill>
                        </a:rPr>
                        <a:t>Proposed tools that relate to the standard</a:t>
                      </a:r>
                    </a:p>
                  </a:txBody>
                  <a:tcPr marL="45720" marR="45720" horzOverflow="overflow">
                    <a:solidFill>
                      <a:srgbClr val="008080"/>
                    </a:solidFill>
                  </a:tcPr>
                </a:tc>
                <a:extLst>
                  <a:ext uri="{0D108BD9-81ED-4DB2-BD59-A6C34878D82A}">
                    <a16:rowId xmlns:a16="http://schemas.microsoft.com/office/drawing/2014/main" val="10000"/>
                  </a:ext>
                </a:extLst>
              </a:tr>
              <a:tr h="3191445">
                <a:tc>
                  <a:txBody>
                    <a:bodyPr/>
                    <a:lstStyle/>
                    <a:p>
                      <a:pPr marL="0" indent="0" algn="just"/>
                      <a:r>
                        <a:rPr lang="fr-CA" noProof="0"/>
                        <a:t>7.1.125 </a:t>
                      </a:r>
                      <a:r>
                        <a:rPr lang="en-US"/>
                        <a:t>A client's wish to end or limit services, transfer to another service, or transition home, is respected</a:t>
                      </a:r>
                      <a:r>
                        <a:rPr lang="fr-CA" noProof="0"/>
                        <a:t>.</a:t>
                      </a:r>
                    </a:p>
                    <a:p>
                      <a:pPr marL="0" indent="0" algn="just"/>
                      <a:endParaRPr lang="fr-CA" noProof="0"/>
                    </a:p>
                    <a:p>
                      <a:pPr marL="0" indent="0" algn="just"/>
                      <a:r>
                        <a:rPr lang="fr-CA" noProof="0"/>
                        <a:t>7.1.127 </a:t>
                      </a:r>
                      <a:r>
                        <a:rPr lang="en-US"/>
                        <a:t>Clients are empowered to self-manage conditions by receiving education, tools, and resources, where applicable</a:t>
                      </a:r>
                      <a:r>
                        <a:rPr lang="fr-CA" noProof="0"/>
                        <a:t>.</a:t>
                      </a:r>
                    </a:p>
                    <a:p>
                      <a:pPr marL="0" indent="0" algn="just"/>
                      <a:endParaRPr lang="fr-CA" noProof="0"/>
                    </a:p>
                    <a:p>
                      <a:pPr marL="0" indent="0" algn="just"/>
                      <a:r>
                        <a:rPr lang="fr-CA" noProof="0"/>
                        <a:t>7.1.128 </a:t>
                      </a:r>
                      <a:r>
                        <a:rPr lang="en-US"/>
                        <a:t>Planning for care transitions, including end of service, are identified in the care plan in partnership with the client and family</a:t>
                      </a:r>
                      <a:r>
                        <a:rPr lang="fr-CA" noProof="0"/>
                        <a:t>.</a:t>
                      </a:r>
                    </a:p>
                    <a:p>
                      <a:pPr indent="92075" algn="just"/>
                      <a:endParaRPr sz="1800" b="1" i="0" u="none" strike="noStrike" cap="none" spc="0" baseline="0">
                        <a:solidFill>
                          <a:srgbClr val="FFFFFF"/>
                        </a:solidFill>
                        <a:highlight>
                          <a:srgbClr val="C0C0C0"/>
                        </a:highlight>
                        <a:uFillTx/>
                        <a:latin typeface="Arial"/>
                        <a:cs typeface="Arial"/>
                        <a:sym typeface="Arial"/>
                      </a:endParaRPr>
                    </a:p>
                  </a:txBody>
                  <a:tcPr marL="45720" marR="45720" horzOverflow="overflow">
                    <a:solidFill>
                      <a:srgbClr val="E6E6E6"/>
                    </a:solidFill>
                  </a:tcPr>
                </a:tc>
                <a:tc>
                  <a:txBody>
                    <a:bodyPr/>
                    <a:lstStyle/>
                    <a:p>
                      <a:pPr algn="just">
                        <a:defRPr sz="1800"/>
                      </a:pPr>
                      <a:endParaRPr/>
                    </a:p>
                  </a:txBody>
                  <a:tcPr marL="45720" marR="45720" horzOverflow="overflow">
                    <a:solidFill>
                      <a:srgbClr val="E6E6E6"/>
                    </a:solidFill>
                  </a:tcPr>
                </a:tc>
                <a:extLst>
                  <a:ext uri="{0D108BD9-81ED-4DB2-BD59-A6C34878D82A}">
                    <a16:rowId xmlns:a16="http://schemas.microsoft.com/office/drawing/2014/main" val="10001"/>
                  </a:ext>
                </a:extLst>
              </a:tr>
              <a:tr h="2870905">
                <a:tc>
                  <a:txBody>
                    <a:bodyPr/>
                    <a:lstStyle/>
                    <a:p>
                      <a:pPr marL="0" indent="0" algn="just"/>
                      <a:r>
                        <a:rPr lang="fr-CA" noProof="0"/>
                        <a:t>7.1.129 </a:t>
                      </a:r>
                      <a:r>
                        <a:rPr lang="en-US"/>
                        <a:t>Information relevant to the care of the client is communicated effectively during care transitions.</a:t>
                      </a:r>
                      <a:endParaRPr lang="fr-CA" noProof="0"/>
                    </a:p>
                    <a:p>
                      <a:pPr indent="92075" algn="just"/>
                      <a:endParaRPr/>
                    </a:p>
                    <a:p>
                      <a:pPr indent="92075" algn="just"/>
                      <a:endParaRPr/>
                    </a:p>
                    <a:p>
                      <a:pPr indent="92075" algn="just"/>
                      <a:endParaRPr/>
                    </a:p>
                    <a:p>
                      <a:pPr indent="92075" algn="just"/>
                      <a:endParaRPr/>
                    </a:p>
                    <a:p>
                      <a:pPr indent="92075" algn="just"/>
                      <a:endParaRPr/>
                    </a:p>
                    <a:p>
                      <a:pPr indent="92075" algn="just"/>
                      <a:endParaRPr/>
                    </a:p>
                    <a:p>
                      <a:pPr indent="92075" algn="just"/>
                      <a:endParaRPr/>
                    </a:p>
                    <a:p>
                      <a:pPr indent="92075" algn="just"/>
                      <a:endParaRPr/>
                    </a:p>
                    <a:p>
                      <a:pPr indent="92075" algn="just"/>
                      <a:endParaRPr/>
                    </a:p>
                    <a:p>
                      <a:pPr indent="92075" algn="just"/>
                      <a:endParaRPr/>
                    </a:p>
                  </a:txBody>
                  <a:tcPr marL="45720" marR="45720" horzOverflow="overflow">
                    <a:solidFill>
                      <a:srgbClr val="E7E7E7"/>
                    </a:solidFill>
                  </a:tcPr>
                </a:tc>
                <a:tc>
                  <a:txBody>
                    <a:bodyPr/>
                    <a:lstStyle/>
                    <a:p>
                      <a:pPr algn="just">
                        <a:defRPr sz="1800"/>
                      </a:pPr>
                      <a:endParaRPr/>
                    </a:p>
                  </a:txBody>
                  <a:tcPr marL="45720" marR="45720" horzOverflow="overflow"/>
                </a:tc>
                <a:extLst>
                  <a:ext uri="{0D108BD9-81ED-4DB2-BD59-A6C34878D82A}">
                    <a16:rowId xmlns:a16="http://schemas.microsoft.com/office/drawing/2014/main" val="10002"/>
                  </a:ext>
                </a:extLst>
              </a:tr>
            </a:tbl>
          </a:graphicData>
        </a:graphic>
      </p:graphicFrame>
      <p:sp>
        <p:nvSpPr>
          <p:cNvPr id="2468" name="ZoneTexte 9"/>
          <p:cNvSpPr txBox="1"/>
          <p:nvPr>
            <p:custDataLst>
              <p:tags r:id="rId2"/>
            </p:custDataLst>
          </p:nvPr>
        </p:nvSpPr>
        <p:spPr>
          <a:xfrm>
            <a:off x="5591505" y="943933"/>
            <a:ext cx="5762918"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b="1">
                <a:solidFill>
                  <a:srgbClr val="008080"/>
                </a:solidFill>
              </a:defRPr>
            </a:lvl1pPr>
          </a:lstStyle>
          <a:p>
            <a:r>
              <a:rPr lang="fr-CA"/>
              <a:t>Patient Support Guide</a:t>
            </a:r>
          </a:p>
        </p:txBody>
      </p:sp>
      <p:sp>
        <p:nvSpPr>
          <p:cNvPr id="2469" name="ZoneTexte 10"/>
          <p:cNvSpPr txBox="1"/>
          <p:nvPr>
            <p:custDataLst>
              <p:tags r:id="rId3"/>
            </p:custDataLst>
          </p:nvPr>
        </p:nvSpPr>
        <p:spPr>
          <a:xfrm>
            <a:off x="5647235" y="4050610"/>
            <a:ext cx="4575757"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200" b="1">
                <a:solidFill>
                  <a:srgbClr val="008080"/>
                </a:solidFill>
              </a:defRPr>
            </a:lvl1pPr>
          </a:lstStyle>
          <a:p>
            <a:r>
              <a:rPr lang="en-CA"/>
              <a:t>Medical Transfer Plan</a:t>
            </a:r>
          </a:p>
        </p:txBody>
      </p:sp>
      <p:sp>
        <p:nvSpPr>
          <p:cNvPr id="2" name="Numéro de diapositive">
            <a:extLst>
              <a:ext uri="{FF2B5EF4-FFF2-40B4-BE49-F238E27FC236}">
                <a16:creationId xmlns:a16="http://schemas.microsoft.com/office/drawing/2014/main" id="{17C55011-F3FF-6447-EF02-61B534CAF6EF}"/>
              </a:ext>
            </a:extLst>
          </p:cNvPr>
          <p:cNvSpPr txBox="1">
            <a:spLocks/>
          </p:cNvSpPr>
          <p:nvPr>
            <p:custDataLst>
              <p:tags r:id="rId4"/>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63</a:t>
            </a:fld>
            <a:endParaRPr lang="fr-CA"/>
          </a:p>
        </p:txBody>
      </p:sp>
      <p:pic>
        <p:nvPicPr>
          <p:cNvPr id="3" name="Picture 2">
            <a:hlinkClick r:id="rId6"/>
            <a:extLst>
              <a:ext uri="{FF2B5EF4-FFF2-40B4-BE49-F238E27FC236}">
                <a16:creationId xmlns:a16="http://schemas.microsoft.com/office/drawing/2014/main" id="{28525BC7-3EF7-B803-6AE2-C81CF35EDFA3}"/>
              </a:ext>
            </a:extLst>
          </p:cNvPr>
          <p:cNvPicPr>
            <a:picLocks noChangeAspect="1"/>
          </p:cNvPicPr>
          <p:nvPr/>
        </p:nvPicPr>
        <p:blipFill>
          <a:blip r:embed="rId7"/>
          <a:stretch>
            <a:fillRect/>
          </a:stretch>
        </p:blipFill>
        <p:spPr>
          <a:xfrm>
            <a:off x="5591505" y="1407874"/>
            <a:ext cx="3476295" cy="2177789"/>
          </a:xfrm>
          <a:prstGeom prst="rect">
            <a:avLst/>
          </a:prstGeom>
        </p:spPr>
      </p:pic>
      <p:pic>
        <p:nvPicPr>
          <p:cNvPr id="7" name="Picture 6">
            <a:hlinkClick r:id="rId8"/>
            <a:extLst>
              <a:ext uri="{FF2B5EF4-FFF2-40B4-BE49-F238E27FC236}">
                <a16:creationId xmlns:a16="http://schemas.microsoft.com/office/drawing/2014/main" id="{5A4EADFD-7D92-04C9-0F70-B88AAB4FD6FA}"/>
              </a:ext>
            </a:extLst>
          </p:cNvPr>
          <p:cNvPicPr>
            <a:picLocks noChangeAspect="1"/>
          </p:cNvPicPr>
          <p:nvPr/>
        </p:nvPicPr>
        <p:blipFill>
          <a:blip r:embed="rId9"/>
          <a:stretch>
            <a:fillRect/>
          </a:stretch>
        </p:blipFill>
        <p:spPr>
          <a:xfrm>
            <a:off x="5591505" y="4384140"/>
            <a:ext cx="3476295" cy="2079717"/>
          </a:xfrm>
          <a:prstGeom prst="rect">
            <a:avLst/>
          </a:prstGeom>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66066"/>
        </a:solidFill>
        <a:effectLst/>
      </p:bgPr>
    </p:bg>
    <p:spTree>
      <p:nvGrpSpPr>
        <p:cNvPr id="1" name=""/>
        <p:cNvGrpSpPr/>
        <p:nvPr/>
      </p:nvGrpSpPr>
      <p:grpSpPr>
        <a:xfrm>
          <a:off x="0" y="0"/>
          <a:ext cx="0" cy="0"/>
          <a:chOff x="0" y="0"/>
          <a:chExt cx="0" cy="0"/>
        </a:xfrm>
      </p:grpSpPr>
      <p:sp>
        <p:nvSpPr>
          <p:cNvPr id="2474" name="Title 2"/>
          <p:cNvSpPr txBox="1">
            <a:spLocks noGrp="1"/>
          </p:cNvSpPr>
          <p:nvPr>
            <p:ph type="title"/>
            <p:custDataLst>
              <p:tags r:id="rId1"/>
            </p:custDataLst>
          </p:nvPr>
        </p:nvSpPr>
        <p:spPr>
          <a:xfrm>
            <a:off x="1220163" y="3379809"/>
            <a:ext cx="7252507" cy="891250"/>
          </a:xfrm>
          <a:prstGeom prst="rect">
            <a:avLst/>
          </a:prstGeom>
        </p:spPr>
        <p:txBody>
          <a:bodyPr/>
          <a:lstStyle>
            <a:lvl1pPr defTabSz="877823">
              <a:defRPr sz="4800" spc="-192"/>
            </a:lvl1pPr>
          </a:lstStyle>
          <a:p>
            <a:r>
              <a:rPr lang="en-US"/>
              <a:t>APPENDIX</a:t>
            </a:r>
            <a:r>
              <a:t> 2</a:t>
            </a:r>
          </a:p>
        </p:txBody>
      </p:sp>
      <p:sp>
        <p:nvSpPr>
          <p:cNvPr id="2475" name="Text Placeholder 3"/>
          <p:cNvSpPr txBox="1">
            <a:spLocks noGrp="1"/>
          </p:cNvSpPr>
          <p:nvPr>
            <p:ph type="body" sz="quarter" idx="1"/>
            <p:custDataLst>
              <p:tags r:id="rId2"/>
            </p:custDataLst>
          </p:nvPr>
        </p:nvSpPr>
        <p:spPr>
          <a:xfrm>
            <a:off x="1220165" y="4467833"/>
            <a:ext cx="7252504" cy="338550"/>
          </a:xfrm>
          <a:prstGeom prst="rect">
            <a:avLst/>
          </a:prstGeom>
        </p:spPr>
        <p:txBody>
          <a:bodyPr/>
          <a:lstStyle/>
          <a:p>
            <a:r>
              <a:rPr lang="en-US"/>
              <a:t>Clinical tools</a:t>
            </a:r>
            <a:endParaRPr/>
          </a:p>
        </p:txBody>
      </p:sp>
      <p:sp>
        <p:nvSpPr>
          <p:cNvPr id="3" name="Numéro de diapositive">
            <a:extLst>
              <a:ext uri="{FF2B5EF4-FFF2-40B4-BE49-F238E27FC236}">
                <a16:creationId xmlns:a16="http://schemas.microsoft.com/office/drawing/2014/main" id="{77E0F5A0-E04E-865A-29FD-83805C1C5963}"/>
              </a:ext>
            </a:extLst>
          </p:cNvPr>
          <p:cNvSpPr txBox="1">
            <a:spLocks/>
          </p:cNvSpPr>
          <p:nvPr>
            <p:custDataLst>
              <p:tags r:id="rId3"/>
            </p:custDataLst>
          </p:nvPr>
        </p:nvSpPr>
        <p:spPr>
          <a:xfrm>
            <a:off x="9000000" y="6480000"/>
            <a:ext cx="2844801" cy="368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64</a:t>
            </a:fld>
            <a:endParaRPr lang="fr-CA"/>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méro de diapositive">
            <a:extLst>
              <a:ext uri="{FF2B5EF4-FFF2-40B4-BE49-F238E27FC236}">
                <a16:creationId xmlns:a16="http://schemas.microsoft.com/office/drawing/2014/main" id="{F35E50A0-1E40-D4D5-9161-DF20B96754B3}"/>
              </a:ext>
            </a:extLst>
          </p:cNvPr>
          <p:cNvSpPr txBox="1">
            <a:spLocks/>
          </p:cNvSpPr>
          <p:nvPr>
            <p:custDataLst>
              <p:tags r:id="rId1"/>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65</a:t>
            </a:fld>
            <a:endParaRPr lang="fr-CA"/>
          </a:p>
        </p:txBody>
      </p:sp>
      <p:pic>
        <p:nvPicPr>
          <p:cNvPr id="4" name="Picture 3">
            <a:hlinkClick r:id="rId3"/>
            <a:extLst>
              <a:ext uri="{FF2B5EF4-FFF2-40B4-BE49-F238E27FC236}">
                <a16:creationId xmlns:a16="http://schemas.microsoft.com/office/drawing/2014/main" id="{AA121B10-2BB5-096B-E82E-A63D4F965EE2}"/>
              </a:ext>
            </a:extLst>
          </p:cNvPr>
          <p:cNvPicPr>
            <a:picLocks noChangeAspect="1"/>
          </p:cNvPicPr>
          <p:nvPr/>
        </p:nvPicPr>
        <p:blipFill>
          <a:blip r:embed="rId4"/>
          <a:stretch>
            <a:fillRect/>
          </a:stretch>
        </p:blipFill>
        <p:spPr>
          <a:xfrm>
            <a:off x="267976" y="55758"/>
            <a:ext cx="11235300" cy="6621268"/>
          </a:xfrm>
          <a:prstGeom prst="rect">
            <a:avLst/>
          </a:prstGeom>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méro de diapositive">
            <a:extLst>
              <a:ext uri="{FF2B5EF4-FFF2-40B4-BE49-F238E27FC236}">
                <a16:creationId xmlns:a16="http://schemas.microsoft.com/office/drawing/2014/main" id="{FDFFAD6A-6E2B-DBEF-14F7-82F43B551848}"/>
              </a:ext>
            </a:extLst>
          </p:cNvPr>
          <p:cNvSpPr txBox="1">
            <a:spLocks/>
          </p:cNvSpPr>
          <p:nvPr>
            <p:custDataLst>
              <p:tags r:id="rId1"/>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66</a:t>
            </a:fld>
            <a:endParaRPr lang="fr-CA"/>
          </a:p>
        </p:txBody>
      </p:sp>
      <p:pic>
        <p:nvPicPr>
          <p:cNvPr id="5" name="Picture 4">
            <a:hlinkClick r:id="rId4"/>
            <a:extLst>
              <a:ext uri="{FF2B5EF4-FFF2-40B4-BE49-F238E27FC236}">
                <a16:creationId xmlns:a16="http://schemas.microsoft.com/office/drawing/2014/main" id="{7987144E-7FE4-4231-7D5D-23A964F4753A}"/>
              </a:ext>
            </a:extLst>
          </p:cNvPr>
          <p:cNvPicPr>
            <a:picLocks noChangeAspect="1"/>
          </p:cNvPicPr>
          <p:nvPr/>
        </p:nvPicPr>
        <p:blipFill>
          <a:blip r:embed="rId5"/>
          <a:stretch>
            <a:fillRect/>
          </a:stretch>
        </p:blipFill>
        <p:spPr>
          <a:xfrm>
            <a:off x="1076377" y="0"/>
            <a:ext cx="9858323" cy="6772964"/>
          </a:xfrm>
          <a:prstGeom prst="rect">
            <a:avLst/>
          </a:prstGeom>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méro de diapositive">
            <a:extLst>
              <a:ext uri="{FF2B5EF4-FFF2-40B4-BE49-F238E27FC236}">
                <a16:creationId xmlns:a16="http://schemas.microsoft.com/office/drawing/2014/main" id="{A632D72C-9677-8240-8EC5-813D25C7D6BE}"/>
              </a:ext>
            </a:extLst>
          </p:cNvPr>
          <p:cNvSpPr txBox="1">
            <a:spLocks/>
          </p:cNvSpPr>
          <p:nvPr>
            <p:custDataLst>
              <p:tags r:id="rId1"/>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67</a:t>
            </a:fld>
            <a:endParaRPr lang="fr-CA"/>
          </a:p>
        </p:txBody>
      </p:sp>
      <p:pic>
        <p:nvPicPr>
          <p:cNvPr id="3" name="Picture 2">
            <a:hlinkClick r:id="rId3"/>
            <a:extLst>
              <a:ext uri="{FF2B5EF4-FFF2-40B4-BE49-F238E27FC236}">
                <a16:creationId xmlns:a16="http://schemas.microsoft.com/office/drawing/2014/main" id="{A20B123F-7A82-87CD-7F30-58068197CD93}"/>
              </a:ext>
            </a:extLst>
          </p:cNvPr>
          <p:cNvPicPr>
            <a:picLocks noChangeAspect="1"/>
          </p:cNvPicPr>
          <p:nvPr/>
        </p:nvPicPr>
        <p:blipFill>
          <a:blip r:embed="rId4"/>
          <a:stretch>
            <a:fillRect/>
          </a:stretch>
        </p:blipFill>
        <p:spPr>
          <a:xfrm>
            <a:off x="723993" y="119117"/>
            <a:ext cx="10153557" cy="6360883"/>
          </a:xfrm>
          <a:prstGeom prst="rect">
            <a:avLst/>
          </a:prstGeom>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méro de diapositive">
            <a:extLst>
              <a:ext uri="{FF2B5EF4-FFF2-40B4-BE49-F238E27FC236}">
                <a16:creationId xmlns:a16="http://schemas.microsoft.com/office/drawing/2014/main" id="{98A2DA31-2368-2B05-44EA-DB15B3072A2D}"/>
              </a:ext>
            </a:extLst>
          </p:cNvPr>
          <p:cNvSpPr txBox="1">
            <a:spLocks/>
          </p:cNvSpPr>
          <p:nvPr>
            <p:custDataLst>
              <p:tags r:id="rId1"/>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68</a:t>
            </a:fld>
            <a:endParaRPr lang="fr-CA"/>
          </a:p>
        </p:txBody>
      </p:sp>
      <p:pic>
        <p:nvPicPr>
          <p:cNvPr id="3" name="Picture 2">
            <a:hlinkClick r:id="rId3"/>
            <a:extLst>
              <a:ext uri="{FF2B5EF4-FFF2-40B4-BE49-F238E27FC236}">
                <a16:creationId xmlns:a16="http://schemas.microsoft.com/office/drawing/2014/main" id="{22ACC1E1-6423-899E-EF97-8D459DCD1463}"/>
              </a:ext>
            </a:extLst>
          </p:cNvPr>
          <p:cNvPicPr>
            <a:picLocks noChangeAspect="1"/>
          </p:cNvPicPr>
          <p:nvPr/>
        </p:nvPicPr>
        <p:blipFill>
          <a:blip r:embed="rId4"/>
          <a:stretch>
            <a:fillRect/>
          </a:stretch>
        </p:blipFill>
        <p:spPr>
          <a:xfrm>
            <a:off x="551817" y="171497"/>
            <a:ext cx="10544809" cy="6308503"/>
          </a:xfrm>
          <a:prstGeom prst="rect">
            <a:avLst/>
          </a:prstGeom>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méro de diapositive">
            <a:extLst>
              <a:ext uri="{FF2B5EF4-FFF2-40B4-BE49-F238E27FC236}">
                <a16:creationId xmlns:a16="http://schemas.microsoft.com/office/drawing/2014/main" id="{98A2DA31-2368-2B05-44EA-DB15B3072A2D}"/>
              </a:ext>
            </a:extLst>
          </p:cNvPr>
          <p:cNvSpPr txBox="1">
            <a:spLocks/>
          </p:cNvSpPr>
          <p:nvPr>
            <p:custDataLst>
              <p:tags r:id="rId1"/>
            </p:custDataLst>
          </p:nvPr>
        </p:nvSpPr>
        <p:spPr>
          <a:xfrm>
            <a:off x="9000000" y="6480000"/>
            <a:ext cx="28448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fr-CA" smtClean="0"/>
              <a:pPr/>
              <a:t>69</a:t>
            </a:fld>
            <a:endParaRPr lang="fr-CA"/>
          </a:p>
        </p:txBody>
      </p:sp>
      <p:pic>
        <p:nvPicPr>
          <p:cNvPr id="5" name="Picture 4">
            <a:hlinkClick r:id="rId3"/>
            <a:extLst>
              <a:ext uri="{FF2B5EF4-FFF2-40B4-BE49-F238E27FC236}">
                <a16:creationId xmlns:a16="http://schemas.microsoft.com/office/drawing/2014/main" id="{F6D31D46-B82D-FE51-339E-75765DEFF52A}"/>
              </a:ext>
            </a:extLst>
          </p:cNvPr>
          <p:cNvPicPr>
            <a:picLocks noChangeAspect="1"/>
          </p:cNvPicPr>
          <p:nvPr/>
        </p:nvPicPr>
        <p:blipFill>
          <a:blip r:embed="rId4"/>
          <a:stretch>
            <a:fillRect/>
          </a:stretch>
        </p:blipFill>
        <p:spPr>
          <a:xfrm>
            <a:off x="423119" y="196965"/>
            <a:ext cx="5091856" cy="6464069"/>
          </a:xfrm>
          <a:prstGeom prst="rect">
            <a:avLst/>
          </a:prstGeom>
        </p:spPr>
      </p:pic>
      <p:pic>
        <p:nvPicPr>
          <p:cNvPr id="8" name="Picture 7">
            <a:hlinkClick r:id="rId5"/>
            <a:extLst>
              <a:ext uri="{FF2B5EF4-FFF2-40B4-BE49-F238E27FC236}">
                <a16:creationId xmlns:a16="http://schemas.microsoft.com/office/drawing/2014/main" id="{92CBDD56-FCE8-7D09-A84F-10BA00E1AE6D}"/>
              </a:ext>
            </a:extLst>
          </p:cNvPr>
          <p:cNvPicPr>
            <a:picLocks noChangeAspect="1"/>
          </p:cNvPicPr>
          <p:nvPr/>
        </p:nvPicPr>
        <p:blipFill>
          <a:blip r:embed="rId6"/>
          <a:stretch>
            <a:fillRect/>
          </a:stretch>
        </p:blipFill>
        <p:spPr>
          <a:xfrm>
            <a:off x="6305551" y="103331"/>
            <a:ext cx="4885416" cy="6651336"/>
          </a:xfrm>
          <a:prstGeom prst="rect">
            <a:avLst/>
          </a:prstGeom>
        </p:spPr>
      </p:pic>
    </p:spTree>
    <p:extLst>
      <p:ext uri="{BB962C8B-B14F-4D97-AF65-F5344CB8AC3E}">
        <p14:creationId xmlns:p14="http://schemas.microsoft.com/office/powerpoint/2010/main" val="7551988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 name="Espace réservé d’image 12" descr="Espace réservé d’image 12"/>
          <p:cNvPicPr>
            <a:picLocks noGrp="1" noChangeAspect="1"/>
          </p:cNvPicPr>
          <p:nvPr>
            <p:ph type="pic" idx="21"/>
            <p:custDataLst>
              <p:tags r:id="rId1"/>
            </p:custDataLst>
          </p:nvPr>
        </p:nvPicPr>
        <p:blipFill>
          <a:blip r:embed="rId5"/>
          <a:srcRect t="41350" b="17362"/>
          <a:stretch>
            <a:fillRect/>
          </a:stretch>
        </p:blipFill>
        <p:spPr>
          <a:xfrm>
            <a:off x="0" y="3500437"/>
            <a:ext cx="12192000" cy="3357563"/>
          </a:xfrm>
          <a:prstGeom prst="rect">
            <a:avLst/>
          </a:prstGeom>
        </p:spPr>
      </p:pic>
      <p:sp>
        <p:nvSpPr>
          <p:cNvPr id="1793" name="Numéro de diapositive"/>
          <p:cNvSpPr txBox="1">
            <a:spLocks noGrp="1"/>
          </p:cNvSpPr>
          <p:nvPr>
            <p:ph type="sldNum" sz="quarter" idx="4294967295"/>
            <p:custDataLst>
              <p:tags r:id="rId2"/>
            </p:custDataLst>
          </p:nvPr>
        </p:nvSpPr>
        <p:spPr>
          <a:xfrm>
            <a:off x="9000000" y="6479221"/>
            <a:ext cx="2844801" cy="3683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7</a:t>
            </a:fld>
            <a:endParaRPr/>
          </a:p>
        </p:txBody>
      </p:sp>
      <p:sp>
        <p:nvSpPr>
          <p:cNvPr id="1794" name="Avec l’augmentation de la survie globale au cancer, la vie après le cancer est devenue une phase distincte du parcours de la personne atteinte. 3"/>
          <p:cNvSpPr txBox="1"/>
          <p:nvPr>
            <p:custDataLst>
              <p:tags r:id="rId3"/>
            </p:custDataLst>
          </p:nvPr>
        </p:nvSpPr>
        <p:spPr>
          <a:xfrm>
            <a:off x="5087536" y="626873"/>
            <a:ext cx="6077288" cy="10156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gn="just">
              <a:spcBef>
                <a:spcPts val="1000"/>
              </a:spcBef>
              <a:defRPr sz="2000">
                <a:solidFill>
                  <a:srgbClr val="373545"/>
                </a:solidFill>
              </a:defRPr>
            </a:pPr>
            <a:r>
              <a:rPr lang="en-CA" sz="2000" kern="1200">
                <a:ln w="9525" cap="flat" cmpd="sng" algn="ctr">
                  <a:noFill/>
                  <a:prstDash val="solid"/>
                  <a:round/>
                  <a:headEnd type="none" w="med" len="med"/>
                  <a:tailEnd type="none" w="med" len="med"/>
                </a:ln>
                <a:solidFill>
                  <a:srgbClr val="373545"/>
                </a:solidFill>
                <a:sym typeface="Arial" panose="020B0604020202020204" pitchFamily="34" charset="0"/>
              </a:rPr>
              <a:t>With the increase in overall cancer survival, life after cancer has become a distinct phase of the cancer journey </a:t>
            </a:r>
            <a:r>
              <a:rPr lang="en-CA" sz="1500">
                <a:effectLst/>
                <a:latin typeface="Arial" panose="020B0604020202020204" pitchFamily="34" charset="0"/>
                <a:ea typeface="Calibri" panose="020F0502020204030204" pitchFamily="34" charset="0"/>
              </a:rPr>
              <a:t>(Truant et al. 2017)</a:t>
            </a:r>
            <a:r>
              <a:rPr lang="en-CA" sz="1500"/>
              <a:t>.</a:t>
            </a:r>
            <a:endParaRPr lang="en-CA" sz="1500" baseline="30000"/>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266066"/>
        </a:solidFill>
        <a:effectLst/>
      </p:bgPr>
    </p:bg>
    <p:spTree>
      <p:nvGrpSpPr>
        <p:cNvPr id="1" name=""/>
        <p:cNvGrpSpPr/>
        <p:nvPr/>
      </p:nvGrpSpPr>
      <p:grpSpPr>
        <a:xfrm>
          <a:off x="0" y="0"/>
          <a:ext cx="0" cy="0"/>
          <a:chOff x="0" y="0"/>
          <a:chExt cx="0" cy="0"/>
        </a:xfrm>
      </p:grpSpPr>
      <p:sp>
        <p:nvSpPr>
          <p:cNvPr id="2474" name="Title 2"/>
          <p:cNvSpPr txBox="1">
            <a:spLocks noGrp="1"/>
          </p:cNvSpPr>
          <p:nvPr>
            <p:ph type="title"/>
            <p:custDataLst>
              <p:tags r:id="rId1"/>
            </p:custDataLst>
          </p:nvPr>
        </p:nvSpPr>
        <p:spPr>
          <a:xfrm>
            <a:off x="1220163" y="3379809"/>
            <a:ext cx="7252507" cy="891250"/>
          </a:xfrm>
          <a:prstGeom prst="rect">
            <a:avLst/>
          </a:prstGeom>
        </p:spPr>
        <p:txBody>
          <a:bodyPr/>
          <a:lstStyle>
            <a:lvl1pPr defTabSz="877823">
              <a:defRPr sz="4800" spc="-192"/>
            </a:lvl1pPr>
          </a:lstStyle>
          <a:p>
            <a:r>
              <a:rPr lang="en-US"/>
              <a:t>APPENDIX</a:t>
            </a:r>
            <a:r>
              <a:t> </a:t>
            </a:r>
            <a:r>
              <a:rPr lang="fr-CA"/>
              <a:t>3</a:t>
            </a:r>
            <a:endParaRPr/>
          </a:p>
        </p:txBody>
      </p:sp>
      <p:sp>
        <p:nvSpPr>
          <p:cNvPr id="2475" name="Text Placeholder 3"/>
          <p:cNvSpPr txBox="1">
            <a:spLocks noGrp="1"/>
          </p:cNvSpPr>
          <p:nvPr>
            <p:ph type="body" sz="quarter" idx="1"/>
            <p:custDataLst>
              <p:tags r:id="rId2"/>
            </p:custDataLst>
          </p:nvPr>
        </p:nvSpPr>
        <p:spPr>
          <a:xfrm>
            <a:off x="1220165" y="4467832"/>
            <a:ext cx="9099492" cy="1127425"/>
          </a:xfrm>
          <a:prstGeom prst="rect">
            <a:avLst/>
          </a:prstGeom>
        </p:spPr>
        <p:txBody>
          <a:bodyPr>
            <a:normAutofit/>
          </a:bodyPr>
          <a:lstStyle/>
          <a:p>
            <a:r>
              <a:rPr lang="en-US"/>
              <a:t>Recommendations for improving the clinical tools and toolkit</a:t>
            </a:r>
            <a:endParaRPr/>
          </a:p>
        </p:txBody>
      </p:sp>
      <p:sp>
        <p:nvSpPr>
          <p:cNvPr id="3" name="Numéro de diapositive">
            <a:extLst>
              <a:ext uri="{FF2B5EF4-FFF2-40B4-BE49-F238E27FC236}">
                <a16:creationId xmlns:a16="http://schemas.microsoft.com/office/drawing/2014/main" id="{77E0F5A0-E04E-865A-29FD-83805C1C5963}"/>
              </a:ext>
            </a:extLst>
          </p:cNvPr>
          <p:cNvSpPr txBox="1">
            <a:spLocks/>
          </p:cNvSpPr>
          <p:nvPr>
            <p:custDataLst>
              <p:tags r:id="rId3"/>
            </p:custDataLst>
          </p:nvPr>
        </p:nvSpPr>
        <p:spPr>
          <a:xfrm>
            <a:off x="9000000" y="6480000"/>
            <a:ext cx="2844801" cy="368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fr-CA"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0">
                <a:lnSpc>
                  <a:spcPct val="100000"/>
                </a:lnSpc>
                <a:spcBef>
                  <a:spcPts val="0"/>
                </a:spcBef>
                <a:spcAft>
                  <a:spcPts val="0"/>
                </a:spcAft>
                <a:buClrTx/>
                <a:buSzTx/>
                <a:buFontTx/>
                <a:buNone/>
                <a:tabLst/>
                <a:defRPr/>
              </a:pPr>
              <a:t>70</a:t>
            </a:fld>
            <a:endParaRPr kumimoji="0" lang="fr-CA"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30368479"/>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méro de diapositive">
            <a:extLst>
              <a:ext uri="{FF2B5EF4-FFF2-40B4-BE49-F238E27FC236}">
                <a16:creationId xmlns:a16="http://schemas.microsoft.com/office/drawing/2014/main" id="{98A2DA31-2368-2B05-44EA-DB15B3072A2D}"/>
              </a:ext>
            </a:extLst>
          </p:cNvPr>
          <p:cNvSpPr txBox="1">
            <a:spLocks/>
          </p:cNvSpPr>
          <p:nvPr>
            <p:custDataLst>
              <p:tags r:id="rId1"/>
            </p:custDataLst>
          </p:nvPr>
        </p:nvSpPr>
        <p:spPr>
          <a:xfrm>
            <a:off x="9000000" y="6480000"/>
            <a:ext cx="2844801" cy="3683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fr-CA"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0">
                <a:lnSpc>
                  <a:spcPct val="100000"/>
                </a:lnSpc>
                <a:spcBef>
                  <a:spcPts val="0"/>
                </a:spcBef>
                <a:spcAft>
                  <a:spcPts val="0"/>
                </a:spcAft>
                <a:buClrTx/>
                <a:buSzTx/>
                <a:buFontTx/>
                <a:buNone/>
                <a:tabLst/>
                <a:defRPr/>
              </a:pPr>
              <a:t>71</a:t>
            </a:fld>
            <a:endParaRPr kumimoji="0" lang="fr-CA" sz="1200" b="0" i="0" u="none" strike="noStrike" kern="0" cap="none" spc="0" normalizeH="0" baseline="0" noProof="0">
              <a:ln>
                <a:noFill/>
              </a:ln>
              <a:solidFill>
                <a:srgbClr val="000000"/>
              </a:solidFill>
              <a:effectLst/>
              <a:uLnTx/>
              <a:uFillTx/>
              <a:latin typeface="Arial"/>
              <a:cs typeface="Arial"/>
              <a:sym typeface="Arial"/>
            </a:endParaRPr>
          </a:p>
        </p:txBody>
      </p:sp>
      <p:pic>
        <p:nvPicPr>
          <p:cNvPr id="5" name="Image 4">
            <a:hlinkClick r:id="rId4"/>
            <a:extLst>
              <a:ext uri="{FF2B5EF4-FFF2-40B4-BE49-F238E27FC236}">
                <a16:creationId xmlns:a16="http://schemas.microsoft.com/office/drawing/2014/main" id="{E5A1B938-3BCA-BA96-72E0-2EF3E0FA66C3}"/>
              </a:ext>
            </a:extLst>
          </p:cNvPr>
          <p:cNvPicPr>
            <a:picLocks noChangeAspect="1"/>
          </p:cNvPicPr>
          <p:nvPr/>
        </p:nvPicPr>
        <p:blipFill rotWithShape="1">
          <a:blip r:embed="rId5"/>
          <a:srcRect l="33929" t="21904" r="34018" b="5512"/>
          <a:stretch/>
        </p:blipFill>
        <p:spPr>
          <a:xfrm>
            <a:off x="3526970" y="439371"/>
            <a:ext cx="4694224" cy="5979258"/>
          </a:xfrm>
          <a:prstGeom prst="rect">
            <a:avLst/>
          </a:prstGeom>
        </p:spPr>
      </p:pic>
    </p:spTree>
    <p:extLst>
      <p:ext uri="{BB962C8B-B14F-4D97-AF65-F5344CB8AC3E}">
        <p14:creationId xmlns:p14="http://schemas.microsoft.com/office/powerpoint/2010/main" val="33961503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6066"/>
        </a:solidFill>
        <a:effectLst/>
      </p:bgPr>
    </p:bg>
    <p:spTree>
      <p:nvGrpSpPr>
        <p:cNvPr id="1" name=""/>
        <p:cNvGrpSpPr/>
        <p:nvPr/>
      </p:nvGrpSpPr>
      <p:grpSpPr>
        <a:xfrm>
          <a:off x="0" y="0"/>
          <a:ext cx="0" cy="0"/>
          <a:chOff x="0" y="0"/>
          <a:chExt cx="0" cy="0"/>
        </a:xfrm>
      </p:grpSpPr>
      <p:pic>
        <p:nvPicPr>
          <p:cNvPr id="1796" name="Espace réservé pour une image  9" descr="Espace réservé pour une image  9"/>
          <p:cNvPicPr>
            <a:picLocks noChangeAspect="1"/>
          </p:cNvPicPr>
          <p:nvPr>
            <p:custDataLst>
              <p:tags r:id="rId1"/>
            </p:custDataLst>
          </p:nvPr>
        </p:nvPicPr>
        <p:blipFill>
          <a:blip r:embed="rId7"/>
          <a:srcRect l="18104" r="18104"/>
          <a:stretch>
            <a:fillRect/>
          </a:stretch>
        </p:blipFill>
        <p:spPr>
          <a:xfrm>
            <a:off x="-556948" y="0"/>
            <a:ext cx="6776719" cy="6858000"/>
          </a:xfrm>
          <a:prstGeom prst="rect">
            <a:avLst/>
          </a:prstGeom>
          <a:ln w="12700">
            <a:miter lim="400000"/>
          </a:ln>
          <a:effectLst>
            <a:outerShdw blurRad="292100" dist="139700" dir="2700000" rotWithShape="0">
              <a:srgbClr val="333333">
                <a:alpha val="64999"/>
              </a:srgbClr>
            </a:outerShdw>
          </a:effectLst>
        </p:spPr>
      </p:pic>
      <p:sp>
        <p:nvSpPr>
          <p:cNvPr id="1800" name="Espace réservé du texte 7"/>
          <p:cNvSpPr txBox="1"/>
          <p:nvPr>
            <p:custDataLst>
              <p:tags r:id="rId2"/>
            </p:custDataLst>
          </p:nvPr>
        </p:nvSpPr>
        <p:spPr>
          <a:xfrm>
            <a:off x="6647149" y="761480"/>
            <a:ext cx="5092729" cy="602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lvl1pPr>
              <a:lnSpc>
                <a:spcPct val="90000"/>
              </a:lnSpc>
              <a:spcBef>
                <a:spcPts val="1000"/>
              </a:spcBef>
              <a:defRPr sz="2000" b="1">
                <a:solidFill>
                  <a:srgbClr val="FFFFFF"/>
                </a:solidFill>
              </a:defRPr>
            </a:lvl1pPr>
          </a:lstStyle>
          <a:p>
            <a:r>
              <a:rPr lang="en-CA"/>
              <a:t>What is a successful care transition?</a:t>
            </a:r>
          </a:p>
        </p:txBody>
      </p:sp>
      <p:sp>
        <p:nvSpPr>
          <p:cNvPr id="1801" name="Espace réservé du texte 65"/>
          <p:cNvSpPr txBox="1"/>
          <p:nvPr>
            <p:custDataLst>
              <p:tags r:id="rId3"/>
            </p:custDataLst>
          </p:nvPr>
        </p:nvSpPr>
        <p:spPr>
          <a:xfrm>
            <a:off x="6647150" y="1364367"/>
            <a:ext cx="5092729" cy="41190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just">
              <a:spcBef>
                <a:spcPts val="1000"/>
              </a:spcBef>
              <a:defRPr sz="1400">
                <a:solidFill>
                  <a:srgbClr val="FFFFFF"/>
                </a:solidFill>
              </a:defRPr>
            </a:pPr>
            <a:r>
              <a:rPr lang="en-CA" sz="1400"/>
              <a:t>Successful </a:t>
            </a:r>
            <a:r>
              <a:rPr lang="en-CA" sz="1400">
                <a:solidFill>
                  <a:srgbClr val="FFFFFF"/>
                </a:solidFill>
              </a:rPr>
              <a:t>care transitions require multidisciplinary communication and coordination, comprehensive planning (</a:t>
            </a:r>
            <a:r>
              <a:rPr lang="en-CA" sz="1400">
                <a:solidFill>
                  <a:srgbClr val="FFFFFF"/>
                </a:solidFill>
                <a:sym typeface="Arial" panose="020B0604020202020204" pitchFamily="34" charset="0"/>
              </a:rPr>
              <a:t>client, patient and caregiver education; caregiver involvement, etc.) </a:t>
            </a:r>
            <a:r>
              <a:rPr lang="en-CA" sz="1400">
                <a:solidFill>
                  <a:srgbClr val="FFFFFF"/>
                </a:solidFill>
              </a:rPr>
              <a:t>and shared accountability during all points of the patient’s transition. </a:t>
            </a:r>
            <a:r>
              <a:rPr lang="en-US" sz="1400">
                <a:solidFill>
                  <a:srgbClr val="FFFFFF"/>
                </a:solidFill>
              </a:rPr>
              <a:t>When gaps occur in care transitions, individuals are susceptible to fragmentation in care, delayed care, poor quality of care, unfavorable experiences, compromised patient safety, and adverse medical events. </a:t>
            </a:r>
            <a:r>
              <a:rPr lang="en-CA" sz="1200">
                <a:solidFill>
                  <a:srgbClr val="FFFFFF"/>
                </a:solidFill>
              </a:rPr>
              <a:t>(</a:t>
            </a:r>
            <a:r>
              <a:rPr lang="en-CA" sz="1200">
                <a:solidFill>
                  <a:srgbClr val="FFFFFF"/>
                </a:solidFill>
                <a:sym typeface="Arial" panose="020B0604020202020204" pitchFamily="34" charset="0"/>
              </a:rPr>
              <a:t>Canadian Institutes of Health Research,</a:t>
            </a:r>
            <a:r>
              <a:rPr lang="en-CA" sz="1200">
                <a:solidFill>
                  <a:srgbClr val="FFFFFF"/>
                </a:solidFill>
              </a:rPr>
              <a:t> 2018)</a:t>
            </a:r>
            <a:r>
              <a:rPr lang="en-CA" sz="1400">
                <a:solidFill>
                  <a:srgbClr val="FFFFFF"/>
                </a:solidFill>
              </a:rPr>
              <a:t>.</a:t>
            </a:r>
          </a:p>
          <a:p>
            <a:pPr algn="just">
              <a:spcBef>
                <a:spcPts val="1000"/>
              </a:spcBef>
              <a:defRPr sz="1400" i="1">
                <a:solidFill>
                  <a:srgbClr val="FFFFFF"/>
                </a:solidFill>
              </a:defRPr>
            </a:pPr>
            <a:endParaRPr lang="en-CA" sz="900" i="1"/>
          </a:p>
          <a:p>
            <a:pPr algn="just">
              <a:spcBef>
                <a:spcPts val="1000"/>
              </a:spcBef>
              <a:defRPr sz="1400">
                <a:solidFill>
                  <a:srgbClr val="FFFFFF"/>
                </a:solidFill>
              </a:defRPr>
            </a:pPr>
            <a:r>
              <a:rPr lang="en-CA" sz="1400">
                <a:solidFill>
                  <a:srgbClr val="FFFFFF"/>
                </a:solidFill>
              </a:rPr>
              <a:t>Follow-up services may include primary care, home and community services, community-based rehabilitation, psychological support services and recommendations for ongoing care. Working together to establish proper placement for the client helps ensure the client receives the most appropriate services in the most appropriate setting and minimizes temporary solutions or unnecessary transfers </a:t>
            </a:r>
            <a:r>
              <a:rPr lang="en-CA" sz="1200"/>
              <a:t>(Accreditation Canada 2019).</a:t>
            </a:r>
            <a:endParaRPr lang="en-CA" sz="1200" baseline="30000"/>
          </a:p>
        </p:txBody>
      </p:sp>
      <p:sp>
        <p:nvSpPr>
          <p:cNvPr id="1802" name="Numéro de diapositive"/>
          <p:cNvSpPr txBox="1">
            <a:spLocks noGrp="1"/>
          </p:cNvSpPr>
          <p:nvPr>
            <p:ph type="sldNum" sz="quarter" idx="4294967295"/>
            <p:custDataLst>
              <p:tags r:id="rId4"/>
            </p:custDataLst>
          </p:nvPr>
        </p:nvSpPr>
        <p:spPr>
          <a:xfrm>
            <a:off x="11667511" y="6525651"/>
            <a:ext cx="177290" cy="27699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solidFill>
                  <a:schemeClr val="bg1"/>
                </a:solidFill>
              </a:rPr>
              <a:t>8</a:t>
            </a:fld>
            <a:endParaRPr>
              <a:solidFill>
                <a:schemeClr val="bg1"/>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C33B36-C942-48E6-257C-676CB4B0AFC0}"/>
              </a:ext>
            </a:extLst>
          </p:cNvPr>
          <p:cNvPicPr>
            <a:picLocks noChangeAspect="1" noChangeArrowheads="1"/>
          </p:cNvPicPr>
          <p:nvPr/>
        </p:nvPicPr>
        <p:blipFill>
          <a:blip r:embed="rId7">
            <a:alphaModFix amt="24000"/>
            <a:extLst>
              <a:ext uri="{28A0092B-C50C-407E-A947-70E740481C1C}">
                <a14:useLocalDpi xmlns:a14="http://schemas.microsoft.com/office/drawing/2010/main" val="0"/>
              </a:ext>
            </a:extLst>
          </a:blip>
          <a:srcRect/>
          <a:stretch>
            <a:fillRect/>
          </a:stretch>
        </p:blipFill>
        <p:spPr bwMode="auto">
          <a:xfrm>
            <a:off x="-120271" y="-250371"/>
            <a:ext cx="12432542" cy="81316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805" name="Rectangle 1"/>
          <p:cNvSpPr txBox="1"/>
          <p:nvPr>
            <p:custDataLst>
              <p:tags r:id="rId1"/>
            </p:custDataLst>
          </p:nvPr>
        </p:nvSpPr>
        <p:spPr>
          <a:xfrm>
            <a:off x="367218" y="918687"/>
            <a:ext cx="6862024" cy="48320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just">
              <a:defRPr sz="1400"/>
            </a:pPr>
            <a:r>
              <a:rPr lang="en-CA"/>
              <a:t>After cancer treatment, patients and their loved ones will enter the necessary phase of recovering and improving their health. Every cancer patient experiences this transition differently and faces a number of challenges, but they all share one thing: Patients and their loved ones need continuity of information, services and support to overcome the physical, psychosocial, practical and financial challenges that come with a cancer diagnosis and treatment, and its impacts.</a:t>
            </a:r>
          </a:p>
          <a:p>
            <a:pPr algn="just">
              <a:defRPr sz="1400"/>
            </a:pPr>
            <a:endParaRPr lang="en-CA"/>
          </a:p>
          <a:p>
            <a:pPr algn="just">
              <a:defRPr sz="1400"/>
            </a:pPr>
            <a:r>
              <a:rPr lang="en-CA"/>
              <a:t>Successful transitions involve:</a:t>
            </a:r>
          </a:p>
          <a:p>
            <a:pPr algn="just">
              <a:defRPr sz="1400"/>
            </a:pPr>
            <a:endParaRPr lang="en-CA"/>
          </a:p>
          <a:p>
            <a:pPr marL="285750" indent="-285750" algn="just">
              <a:buSzPct val="100000"/>
              <a:buFont typeface="Arial"/>
              <a:buChar char="•"/>
              <a:defRPr sz="1400" b="1"/>
            </a:pPr>
            <a:r>
              <a:rPr lang="en-CA"/>
              <a:t>Coordinated services with primary care providers: Personalized and determined </a:t>
            </a:r>
            <a:r>
              <a:rPr lang="en-CA">
                <a:solidFill>
                  <a:srgbClr val="373545"/>
                </a:solidFill>
              </a:rPr>
              <a:t>by risk stratification and patient self-care capacity</a:t>
            </a:r>
          </a:p>
          <a:p>
            <a:pPr marL="285750" indent="-285750" algn="just">
              <a:buSzPct val="100000"/>
              <a:buFont typeface="Arial"/>
              <a:buChar char="•"/>
              <a:defRPr sz="1400" b="1"/>
            </a:pPr>
            <a:r>
              <a:rPr lang="en-CA"/>
              <a:t>Co-development of a support guide with the patient and their loved ones</a:t>
            </a:r>
            <a:endParaRPr lang="en-CA" b="0" strike="sngStrike">
              <a:solidFill>
                <a:srgbClr val="FF0000"/>
              </a:solidFill>
            </a:endParaRPr>
          </a:p>
          <a:p>
            <a:pPr marL="285750" indent="-285750" algn="just">
              <a:buSzPct val="100000"/>
              <a:buFont typeface="Arial"/>
              <a:buChar char="•"/>
              <a:defRPr sz="1400" b="1"/>
            </a:pPr>
            <a:r>
              <a:rPr lang="en-CA"/>
              <a:t>Self-care support</a:t>
            </a:r>
            <a:r>
              <a:rPr lang="en-CA" sz="1400"/>
              <a:t>, starting at </a:t>
            </a:r>
            <a:r>
              <a:rPr lang="en-CA" b="0"/>
              <a:t>diagnosis and continuing throughout the entire care pathway</a:t>
            </a:r>
            <a:endParaRPr lang="en-CA" b="0" strike="sngStrike">
              <a:solidFill>
                <a:srgbClr val="FF0000"/>
              </a:solidFill>
            </a:endParaRPr>
          </a:p>
          <a:p>
            <a:pPr marL="285750" indent="-285750" algn="just">
              <a:buSzPct val="100000"/>
              <a:buFont typeface="Arial"/>
              <a:buChar char="•"/>
              <a:defRPr sz="1400" b="1"/>
            </a:pPr>
            <a:r>
              <a:rPr lang="en-CA"/>
              <a:t>A medical and pharmaceutical transfer plan</a:t>
            </a:r>
            <a:r>
              <a:rPr lang="en-CA" b="0"/>
              <a:t> that ensures medical care is shared with primary care providers</a:t>
            </a:r>
          </a:p>
          <a:p>
            <a:pPr marL="285750" indent="-285750" algn="just">
              <a:buSzPct val="100000"/>
              <a:buFont typeface="Arial"/>
              <a:buChar char="•"/>
              <a:defRPr sz="1400"/>
            </a:pPr>
            <a:r>
              <a:rPr lang="en-CA" sz="1400" b="1"/>
              <a:t>Guidance</a:t>
            </a:r>
            <a:r>
              <a:rPr lang="en-CA"/>
              <a:t> from community organizations, support groups and patient partner teams</a:t>
            </a:r>
            <a:endParaRPr lang="en-CA" strike="sngStrike">
              <a:solidFill>
                <a:srgbClr val="FF0000"/>
              </a:solidFill>
            </a:endParaRPr>
          </a:p>
          <a:p>
            <a:pPr algn="just">
              <a:defRPr sz="1400"/>
            </a:pPr>
            <a:endParaRPr lang="en-CA"/>
          </a:p>
          <a:p>
            <a:pPr algn="just">
              <a:defRPr sz="1400"/>
            </a:pPr>
            <a:r>
              <a:rPr lang="en-CA"/>
              <a:t>A successful, structured transition process serves as a </a:t>
            </a:r>
            <a:r>
              <a:rPr lang="en-CA" b="1"/>
              <a:t>bridge between </a:t>
            </a:r>
            <a:r>
              <a:rPr lang="en-CA"/>
              <a:t> the intensive cancer treatment period and a gradual return to daily life, allowing patients and their loved ones to adapt to their new normal.</a:t>
            </a:r>
          </a:p>
        </p:txBody>
      </p:sp>
      <p:sp>
        <p:nvSpPr>
          <p:cNvPr id="1806" name="Titre 8"/>
          <p:cNvSpPr txBox="1"/>
          <p:nvPr>
            <p:custDataLst>
              <p:tags r:id="rId2"/>
            </p:custDataLst>
          </p:nvPr>
        </p:nvSpPr>
        <p:spPr>
          <a:xfrm>
            <a:off x="481819" y="233773"/>
            <a:ext cx="11022036" cy="5355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nSpc>
                <a:spcPct val="90000"/>
              </a:lnSpc>
              <a:defRPr sz="3200" b="1" spc="-150">
                <a:solidFill>
                  <a:srgbClr val="373545"/>
                </a:solidFill>
                <a:latin typeface="Constantia"/>
                <a:ea typeface="Constantia"/>
                <a:cs typeface="Constantia"/>
                <a:sym typeface="Constantia"/>
              </a:defRPr>
            </a:lvl1pPr>
          </a:lstStyle>
          <a:p>
            <a:r>
              <a:rPr lang="en-CA"/>
              <a:t>A model for transitioning to “Life After Cancer” </a:t>
            </a:r>
          </a:p>
        </p:txBody>
      </p:sp>
      <p:grpSp>
        <p:nvGrpSpPr>
          <p:cNvPr id="1809" name="Rectangle 5"/>
          <p:cNvGrpSpPr/>
          <p:nvPr>
            <p:custDataLst>
              <p:tags r:id="rId3"/>
            </p:custDataLst>
          </p:nvPr>
        </p:nvGrpSpPr>
        <p:grpSpPr>
          <a:xfrm>
            <a:off x="7451833" y="1274782"/>
            <a:ext cx="4444934" cy="4648974"/>
            <a:chOff x="-1" y="-1"/>
            <a:chExt cx="4444933" cy="4648972"/>
          </a:xfrm>
        </p:grpSpPr>
        <p:sp>
          <p:nvSpPr>
            <p:cNvPr id="1807" name="Rectangle"/>
            <p:cNvSpPr/>
            <p:nvPr/>
          </p:nvSpPr>
          <p:spPr>
            <a:xfrm>
              <a:off x="-1" y="-1"/>
              <a:ext cx="4444933" cy="4648972"/>
            </a:xfrm>
            <a:prstGeom prst="rect">
              <a:avLst/>
            </a:prstGeom>
            <a:noFill/>
            <a:ln w="38100" cap="flat">
              <a:solidFill>
                <a:srgbClr val="266066"/>
              </a:solidFill>
              <a:prstDash val="solid"/>
              <a:miter lim="800000"/>
            </a:ln>
            <a:effectLst/>
          </p:spPr>
          <p:txBody>
            <a:bodyPr wrap="square" lIns="45719" tIns="45719" rIns="45719" bIns="45719" numCol="1" anchor="ctr">
              <a:noAutofit/>
            </a:bodyPr>
            <a:lstStyle/>
            <a:p>
              <a:pPr>
                <a:spcBef>
                  <a:spcPts val="1000"/>
                </a:spcBef>
                <a:defRPr sz="1000"/>
              </a:pPr>
              <a:endParaRPr/>
            </a:p>
          </p:txBody>
        </p:sp>
        <p:sp>
          <p:nvSpPr>
            <p:cNvPr id="1808" name="72% des patients affirment avoir connu des  difficultés pendant la première année;…"/>
            <p:cNvSpPr txBox="1"/>
            <p:nvPr/>
          </p:nvSpPr>
          <p:spPr>
            <a:xfrm>
              <a:off x="64769" y="688142"/>
              <a:ext cx="4185958" cy="327268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marL="285750" indent="-285750" algn="just">
                <a:spcBef>
                  <a:spcPts val="1000"/>
                </a:spcBef>
                <a:buSzPct val="100000"/>
                <a:buFont typeface="Arial"/>
                <a:buChar char="•"/>
              </a:pPr>
              <a:r>
                <a:rPr>
                  <a:solidFill>
                    <a:srgbClr val="373545"/>
                  </a:solidFill>
                </a:rPr>
                <a:t>72% </a:t>
              </a:r>
              <a:r>
                <a:rPr lang="en-CA">
                  <a:solidFill>
                    <a:srgbClr val="373545"/>
                  </a:solidFill>
                </a:rPr>
                <a:t>of</a:t>
              </a:r>
              <a:r>
                <a:rPr>
                  <a:solidFill>
                    <a:srgbClr val="373545"/>
                  </a:solidFill>
                </a:rPr>
                <a:t> patients </a:t>
              </a:r>
              <a:r>
                <a:rPr lang="en-CA">
                  <a:solidFill>
                    <a:srgbClr val="373545"/>
                  </a:solidFill>
                </a:rPr>
                <a:t>report experiencing difficulties during the</a:t>
              </a:r>
              <a:r>
                <a:rPr lang="en-CA">
                  <a:solidFill>
                    <a:schemeClr val="tx1"/>
                  </a:solidFill>
                </a:rPr>
                <a:t>ir</a:t>
              </a:r>
              <a:r>
                <a:rPr lang="en-CA">
                  <a:solidFill>
                    <a:srgbClr val="373545"/>
                  </a:solidFill>
                </a:rPr>
                <a:t> first year </a:t>
              </a:r>
              <a:r>
                <a:rPr lang="en-CA">
                  <a:solidFill>
                    <a:schemeClr val="tx1"/>
                  </a:solidFill>
                </a:rPr>
                <a:t>post</a:t>
              </a:r>
              <a:r>
                <a:rPr lang="en-US" sz="1800">
                  <a:effectLst/>
                  <a:latin typeface="Calibri" panose="020F0502020204030204" pitchFamily="34" charset="0"/>
                  <a:ea typeface="Calibri" panose="020F0502020204030204" pitchFamily="34" charset="0"/>
                  <a:cs typeface="Arial" panose="020B0604020202020204" pitchFamily="34" charset="0"/>
                </a:rPr>
                <a:t>‑</a:t>
              </a:r>
              <a:r>
                <a:rPr lang="en-CA">
                  <a:solidFill>
                    <a:schemeClr val="tx1"/>
                  </a:solidFill>
                </a:rPr>
                <a:t>treatment </a:t>
              </a:r>
              <a:r>
                <a:rPr kumimoji="0" lang="fr-CA" sz="1400" b="0" i="0" u="none" strike="noStrike" kern="0" cap="none" spc="0" normalizeH="0" baseline="0" noProof="0">
                  <a:ln>
                    <a:noFill/>
                  </a:ln>
                  <a:solidFill>
                    <a:srgbClr val="000000"/>
                  </a:solidFill>
                  <a:effectLst/>
                  <a:uLnTx/>
                  <a:uFillTx/>
                  <a:latin typeface="Arial"/>
                  <a:cs typeface="Arial"/>
                  <a:sym typeface="Arial"/>
                </a:rPr>
                <a:t>(Brochu and Arsenault 2022).</a:t>
              </a:r>
              <a:endParaRPr strike="sngStrike">
                <a:solidFill>
                  <a:schemeClr val="tx1"/>
                </a:solidFill>
              </a:endParaRPr>
            </a:p>
            <a:p>
              <a:pPr marL="285750" indent="-285750" algn="just">
                <a:spcBef>
                  <a:spcPts val="1000"/>
                </a:spcBef>
                <a:buSzPct val="100000"/>
                <a:buFont typeface="Arial"/>
                <a:buChar char="•"/>
              </a:pPr>
              <a:r>
                <a:rPr lang="en-US">
                  <a:solidFill>
                    <a:srgbClr val="373545"/>
                  </a:solidFill>
                </a:rPr>
                <a:t>Only 18% of patients feel that the organization of their care included a referral to their family physician</a:t>
              </a:r>
              <a:r>
                <a:rPr lang="fr-CA">
                  <a:solidFill>
                    <a:srgbClr val="373545"/>
                  </a:solidFill>
                </a:rPr>
                <a:t> </a:t>
              </a:r>
              <a:r>
                <a:rPr kumimoji="0" lang="fr-CA" sz="1400" b="0" i="0" u="none" strike="noStrike" kern="0" cap="none" spc="0" normalizeH="0" baseline="0" noProof="0">
                  <a:ln>
                    <a:noFill/>
                  </a:ln>
                  <a:solidFill>
                    <a:srgbClr val="000000"/>
                  </a:solidFill>
                  <a:effectLst/>
                  <a:uLnTx/>
                  <a:uFillTx/>
                  <a:latin typeface="Arial"/>
                  <a:cs typeface="Arial"/>
                  <a:sym typeface="Arial"/>
                </a:rPr>
                <a:t>(Brochu and Arsenault 2022).</a:t>
              </a:r>
              <a:endParaRPr strike="sngStrike">
                <a:solidFill>
                  <a:schemeClr val="tx1"/>
                </a:solidFill>
              </a:endParaRPr>
            </a:p>
            <a:p>
              <a:pPr marL="285750" indent="-285750" algn="just">
                <a:spcBef>
                  <a:spcPts val="1000"/>
                </a:spcBef>
                <a:buSzPct val="100000"/>
                <a:buFont typeface="Arial"/>
                <a:buChar char="•"/>
              </a:pPr>
              <a:r>
                <a:rPr lang="en-US">
                  <a:solidFill>
                    <a:srgbClr val="373545"/>
                  </a:solidFill>
                </a:rPr>
                <a:t>54% of responding patients said they did not receive a follow-up </a:t>
              </a:r>
              <a:r>
                <a:rPr lang="en-US">
                  <a:solidFill>
                    <a:schemeClr val="tx1"/>
                  </a:solidFill>
                </a:rPr>
                <a:t>treatment</a:t>
              </a:r>
              <a:r>
                <a:rPr lang="en-US">
                  <a:solidFill>
                    <a:srgbClr val="373545"/>
                  </a:solidFill>
                </a:rPr>
                <a:t> care plan </a:t>
              </a:r>
              <a:r>
                <a:rPr lang="fr-CA" sz="1400">
                  <a:solidFill>
                    <a:schemeClr val="tx1"/>
                  </a:solidFill>
                </a:rPr>
                <a:t>(Brochu and Arsenault 2022).</a:t>
              </a:r>
              <a:endParaRPr sz="1400" strike="sngStrike" baseline="30000">
                <a:solidFill>
                  <a:schemeClr val="tx1"/>
                </a:solidFill>
              </a:endParaRPr>
            </a:p>
          </p:txBody>
        </p:sp>
      </p:grpSp>
      <p:sp>
        <p:nvSpPr>
          <p:cNvPr id="1810" name="Numéro de diapositive"/>
          <p:cNvSpPr txBox="1">
            <a:spLocks noGrp="1"/>
          </p:cNvSpPr>
          <p:nvPr>
            <p:ph type="sldNum" sz="quarter" idx="4294967295"/>
            <p:custDataLst>
              <p:tags r:id="rId4"/>
            </p:custDataLst>
          </p:nvPr>
        </p:nvSpPr>
        <p:spPr>
          <a:xfrm>
            <a:off x="9000000" y="6480000"/>
            <a:ext cx="2844801" cy="3683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9</a:t>
            </a:fld>
            <a:endParaRPr/>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16"/>
</p:tagLst>
</file>

<file path=ppt/tags/tag101.xml><?xml version="1.0" encoding="utf-8"?>
<p:tagLst xmlns:a="http://schemas.openxmlformats.org/drawingml/2006/main" xmlns:r="http://schemas.openxmlformats.org/officeDocument/2006/relationships" xmlns:p="http://schemas.openxmlformats.org/presentationml/2006/main">
  <p:tag name="NUM" val="17"/>
</p:tagLst>
</file>

<file path=ppt/tags/tag102.xml><?xml version="1.0" encoding="utf-8"?>
<p:tagLst xmlns:a="http://schemas.openxmlformats.org/drawingml/2006/main" xmlns:r="http://schemas.openxmlformats.org/officeDocument/2006/relationships" xmlns:p="http://schemas.openxmlformats.org/presentationml/2006/main">
  <p:tag name="NUM" val="18"/>
</p:tagLst>
</file>

<file path=ppt/tags/tag103.xml><?xml version="1.0" encoding="utf-8"?>
<p:tagLst xmlns:a="http://schemas.openxmlformats.org/drawingml/2006/main" xmlns:r="http://schemas.openxmlformats.org/officeDocument/2006/relationships" xmlns:p="http://schemas.openxmlformats.org/presentationml/2006/main">
  <p:tag name="NUM" val="19"/>
</p:tagLst>
</file>

<file path=ppt/tags/tag104.xml><?xml version="1.0" encoding="utf-8"?>
<p:tagLst xmlns:a="http://schemas.openxmlformats.org/drawingml/2006/main" xmlns:r="http://schemas.openxmlformats.org/officeDocument/2006/relationships" xmlns:p="http://schemas.openxmlformats.org/presentationml/2006/main">
  <p:tag name="NUM" val="20"/>
</p:tagLst>
</file>

<file path=ppt/tags/tag105.xml><?xml version="1.0" encoding="utf-8"?>
<p:tagLst xmlns:a="http://schemas.openxmlformats.org/drawingml/2006/main" xmlns:r="http://schemas.openxmlformats.org/officeDocument/2006/relationships" xmlns:p="http://schemas.openxmlformats.org/presentationml/2006/main">
  <p:tag name="NUM" val="21"/>
</p:tagLst>
</file>

<file path=ppt/tags/tag106.xml><?xml version="1.0" encoding="utf-8"?>
<p:tagLst xmlns:a="http://schemas.openxmlformats.org/drawingml/2006/main" xmlns:r="http://schemas.openxmlformats.org/officeDocument/2006/relationships" xmlns:p="http://schemas.openxmlformats.org/presentationml/2006/main">
  <p:tag name="NUM" val="22"/>
</p:tagLst>
</file>

<file path=ppt/tags/tag107.xml><?xml version="1.0" encoding="utf-8"?>
<p:tagLst xmlns:a="http://schemas.openxmlformats.org/drawingml/2006/main" xmlns:r="http://schemas.openxmlformats.org/officeDocument/2006/relationships" xmlns:p="http://schemas.openxmlformats.org/presentationml/2006/main">
  <p:tag name="NUM" val="23"/>
</p:tagLst>
</file>

<file path=ppt/tags/tag108.xml><?xml version="1.0" encoding="utf-8"?>
<p:tagLst xmlns:a="http://schemas.openxmlformats.org/drawingml/2006/main" xmlns:r="http://schemas.openxmlformats.org/officeDocument/2006/relationships" xmlns:p="http://schemas.openxmlformats.org/presentationml/2006/main">
  <p:tag name="NUM" val="24"/>
</p:tagLst>
</file>

<file path=ppt/tags/tag109.xml><?xml version="1.0" encoding="utf-8"?>
<p:tagLst xmlns:a="http://schemas.openxmlformats.org/drawingml/2006/main" xmlns:r="http://schemas.openxmlformats.org/officeDocument/2006/relationships" xmlns:p="http://schemas.openxmlformats.org/presentationml/2006/main">
  <p:tag name="NUM" val="25"/>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26"/>
</p:tagLst>
</file>

<file path=ppt/tags/tag111.xml><?xml version="1.0" encoding="utf-8"?>
<p:tagLst xmlns:a="http://schemas.openxmlformats.org/drawingml/2006/main" xmlns:r="http://schemas.openxmlformats.org/officeDocument/2006/relationships" xmlns:p="http://schemas.openxmlformats.org/presentationml/2006/main">
  <p:tag name="NUM" val="27"/>
</p:tagLst>
</file>

<file path=ppt/tags/tag112.xml><?xml version="1.0" encoding="utf-8"?>
<p:tagLst xmlns:a="http://schemas.openxmlformats.org/drawingml/2006/main" xmlns:r="http://schemas.openxmlformats.org/officeDocument/2006/relationships" xmlns:p="http://schemas.openxmlformats.org/presentationml/2006/main">
  <p:tag name="NUM" val="28"/>
</p:tagLst>
</file>

<file path=ppt/tags/tag113.xml><?xml version="1.0" encoding="utf-8"?>
<p:tagLst xmlns:a="http://schemas.openxmlformats.org/drawingml/2006/main" xmlns:r="http://schemas.openxmlformats.org/officeDocument/2006/relationships" xmlns:p="http://schemas.openxmlformats.org/presentationml/2006/main">
  <p:tag name="NUM" val="29"/>
</p:tagLst>
</file>

<file path=ppt/tags/tag114.xml><?xml version="1.0" encoding="utf-8"?>
<p:tagLst xmlns:a="http://schemas.openxmlformats.org/drawingml/2006/main" xmlns:r="http://schemas.openxmlformats.org/officeDocument/2006/relationships" xmlns:p="http://schemas.openxmlformats.org/presentationml/2006/main">
  <p:tag name="NUM" val="30"/>
</p:tagLst>
</file>

<file path=ppt/tags/tag115.xml><?xml version="1.0" encoding="utf-8"?>
<p:tagLst xmlns:a="http://schemas.openxmlformats.org/drawingml/2006/main" xmlns:r="http://schemas.openxmlformats.org/officeDocument/2006/relationships" xmlns:p="http://schemas.openxmlformats.org/presentationml/2006/main">
  <p:tag name="NUM" val="31"/>
</p:tagLst>
</file>

<file path=ppt/tags/tag116.xml><?xml version="1.0" encoding="utf-8"?>
<p:tagLst xmlns:a="http://schemas.openxmlformats.org/drawingml/2006/main" xmlns:r="http://schemas.openxmlformats.org/officeDocument/2006/relationships" xmlns:p="http://schemas.openxmlformats.org/presentationml/2006/main">
  <p:tag name="NUM" val="32"/>
</p:tagLst>
</file>

<file path=ppt/tags/tag117.xml><?xml version="1.0" encoding="utf-8"?>
<p:tagLst xmlns:a="http://schemas.openxmlformats.org/drawingml/2006/main" xmlns:r="http://schemas.openxmlformats.org/officeDocument/2006/relationships" xmlns:p="http://schemas.openxmlformats.org/presentationml/2006/main">
  <p:tag name="NUM" val="33"/>
</p:tagLst>
</file>

<file path=ppt/tags/tag118.xml><?xml version="1.0" encoding="utf-8"?>
<p:tagLst xmlns:a="http://schemas.openxmlformats.org/drawingml/2006/main" xmlns:r="http://schemas.openxmlformats.org/officeDocument/2006/relationships" xmlns:p="http://schemas.openxmlformats.org/presentationml/2006/main">
  <p:tag name="NUM" val="34"/>
</p:tagLst>
</file>

<file path=ppt/tags/tag119.xml><?xml version="1.0" encoding="utf-8"?>
<p:tagLst xmlns:a="http://schemas.openxmlformats.org/drawingml/2006/main" xmlns:r="http://schemas.openxmlformats.org/officeDocument/2006/relationships" xmlns:p="http://schemas.openxmlformats.org/presentationml/2006/main">
  <p:tag name="NUM" val="35"/>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36"/>
</p:tagLst>
</file>

<file path=ppt/tags/tag121.xml><?xml version="1.0" encoding="utf-8"?>
<p:tagLst xmlns:a="http://schemas.openxmlformats.org/drawingml/2006/main" xmlns:r="http://schemas.openxmlformats.org/officeDocument/2006/relationships" xmlns:p="http://schemas.openxmlformats.org/presentationml/2006/main">
  <p:tag name="NUM" val="37"/>
</p:tagLst>
</file>

<file path=ppt/tags/tag122.xml><?xml version="1.0" encoding="utf-8"?>
<p:tagLst xmlns:a="http://schemas.openxmlformats.org/drawingml/2006/main" xmlns:r="http://schemas.openxmlformats.org/officeDocument/2006/relationships" xmlns:p="http://schemas.openxmlformats.org/presentationml/2006/main">
  <p:tag name="NUM" val="38"/>
</p:tagLst>
</file>

<file path=ppt/tags/tag123.xml><?xml version="1.0" encoding="utf-8"?>
<p:tagLst xmlns:a="http://schemas.openxmlformats.org/drawingml/2006/main" xmlns:r="http://schemas.openxmlformats.org/officeDocument/2006/relationships" xmlns:p="http://schemas.openxmlformats.org/presentationml/2006/main">
  <p:tag name="NUM" val="39"/>
</p:tagLst>
</file>

<file path=ppt/tags/tag124.xml><?xml version="1.0" encoding="utf-8"?>
<p:tagLst xmlns:a="http://schemas.openxmlformats.org/drawingml/2006/main" xmlns:r="http://schemas.openxmlformats.org/officeDocument/2006/relationships" xmlns:p="http://schemas.openxmlformats.org/presentationml/2006/main">
  <p:tag name="NUM" val="40"/>
</p:tagLst>
</file>

<file path=ppt/tags/tag125.xml><?xml version="1.0" encoding="utf-8"?>
<p:tagLst xmlns:a="http://schemas.openxmlformats.org/drawingml/2006/main" xmlns:r="http://schemas.openxmlformats.org/officeDocument/2006/relationships" xmlns:p="http://schemas.openxmlformats.org/presentationml/2006/main">
  <p:tag name="NUM" val="41"/>
</p:tagLst>
</file>

<file path=ppt/tags/tag126.xml><?xml version="1.0" encoding="utf-8"?>
<p:tagLst xmlns:a="http://schemas.openxmlformats.org/drawingml/2006/main" xmlns:r="http://schemas.openxmlformats.org/officeDocument/2006/relationships" xmlns:p="http://schemas.openxmlformats.org/presentationml/2006/main">
  <p:tag name="NUM" val="42"/>
</p:tagLst>
</file>

<file path=ppt/tags/tag127.xml><?xml version="1.0" encoding="utf-8"?>
<p:tagLst xmlns:a="http://schemas.openxmlformats.org/drawingml/2006/main" xmlns:r="http://schemas.openxmlformats.org/officeDocument/2006/relationships" xmlns:p="http://schemas.openxmlformats.org/presentationml/2006/main">
  <p:tag name="NUM" val="43"/>
</p:tagLst>
</file>

<file path=ppt/tags/tag128.xml><?xml version="1.0" encoding="utf-8"?>
<p:tagLst xmlns:a="http://schemas.openxmlformats.org/drawingml/2006/main" xmlns:r="http://schemas.openxmlformats.org/officeDocument/2006/relationships" xmlns:p="http://schemas.openxmlformats.org/presentationml/2006/main">
  <p:tag name="NUM" val="44"/>
</p:tagLst>
</file>

<file path=ppt/tags/tag129.xml><?xml version="1.0" encoding="utf-8"?>
<p:tagLst xmlns:a="http://schemas.openxmlformats.org/drawingml/2006/main" xmlns:r="http://schemas.openxmlformats.org/officeDocument/2006/relationships" xmlns:p="http://schemas.openxmlformats.org/presentationml/2006/main">
  <p:tag name="NUM" val="46"/>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45"/>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3"/>
</p:tagLst>
</file>

<file path=ppt/tags/tag134.xml><?xml version="1.0" encoding="utf-8"?>
<p:tagLst xmlns:a="http://schemas.openxmlformats.org/drawingml/2006/main" xmlns:r="http://schemas.openxmlformats.org/officeDocument/2006/relationships" xmlns:p="http://schemas.openxmlformats.org/presentationml/2006/main">
  <p:tag name="NUM" val="4"/>
</p:tagLst>
</file>

<file path=ppt/tags/tag135.xml><?xml version="1.0" encoding="utf-8"?>
<p:tagLst xmlns:a="http://schemas.openxmlformats.org/drawingml/2006/main" xmlns:r="http://schemas.openxmlformats.org/officeDocument/2006/relationships" xmlns:p="http://schemas.openxmlformats.org/presentationml/2006/main">
  <p:tag name="NUM" val="5"/>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5"/>
</p:tagLst>
</file>

<file path=ppt/tags/tag141.xml><?xml version="1.0" encoding="utf-8"?>
<p:tagLst xmlns:a="http://schemas.openxmlformats.org/drawingml/2006/main" xmlns:r="http://schemas.openxmlformats.org/officeDocument/2006/relationships" xmlns:p="http://schemas.openxmlformats.org/presentationml/2006/main">
  <p:tag name="NUM" val="6"/>
</p:tagLst>
</file>

<file path=ppt/tags/tag142.xml><?xml version="1.0" encoding="utf-8"?>
<p:tagLst xmlns:a="http://schemas.openxmlformats.org/drawingml/2006/main" xmlns:r="http://schemas.openxmlformats.org/officeDocument/2006/relationships" xmlns:p="http://schemas.openxmlformats.org/presentationml/2006/main">
  <p:tag name="NUM" val="7"/>
</p:tagLst>
</file>

<file path=ppt/tags/tag143.xml><?xml version="1.0" encoding="utf-8"?>
<p:tagLst xmlns:a="http://schemas.openxmlformats.org/drawingml/2006/main" xmlns:r="http://schemas.openxmlformats.org/officeDocument/2006/relationships" xmlns:p="http://schemas.openxmlformats.org/presentationml/2006/main">
  <p:tag name="NUM" val="8"/>
</p:tagLst>
</file>

<file path=ppt/tags/tag144.xml><?xml version="1.0" encoding="utf-8"?>
<p:tagLst xmlns:a="http://schemas.openxmlformats.org/drawingml/2006/main" xmlns:r="http://schemas.openxmlformats.org/officeDocument/2006/relationships" xmlns:p="http://schemas.openxmlformats.org/presentationml/2006/main">
  <p:tag name="NUM" val="9"/>
</p:tagLst>
</file>

<file path=ppt/tags/tag145.xml><?xml version="1.0" encoding="utf-8"?>
<p:tagLst xmlns:a="http://schemas.openxmlformats.org/drawingml/2006/main" xmlns:r="http://schemas.openxmlformats.org/officeDocument/2006/relationships" xmlns:p="http://schemas.openxmlformats.org/presentationml/2006/main">
  <p:tag name="NUM" val="10"/>
</p:tagLst>
</file>

<file path=ppt/tags/tag146.xml><?xml version="1.0" encoding="utf-8"?>
<p:tagLst xmlns:a="http://schemas.openxmlformats.org/drawingml/2006/main" xmlns:r="http://schemas.openxmlformats.org/officeDocument/2006/relationships" xmlns:p="http://schemas.openxmlformats.org/presentationml/2006/main">
  <p:tag name="NUM" val="11"/>
</p:tagLst>
</file>

<file path=ppt/tags/tag147.xml><?xml version="1.0" encoding="utf-8"?>
<p:tagLst xmlns:a="http://schemas.openxmlformats.org/drawingml/2006/main" xmlns:r="http://schemas.openxmlformats.org/officeDocument/2006/relationships" xmlns:p="http://schemas.openxmlformats.org/presentationml/2006/main">
  <p:tag name="NUM" val="12"/>
</p:tagLst>
</file>

<file path=ppt/tags/tag148.xml><?xml version="1.0" encoding="utf-8"?>
<p:tagLst xmlns:a="http://schemas.openxmlformats.org/drawingml/2006/main" xmlns:r="http://schemas.openxmlformats.org/officeDocument/2006/relationships" xmlns:p="http://schemas.openxmlformats.org/presentationml/2006/main">
  <p:tag name="NUM" val="13"/>
</p:tagLst>
</file>

<file path=ppt/tags/tag149.xml><?xml version="1.0" encoding="utf-8"?>
<p:tagLst xmlns:a="http://schemas.openxmlformats.org/drawingml/2006/main" xmlns:r="http://schemas.openxmlformats.org/officeDocument/2006/relationships" xmlns:p="http://schemas.openxmlformats.org/presentationml/2006/main">
  <p:tag name="NUM" val="14"/>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15"/>
</p:tagLst>
</file>

<file path=ppt/tags/tag151.xml><?xml version="1.0" encoding="utf-8"?>
<p:tagLst xmlns:a="http://schemas.openxmlformats.org/drawingml/2006/main" xmlns:r="http://schemas.openxmlformats.org/officeDocument/2006/relationships" xmlns:p="http://schemas.openxmlformats.org/presentationml/2006/main">
  <p:tag name="NUM" val="16"/>
</p:tagLst>
</file>

<file path=ppt/tags/tag152.xml><?xml version="1.0" encoding="utf-8"?>
<p:tagLst xmlns:a="http://schemas.openxmlformats.org/drawingml/2006/main" xmlns:r="http://schemas.openxmlformats.org/officeDocument/2006/relationships" xmlns:p="http://schemas.openxmlformats.org/presentationml/2006/main">
  <p:tag name="NUM" val="17"/>
</p:tagLst>
</file>

<file path=ppt/tags/tag153.xml><?xml version="1.0" encoding="utf-8"?>
<p:tagLst xmlns:a="http://schemas.openxmlformats.org/drawingml/2006/main" xmlns:r="http://schemas.openxmlformats.org/officeDocument/2006/relationships" xmlns:p="http://schemas.openxmlformats.org/presentationml/2006/main">
  <p:tag name="NUM" val="18"/>
</p:tagLst>
</file>

<file path=ppt/tags/tag154.xml><?xml version="1.0" encoding="utf-8"?>
<p:tagLst xmlns:a="http://schemas.openxmlformats.org/drawingml/2006/main" xmlns:r="http://schemas.openxmlformats.org/officeDocument/2006/relationships" xmlns:p="http://schemas.openxmlformats.org/presentationml/2006/main">
  <p:tag name="NUM" val="19"/>
</p:tagLst>
</file>

<file path=ppt/tags/tag155.xml><?xml version="1.0" encoding="utf-8"?>
<p:tagLst xmlns:a="http://schemas.openxmlformats.org/drawingml/2006/main" xmlns:r="http://schemas.openxmlformats.org/officeDocument/2006/relationships" xmlns:p="http://schemas.openxmlformats.org/presentationml/2006/main">
  <p:tag name="NUM" val="20"/>
</p:tagLst>
</file>

<file path=ppt/tags/tag156.xml><?xml version="1.0" encoding="utf-8"?>
<p:tagLst xmlns:a="http://schemas.openxmlformats.org/drawingml/2006/main" xmlns:r="http://schemas.openxmlformats.org/officeDocument/2006/relationships" xmlns:p="http://schemas.openxmlformats.org/presentationml/2006/main">
  <p:tag name="NUM" val="21"/>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4"/>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4"/>
</p:tagLst>
</file>

<file path=ppt/tags/tag165.xml><?xml version="1.0" encoding="utf-8"?>
<p:tagLst xmlns:a="http://schemas.openxmlformats.org/drawingml/2006/main" xmlns:r="http://schemas.openxmlformats.org/officeDocument/2006/relationships" xmlns:p="http://schemas.openxmlformats.org/presentationml/2006/main">
  <p:tag name="NUM" val="5"/>
</p:tagLst>
</file>

<file path=ppt/tags/tag166.xml><?xml version="1.0" encoding="utf-8"?>
<p:tagLst xmlns:a="http://schemas.openxmlformats.org/drawingml/2006/main" xmlns:r="http://schemas.openxmlformats.org/officeDocument/2006/relationships" xmlns:p="http://schemas.openxmlformats.org/presentationml/2006/main">
  <p:tag name="NUM" val="6"/>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70.xml><?xml version="1.0" encoding="utf-8"?>
<p:tagLst xmlns:a="http://schemas.openxmlformats.org/drawingml/2006/main" xmlns:r="http://schemas.openxmlformats.org/officeDocument/2006/relationships" xmlns:p="http://schemas.openxmlformats.org/presentationml/2006/main">
  <p:tag name="NUM" val="4"/>
</p:tagLst>
</file>

<file path=ppt/tags/tag171.xml><?xml version="1.0" encoding="utf-8"?>
<p:tagLst xmlns:a="http://schemas.openxmlformats.org/drawingml/2006/main" xmlns:r="http://schemas.openxmlformats.org/officeDocument/2006/relationships" xmlns:p="http://schemas.openxmlformats.org/presentationml/2006/main">
  <p:tag name="NUM" val="5"/>
</p:tagLst>
</file>

<file path=ppt/tags/tag172.xml><?xml version="1.0" encoding="utf-8"?>
<p:tagLst xmlns:a="http://schemas.openxmlformats.org/drawingml/2006/main" xmlns:r="http://schemas.openxmlformats.org/officeDocument/2006/relationships" xmlns:p="http://schemas.openxmlformats.org/presentationml/2006/main">
  <p:tag name="NUM" val="6"/>
</p:tagLst>
</file>

<file path=ppt/tags/tag173.xml><?xml version="1.0" encoding="utf-8"?>
<p:tagLst xmlns:a="http://schemas.openxmlformats.org/drawingml/2006/main" xmlns:r="http://schemas.openxmlformats.org/officeDocument/2006/relationships" xmlns:p="http://schemas.openxmlformats.org/presentationml/2006/main">
  <p:tag name="NUM" val="7"/>
</p:tagLst>
</file>

<file path=ppt/tags/tag174.xml><?xml version="1.0" encoding="utf-8"?>
<p:tagLst xmlns:a="http://schemas.openxmlformats.org/drawingml/2006/main" xmlns:r="http://schemas.openxmlformats.org/officeDocument/2006/relationships" xmlns:p="http://schemas.openxmlformats.org/presentationml/2006/main">
  <p:tag name="NUM" val="8"/>
</p:tagLst>
</file>

<file path=ppt/tags/tag175.xml><?xml version="1.0" encoding="utf-8"?>
<p:tagLst xmlns:a="http://schemas.openxmlformats.org/drawingml/2006/main" xmlns:r="http://schemas.openxmlformats.org/officeDocument/2006/relationships" xmlns:p="http://schemas.openxmlformats.org/presentationml/2006/main">
  <p:tag name="NUM" val="9"/>
</p:tagLst>
</file>

<file path=ppt/tags/tag176.xml><?xml version="1.0" encoding="utf-8"?>
<p:tagLst xmlns:a="http://schemas.openxmlformats.org/drawingml/2006/main" xmlns:r="http://schemas.openxmlformats.org/officeDocument/2006/relationships" xmlns:p="http://schemas.openxmlformats.org/presentationml/2006/main">
  <p:tag name="NUM" val="10"/>
</p:tagLst>
</file>

<file path=ppt/tags/tag177.xml><?xml version="1.0" encoding="utf-8"?>
<p:tagLst xmlns:a="http://schemas.openxmlformats.org/drawingml/2006/main" xmlns:r="http://schemas.openxmlformats.org/officeDocument/2006/relationships" xmlns:p="http://schemas.openxmlformats.org/presentationml/2006/main">
  <p:tag name="NUM" val="11"/>
</p:tagLst>
</file>

<file path=ppt/tags/tag178.xml><?xml version="1.0" encoding="utf-8"?>
<p:tagLst xmlns:a="http://schemas.openxmlformats.org/drawingml/2006/main" xmlns:r="http://schemas.openxmlformats.org/officeDocument/2006/relationships" xmlns:p="http://schemas.openxmlformats.org/presentationml/2006/main">
  <p:tag name="NUM" val="12"/>
</p:tagLst>
</file>

<file path=ppt/tags/tag179.xml><?xml version="1.0" encoding="utf-8"?>
<p:tagLst xmlns:a="http://schemas.openxmlformats.org/drawingml/2006/main" xmlns:r="http://schemas.openxmlformats.org/officeDocument/2006/relationships" xmlns:p="http://schemas.openxmlformats.org/presentationml/2006/main">
  <p:tag name="NUM" val="13"/>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80.xml><?xml version="1.0" encoding="utf-8"?>
<p:tagLst xmlns:a="http://schemas.openxmlformats.org/drawingml/2006/main" xmlns:r="http://schemas.openxmlformats.org/officeDocument/2006/relationships" xmlns:p="http://schemas.openxmlformats.org/presentationml/2006/main">
  <p:tag name="NUM" val="14"/>
</p:tagLst>
</file>

<file path=ppt/tags/tag181.xml><?xml version="1.0" encoding="utf-8"?>
<p:tagLst xmlns:a="http://schemas.openxmlformats.org/drawingml/2006/main" xmlns:r="http://schemas.openxmlformats.org/officeDocument/2006/relationships" xmlns:p="http://schemas.openxmlformats.org/presentationml/2006/main">
  <p:tag name="NUM" val="15"/>
</p:tagLst>
</file>

<file path=ppt/tags/tag182.xml><?xml version="1.0" encoding="utf-8"?>
<p:tagLst xmlns:a="http://schemas.openxmlformats.org/drawingml/2006/main" xmlns:r="http://schemas.openxmlformats.org/officeDocument/2006/relationships" xmlns:p="http://schemas.openxmlformats.org/presentationml/2006/main">
  <p:tag name="NUM" val="16"/>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2"/>
</p:tagLst>
</file>

<file path=ppt/tags/tag185.xml><?xml version="1.0" encoding="utf-8"?>
<p:tagLst xmlns:a="http://schemas.openxmlformats.org/drawingml/2006/main" xmlns:r="http://schemas.openxmlformats.org/officeDocument/2006/relationships" xmlns:p="http://schemas.openxmlformats.org/presentationml/2006/main">
  <p:tag name="NUM" val="3"/>
</p:tagLst>
</file>

<file path=ppt/tags/tag186.xml><?xml version="1.0" encoding="utf-8"?>
<p:tagLst xmlns:a="http://schemas.openxmlformats.org/drawingml/2006/main" xmlns:r="http://schemas.openxmlformats.org/officeDocument/2006/relationships" xmlns:p="http://schemas.openxmlformats.org/presentationml/2006/main">
  <p:tag name="NUM" val="4"/>
</p:tagLst>
</file>

<file path=ppt/tags/tag187.xml><?xml version="1.0" encoding="utf-8"?>
<p:tagLst xmlns:a="http://schemas.openxmlformats.org/drawingml/2006/main" xmlns:r="http://schemas.openxmlformats.org/officeDocument/2006/relationships" xmlns:p="http://schemas.openxmlformats.org/presentationml/2006/main">
  <p:tag name="NUM" val="5"/>
</p:tagLst>
</file>

<file path=ppt/tags/tag188.xml><?xml version="1.0" encoding="utf-8"?>
<p:tagLst xmlns:a="http://schemas.openxmlformats.org/drawingml/2006/main" xmlns:r="http://schemas.openxmlformats.org/officeDocument/2006/relationships" xmlns:p="http://schemas.openxmlformats.org/presentationml/2006/main">
  <p:tag name="NUM" val="6"/>
</p:tagLst>
</file>

<file path=ppt/tags/tag189.xml><?xml version="1.0" encoding="utf-8"?>
<p:tagLst xmlns:a="http://schemas.openxmlformats.org/drawingml/2006/main" xmlns:r="http://schemas.openxmlformats.org/officeDocument/2006/relationships" xmlns:p="http://schemas.openxmlformats.org/presentationml/2006/main">
  <p:tag name="NUM" val="7"/>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4"/>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4"/>
</p:tagLst>
</file>

<file path=ppt/tags/tag198.xml><?xml version="1.0" encoding="utf-8"?>
<p:tagLst xmlns:a="http://schemas.openxmlformats.org/drawingml/2006/main" xmlns:r="http://schemas.openxmlformats.org/officeDocument/2006/relationships" xmlns:p="http://schemas.openxmlformats.org/presentationml/2006/main">
  <p:tag name="NUM" val="5"/>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4"/>
</p:tagLst>
</file>

<file path=ppt/tags/tag203.xml><?xml version="1.0" encoding="utf-8"?>
<p:tagLst xmlns:a="http://schemas.openxmlformats.org/drawingml/2006/main" xmlns:r="http://schemas.openxmlformats.org/officeDocument/2006/relationships" xmlns:p="http://schemas.openxmlformats.org/presentationml/2006/main">
  <p:tag name="NUM" val="6"/>
</p:tagLst>
</file>

<file path=ppt/tags/tag204.xml><?xml version="1.0" encoding="utf-8"?>
<p:tagLst xmlns:a="http://schemas.openxmlformats.org/drawingml/2006/main" xmlns:r="http://schemas.openxmlformats.org/officeDocument/2006/relationships" xmlns:p="http://schemas.openxmlformats.org/presentationml/2006/main">
  <p:tag name="NUM" val="7"/>
</p:tagLst>
</file>

<file path=ppt/tags/tag205.xml><?xml version="1.0" encoding="utf-8"?>
<p:tagLst xmlns:a="http://schemas.openxmlformats.org/drawingml/2006/main" xmlns:r="http://schemas.openxmlformats.org/officeDocument/2006/relationships" xmlns:p="http://schemas.openxmlformats.org/presentationml/2006/main">
  <p:tag name="NUM" val="8"/>
</p:tagLst>
</file>

<file path=ppt/tags/tag206.xml><?xml version="1.0" encoding="utf-8"?>
<p:tagLst xmlns:a="http://schemas.openxmlformats.org/drawingml/2006/main" xmlns:r="http://schemas.openxmlformats.org/officeDocument/2006/relationships" xmlns:p="http://schemas.openxmlformats.org/presentationml/2006/main">
  <p:tag name="NUM" val="10"/>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2"/>
</p:tagLst>
</file>

<file path=ppt/tags/tag209.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10.xml><?xml version="1.0" encoding="utf-8"?>
<p:tagLst xmlns:a="http://schemas.openxmlformats.org/drawingml/2006/main" xmlns:r="http://schemas.openxmlformats.org/officeDocument/2006/relationships" xmlns:p="http://schemas.openxmlformats.org/presentationml/2006/main">
  <p:tag name="NUM" val="4"/>
</p:tagLst>
</file>

<file path=ppt/tags/tag211.xml><?xml version="1.0" encoding="utf-8"?>
<p:tagLst xmlns:a="http://schemas.openxmlformats.org/drawingml/2006/main" xmlns:r="http://schemas.openxmlformats.org/officeDocument/2006/relationships" xmlns:p="http://schemas.openxmlformats.org/presentationml/2006/main">
  <p:tag name="NUM" val="5"/>
</p:tagLst>
</file>

<file path=ppt/tags/tag212.xml><?xml version="1.0" encoding="utf-8"?>
<p:tagLst xmlns:a="http://schemas.openxmlformats.org/drawingml/2006/main" xmlns:r="http://schemas.openxmlformats.org/officeDocument/2006/relationships" xmlns:p="http://schemas.openxmlformats.org/presentationml/2006/main">
  <p:tag name="NUM" val="6"/>
</p:tagLst>
</file>

<file path=ppt/tags/tag213.xml><?xml version="1.0" encoding="utf-8"?>
<p:tagLst xmlns:a="http://schemas.openxmlformats.org/drawingml/2006/main" xmlns:r="http://schemas.openxmlformats.org/officeDocument/2006/relationships" xmlns:p="http://schemas.openxmlformats.org/presentationml/2006/main">
  <p:tag name="NUM" val="7"/>
</p:tagLst>
</file>

<file path=ppt/tags/tag214.xml><?xml version="1.0" encoding="utf-8"?>
<p:tagLst xmlns:a="http://schemas.openxmlformats.org/drawingml/2006/main" xmlns:r="http://schemas.openxmlformats.org/officeDocument/2006/relationships" xmlns:p="http://schemas.openxmlformats.org/presentationml/2006/main">
  <p:tag name="NUM" val="8"/>
</p:tagLst>
</file>

<file path=ppt/tags/tag215.xml><?xml version="1.0" encoding="utf-8"?>
<p:tagLst xmlns:a="http://schemas.openxmlformats.org/drawingml/2006/main" xmlns:r="http://schemas.openxmlformats.org/officeDocument/2006/relationships" xmlns:p="http://schemas.openxmlformats.org/presentationml/2006/main">
  <p:tag name="NUM" val="9"/>
</p:tagLst>
</file>

<file path=ppt/tags/tag216.xml><?xml version="1.0" encoding="utf-8"?>
<p:tagLst xmlns:a="http://schemas.openxmlformats.org/drawingml/2006/main" xmlns:r="http://schemas.openxmlformats.org/officeDocument/2006/relationships" xmlns:p="http://schemas.openxmlformats.org/presentationml/2006/main">
  <p:tag name="NUM" val="10"/>
</p:tagLst>
</file>

<file path=ppt/tags/tag217.xml><?xml version="1.0" encoding="utf-8"?>
<p:tagLst xmlns:a="http://schemas.openxmlformats.org/drawingml/2006/main" xmlns:r="http://schemas.openxmlformats.org/officeDocument/2006/relationships" xmlns:p="http://schemas.openxmlformats.org/presentationml/2006/main">
  <p:tag name="NUM" val="11"/>
</p:tagLst>
</file>

<file path=ppt/tags/tag218.xml><?xml version="1.0" encoding="utf-8"?>
<p:tagLst xmlns:a="http://schemas.openxmlformats.org/drawingml/2006/main" xmlns:r="http://schemas.openxmlformats.org/officeDocument/2006/relationships" xmlns:p="http://schemas.openxmlformats.org/presentationml/2006/main">
  <p:tag name="NUM" val="12"/>
</p:tagLst>
</file>

<file path=ppt/tags/tag219.xml><?xml version="1.0" encoding="utf-8"?>
<p:tagLst xmlns:a="http://schemas.openxmlformats.org/drawingml/2006/main" xmlns:r="http://schemas.openxmlformats.org/officeDocument/2006/relationships" xmlns:p="http://schemas.openxmlformats.org/presentationml/2006/main">
  <p:tag name="NUM" val="8"/>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3"/>
</p:tagLst>
</file>

<file path=ppt/tags/tag223.xml><?xml version="1.0" encoding="utf-8"?>
<p:tagLst xmlns:a="http://schemas.openxmlformats.org/drawingml/2006/main" xmlns:r="http://schemas.openxmlformats.org/officeDocument/2006/relationships" xmlns:p="http://schemas.openxmlformats.org/presentationml/2006/main">
  <p:tag name="NUM" val="4"/>
</p:tagLst>
</file>

<file path=ppt/tags/tag224.xml><?xml version="1.0" encoding="utf-8"?>
<p:tagLst xmlns:a="http://schemas.openxmlformats.org/drawingml/2006/main" xmlns:r="http://schemas.openxmlformats.org/officeDocument/2006/relationships" xmlns:p="http://schemas.openxmlformats.org/presentationml/2006/main">
  <p:tag name="NUM" val="5"/>
</p:tagLst>
</file>

<file path=ppt/tags/tag225.xml><?xml version="1.0" encoding="utf-8"?>
<p:tagLst xmlns:a="http://schemas.openxmlformats.org/drawingml/2006/main" xmlns:r="http://schemas.openxmlformats.org/officeDocument/2006/relationships" xmlns:p="http://schemas.openxmlformats.org/presentationml/2006/main">
  <p:tag name="NUM" val="6"/>
</p:tagLst>
</file>

<file path=ppt/tags/tag226.xml><?xml version="1.0" encoding="utf-8"?>
<p:tagLst xmlns:a="http://schemas.openxmlformats.org/drawingml/2006/main" xmlns:r="http://schemas.openxmlformats.org/officeDocument/2006/relationships" xmlns:p="http://schemas.openxmlformats.org/presentationml/2006/main">
  <p:tag name="NUM" val="7"/>
</p:tagLst>
</file>

<file path=ppt/tags/tag227.xml><?xml version="1.0" encoding="utf-8"?>
<p:tagLst xmlns:a="http://schemas.openxmlformats.org/drawingml/2006/main" xmlns:r="http://schemas.openxmlformats.org/officeDocument/2006/relationships" xmlns:p="http://schemas.openxmlformats.org/presentationml/2006/main">
  <p:tag name="NUM" val="1"/>
</p:tagLst>
</file>

<file path=ppt/tags/tag228.xml><?xml version="1.0" encoding="utf-8"?>
<p:tagLst xmlns:a="http://schemas.openxmlformats.org/drawingml/2006/main" xmlns:r="http://schemas.openxmlformats.org/officeDocument/2006/relationships" xmlns:p="http://schemas.openxmlformats.org/presentationml/2006/main">
  <p:tag name="NUM" val="2"/>
</p:tagLst>
</file>

<file path=ppt/tags/tag229.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30.xml><?xml version="1.0" encoding="utf-8"?>
<p:tagLst xmlns:a="http://schemas.openxmlformats.org/drawingml/2006/main" xmlns:r="http://schemas.openxmlformats.org/officeDocument/2006/relationships" xmlns:p="http://schemas.openxmlformats.org/presentationml/2006/main">
  <p:tag name="NUM" val="4"/>
</p:tagLst>
</file>

<file path=ppt/tags/tag231.xml><?xml version="1.0" encoding="utf-8"?>
<p:tagLst xmlns:a="http://schemas.openxmlformats.org/drawingml/2006/main" xmlns:r="http://schemas.openxmlformats.org/officeDocument/2006/relationships" xmlns:p="http://schemas.openxmlformats.org/presentationml/2006/main">
  <p:tag name="NUM" val="1"/>
</p:tagLst>
</file>

<file path=ppt/tags/tag232.xml><?xml version="1.0" encoding="utf-8"?>
<p:tagLst xmlns:a="http://schemas.openxmlformats.org/drawingml/2006/main" xmlns:r="http://schemas.openxmlformats.org/officeDocument/2006/relationships" xmlns:p="http://schemas.openxmlformats.org/presentationml/2006/main">
  <p:tag name="NUM" val="2"/>
</p:tagLst>
</file>

<file path=ppt/tags/tag233.xml><?xml version="1.0" encoding="utf-8"?>
<p:tagLst xmlns:a="http://schemas.openxmlformats.org/drawingml/2006/main" xmlns:r="http://schemas.openxmlformats.org/officeDocument/2006/relationships" xmlns:p="http://schemas.openxmlformats.org/presentationml/2006/main">
  <p:tag name="NUM" val="3"/>
</p:tagLst>
</file>

<file path=ppt/tags/tag234.xml><?xml version="1.0" encoding="utf-8"?>
<p:tagLst xmlns:a="http://schemas.openxmlformats.org/drawingml/2006/main" xmlns:r="http://schemas.openxmlformats.org/officeDocument/2006/relationships" xmlns:p="http://schemas.openxmlformats.org/presentationml/2006/main">
  <p:tag name="NUM" val="4"/>
</p:tagLst>
</file>

<file path=ppt/tags/tag235.xml><?xml version="1.0" encoding="utf-8"?>
<p:tagLst xmlns:a="http://schemas.openxmlformats.org/drawingml/2006/main" xmlns:r="http://schemas.openxmlformats.org/officeDocument/2006/relationships" xmlns:p="http://schemas.openxmlformats.org/presentationml/2006/main">
  <p:tag name="NUM" val="5"/>
</p:tagLst>
</file>

<file path=ppt/tags/tag236.xml><?xml version="1.0" encoding="utf-8"?>
<p:tagLst xmlns:a="http://schemas.openxmlformats.org/drawingml/2006/main" xmlns:r="http://schemas.openxmlformats.org/officeDocument/2006/relationships" xmlns:p="http://schemas.openxmlformats.org/presentationml/2006/main">
  <p:tag name="NUM" val="1"/>
</p:tagLst>
</file>

<file path=ppt/tags/tag237.xml><?xml version="1.0" encoding="utf-8"?>
<p:tagLst xmlns:a="http://schemas.openxmlformats.org/drawingml/2006/main" xmlns:r="http://schemas.openxmlformats.org/officeDocument/2006/relationships" xmlns:p="http://schemas.openxmlformats.org/presentationml/2006/main">
  <p:tag name="NUM" val="2"/>
</p:tagLst>
</file>

<file path=ppt/tags/tag238.xml><?xml version="1.0" encoding="utf-8"?>
<p:tagLst xmlns:a="http://schemas.openxmlformats.org/drawingml/2006/main" xmlns:r="http://schemas.openxmlformats.org/officeDocument/2006/relationships" xmlns:p="http://schemas.openxmlformats.org/presentationml/2006/main">
  <p:tag name="NUM" val="3"/>
</p:tagLst>
</file>

<file path=ppt/tags/tag239.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40.xml><?xml version="1.0" encoding="utf-8"?>
<p:tagLst xmlns:a="http://schemas.openxmlformats.org/drawingml/2006/main" xmlns:r="http://schemas.openxmlformats.org/officeDocument/2006/relationships" xmlns:p="http://schemas.openxmlformats.org/presentationml/2006/main">
  <p:tag name="NUM" val="1"/>
</p:tagLst>
</file>

<file path=ppt/tags/tag241.xml><?xml version="1.0" encoding="utf-8"?>
<p:tagLst xmlns:a="http://schemas.openxmlformats.org/drawingml/2006/main" xmlns:r="http://schemas.openxmlformats.org/officeDocument/2006/relationships" xmlns:p="http://schemas.openxmlformats.org/presentationml/2006/main">
  <p:tag name="NUM" val="2"/>
</p:tagLst>
</file>

<file path=ppt/tags/tag242.xml><?xml version="1.0" encoding="utf-8"?>
<p:tagLst xmlns:a="http://schemas.openxmlformats.org/drawingml/2006/main" xmlns:r="http://schemas.openxmlformats.org/officeDocument/2006/relationships" xmlns:p="http://schemas.openxmlformats.org/presentationml/2006/main">
  <p:tag name="NUM" val="3"/>
</p:tagLst>
</file>

<file path=ppt/tags/tag243.xml><?xml version="1.0" encoding="utf-8"?>
<p:tagLst xmlns:a="http://schemas.openxmlformats.org/drawingml/2006/main" xmlns:r="http://schemas.openxmlformats.org/officeDocument/2006/relationships" xmlns:p="http://schemas.openxmlformats.org/presentationml/2006/main">
  <p:tag name="NUM" val="5"/>
</p:tagLst>
</file>

<file path=ppt/tags/tag244.xml><?xml version="1.0" encoding="utf-8"?>
<p:tagLst xmlns:a="http://schemas.openxmlformats.org/drawingml/2006/main" xmlns:r="http://schemas.openxmlformats.org/officeDocument/2006/relationships" xmlns:p="http://schemas.openxmlformats.org/presentationml/2006/main">
  <p:tag name="NUM" val="6"/>
</p:tagLst>
</file>

<file path=ppt/tags/tag245.xml><?xml version="1.0" encoding="utf-8"?>
<p:tagLst xmlns:a="http://schemas.openxmlformats.org/drawingml/2006/main" xmlns:r="http://schemas.openxmlformats.org/officeDocument/2006/relationships" xmlns:p="http://schemas.openxmlformats.org/presentationml/2006/main">
  <p:tag name="NUM" val="7"/>
</p:tagLst>
</file>

<file path=ppt/tags/tag246.xml><?xml version="1.0" encoding="utf-8"?>
<p:tagLst xmlns:a="http://schemas.openxmlformats.org/drawingml/2006/main" xmlns:r="http://schemas.openxmlformats.org/officeDocument/2006/relationships" xmlns:p="http://schemas.openxmlformats.org/presentationml/2006/main">
  <p:tag name="NUM" val="9"/>
</p:tagLst>
</file>

<file path=ppt/tags/tag247.xml><?xml version="1.0" encoding="utf-8"?>
<p:tagLst xmlns:a="http://schemas.openxmlformats.org/drawingml/2006/main" xmlns:r="http://schemas.openxmlformats.org/officeDocument/2006/relationships" xmlns:p="http://schemas.openxmlformats.org/presentationml/2006/main">
  <p:tag name="NUM" val="11"/>
</p:tagLst>
</file>

<file path=ppt/tags/tag248.xml><?xml version="1.0" encoding="utf-8"?>
<p:tagLst xmlns:a="http://schemas.openxmlformats.org/drawingml/2006/main" xmlns:r="http://schemas.openxmlformats.org/officeDocument/2006/relationships" xmlns:p="http://schemas.openxmlformats.org/presentationml/2006/main">
  <p:tag name="NUM" val="12"/>
</p:tagLst>
</file>

<file path=ppt/tags/tag249.xml><?xml version="1.0" encoding="utf-8"?>
<p:tagLst xmlns:a="http://schemas.openxmlformats.org/drawingml/2006/main" xmlns:r="http://schemas.openxmlformats.org/officeDocument/2006/relationships" xmlns:p="http://schemas.openxmlformats.org/presentationml/2006/main">
  <p:tag name="NUM" val="14"/>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50.xml><?xml version="1.0" encoding="utf-8"?>
<p:tagLst xmlns:a="http://schemas.openxmlformats.org/drawingml/2006/main" xmlns:r="http://schemas.openxmlformats.org/officeDocument/2006/relationships" xmlns:p="http://schemas.openxmlformats.org/presentationml/2006/main">
  <p:tag name="NUM" val="15"/>
</p:tagLst>
</file>

<file path=ppt/tags/tag251.xml><?xml version="1.0" encoding="utf-8"?>
<p:tagLst xmlns:a="http://schemas.openxmlformats.org/drawingml/2006/main" xmlns:r="http://schemas.openxmlformats.org/officeDocument/2006/relationships" xmlns:p="http://schemas.openxmlformats.org/presentationml/2006/main">
  <p:tag name="NUM" val="14"/>
</p:tagLst>
</file>

<file path=ppt/tags/tag252.xml><?xml version="1.0" encoding="utf-8"?>
<p:tagLst xmlns:a="http://schemas.openxmlformats.org/drawingml/2006/main" xmlns:r="http://schemas.openxmlformats.org/officeDocument/2006/relationships" xmlns:p="http://schemas.openxmlformats.org/presentationml/2006/main">
  <p:tag name="NUM" val="14"/>
</p:tagLst>
</file>

<file path=ppt/tags/tag253.xml><?xml version="1.0" encoding="utf-8"?>
<p:tagLst xmlns:a="http://schemas.openxmlformats.org/drawingml/2006/main" xmlns:r="http://schemas.openxmlformats.org/officeDocument/2006/relationships" xmlns:p="http://schemas.openxmlformats.org/presentationml/2006/main">
  <p:tag name="NUM" val="1"/>
</p:tagLst>
</file>

<file path=ppt/tags/tag254.xml><?xml version="1.0" encoding="utf-8"?>
<p:tagLst xmlns:a="http://schemas.openxmlformats.org/drawingml/2006/main" xmlns:r="http://schemas.openxmlformats.org/officeDocument/2006/relationships" xmlns:p="http://schemas.openxmlformats.org/presentationml/2006/main">
  <p:tag name="NUM" val="2"/>
</p:tagLst>
</file>

<file path=ppt/tags/tag255.xml><?xml version="1.0" encoding="utf-8"?>
<p:tagLst xmlns:a="http://schemas.openxmlformats.org/drawingml/2006/main" xmlns:r="http://schemas.openxmlformats.org/officeDocument/2006/relationships" xmlns:p="http://schemas.openxmlformats.org/presentationml/2006/main">
  <p:tag name="NUM" val="3"/>
</p:tagLst>
</file>

<file path=ppt/tags/tag256.xml><?xml version="1.0" encoding="utf-8"?>
<p:tagLst xmlns:a="http://schemas.openxmlformats.org/drawingml/2006/main" xmlns:r="http://schemas.openxmlformats.org/officeDocument/2006/relationships" xmlns:p="http://schemas.openxmlformats.org/presentationml/2006/main">
  <p:tag name="NUM" val="4"/>
</p:tagLst>
</file>

<file path=ppt/tags/tag257.xml><?xml version="1.0" encoding="utf-8"?>
<p:tagLst xmlns:a="http://schemas.openxmlformats.org/drawingml/2006/main" xmlns:r="http://schemas.openxmlformats.org/officeDocument/2006/relationships" xmlns:p="http://schemas.openxmlformats.org/presentationml/2006/main">
  <p:tag name="NUM" val="5"/>
</p:tagLst>
</file>

<file path=ppt/tags/tag258.xml><?xml version="1.0" encoding="utf-8"?>
<p:tagLst xmlns:a="http://schemas.openxmlformats.org/drawingml/2006/main" xmlns:r="http://schemas.openxmlformats.org/officeDocument/2006/relationships" xmlns:p="http://schemas.openxmlformats.org/presentationml/2006/main">
  <p:tag name="NUM" val="6"/>
</p:tagLst>
</file>

<file path=ppt/tags/tag259.xml><?xml version="1.0" encoding="utf-8"?>
<p:tagLst xmlns:a="http://schemas.openxmlformats.org/drawingml/2006/main" xmlns:r="http://schemas.openxmlformats.org/officeDocument/2006/relationships" xmlns:p="http://schemas.openxmlformats.org/presentationml/2006/main">
  <p:tag name="NUM" val="7"/>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60.xml><?xml version="1.0" encoding="utf-8"?>
<p:tagLst xmlns:a="http://schemas.openxmlformats.org/drawingml/2006/main" xmlns:r="http://schemas.openxmlformats.org/officeDocument/2006/relationships" xmlns:p="http://schemas.openxmlformats.org/presentationml/2006/main">
  <p:tag name="NUM" val="8"/>
</p:tagLst>
</file>

<file path=ppt/tags/tag261.xml><?xml version="1.0" encoding="utf-8"?>
<p:tagLst xmlns:a="http://schemas.openxmlformats.org/drawingml/2006/main" xmlns:r="http://schemas.openxmlformats.org/officeDocument/2006/relationships" xmlns:p="http://schemas.openxmlformats.org/presentationml/2006/main">
  <p:tag name="NUM" val="9"/>
</p:tagLst>
</file>

<file path=ppt/tags/tag262.xml><?xml version="1.0" encoding="utf-8"?>
<p:tagLst xmlns:a="http://schemas.openxmlformats.org/drawingml/2006/main" xmlns:r="http://schemas.openxmlformats.org/officeDocument/2006/relationships" xmlns:p="http://schemas.openxmlformats.org/presentationml/2006/main">
  <p:tag name="NUM" val="10"/>
</p:tagLst>
</file>

<file path=ppt/tags/tag263.xml><?xml version="1.0" encoding="utf-8"?>
<p:tagLst xmlns:a="http://schemas.openxmlformats.org/drawingml/2006/main" xmlns:r="http://schemas.openxmlformats.org/officeDocument/2006/relationships" xmlns:p="http://schemas.openxmlformats.org/presentationml/2006/main">
  <p:tag name="NUM" val="11"/>
</p:tagLst>
</file>

<file path=ppt/tags/tag264.xml><?xml version="1.0" encoding="utf-8"?>
<p:tagLst xmlns:a="http://schemas.openxmlformats.org/drawingml/2006/main" xmlns:r="http://schemas.openxmlformats.org/officeDocument/2006/relationships" xmlns:p="http://schemas.openxmlformats.org/presentationml/2006/main">
  <p:tag name="NUM" val="12"/>
</p:tagLst>
</file>

<file path=ppt/tags/tag265.xml><?xml version="1.0" encoding="utf-8"?>
<p:tagLst xmlns:a="http://schemas.openxmlformats.org/drawingml/2006/main" xmlns:r="http://schemas.openxmlformats.org/officeDocument/2006/relationships" xmlns:p="http://schemas.openxmlformats.org/presentationml/2006/main">
  <p:tag name="NUM" val="13"/>
</p:tagLst>
</file>

<file path=ppt/tags/tag266.xml><?xml version="1.0" encoding="utf-8"?>
<p:tagLst xmlns:a="http://schemas.openxmlformats.org/drawingml/2006/main" xmlns:r="http://schemas.openxmlformats.org/officeDocument/2006/relationships" xmlns:p="http://schemas.openxmlformats.org/presentationml/2006/main">
  <p:tag name="NUM" val="14"/>
</p:tagLst>
</file>

<file path=ppt/tags/tag267.xml><?xml version="1.0" encoding="utf-8"?>
<p:tagLst xmlns:a="http://schemas.openxmlformats.org/drawingml/2006/main" xmlns:r="http://schemas.openxmlformats.org/officeDocument/2006/relationships" xmlns:p="http://schemas.openxmlformats.org/presentationml/2006/main">
  <p:tag name="NUM" val="15"/>
</p:tagLst>
</file>

<file path=ppt/tags/tag268.xml><?xml version="1.0" encoding="utf-8"?>
<p:tagLst xmlns:a="http://schemas.openxmlformats.org/drawingml/2006/main" xmlns:r="http://schemas.openxmlformats.org/officeDocument/2006/relationships" xmlns:p="http://schemas.openxmlformats.org/presentationml/2006/main">
  <p:tag name="NUM" val="16"/>
</p:tagLst>
</file>

<file path=ppt/tags/tag269.xml><?xml version="1.0" encoding="utf-8"?>
<p:tagLst xmlns:a="http://schemas.openxmlformats.org/drawingml/2006/main" xmlns:r="http://schemas.openxmlformats.org/officeDocument/2006/relationships" xmlns:p="http://schemas.openxmlformats.org/presentationml/2006/main">
  <p:tag name="NUM" val="17"/>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70.xml><?xml version="1.0" encoding="utf-8"?>
<p:tagLst xmlns:a="http://schemas.openxmlformats.org/drawingml/2006/main" xmlns:r="http://schemas.openxmlformats.org/officeDocument/2006/relationships" xmlns:p="http://schemas.openxmlformats.org/presentationml/2006/main">
  <p:tag name="NUM" val="18"/>
</p:tagLst>
</file>

<file path=ppt/tags/tag271.xml><?xml version="1.0" encoding="utf-8"?>
<p:tagLst xmlns:a="http://schemas.openxmlformats.org/drawingml/2006/main" xmlns:r="http://schemas.openxmlformats.org/officeDocument/2006/relationships" xmlns:p="http://schemas.openxmlformats.org/presentationml/2006/main">
  <p:tag name="NUM" val="19"/>
</p:tagLst>
</file>

<file path=ppt/tags/tag272.xml><?xml version="1.0" encoding="utf-8"?>
<p:tagLst xmlns:a="http://schemas.openxmlformats.org/drawingml/2006/main" xmlns:r="http://schemas.openxmlformats.org/officeDocument/2006/relationships" xmlns:p="http://schemas.openxmlformats.org/presentationml/2006/main">
  <p:tag name="NUM" val="20"/>
</p:tagLst>
</file>

<file path=ppt/tags/tag273.xml><?xml version="1.0" encoding="utf-8"?>
<p:tagLst xmlns:a="http://schemas.openxmlformats.org/drawingml/2006/main" xmlns:r="http://schemas.openxmlformats.org/officeDocument/2006/relationships" xmlns:p="http://schemas.openxmlformats.org/presentationml/2006/main">
  <p:tag name="NUM" val="1"/>
</p:tagLst>
</file>

<file path=ppt/tags/tag274.xml><?xml version="1.0" encoding="utf-8"?>
<p:tagLst xmlns:a="http://schemas.openxmlformats.org/drawingml/2006/main" xmlns:r="http://schemas.openxmlformats.org/officeDocument/2006/relationships" xmlns:p="http://schemas.openxmlformats.org/presentationml/2006/main">
  <p:tag name="NUM" val="2"/>
</p:tagLst>
</file>

<file path=ppt/tags/tag275.xml><?xml version="1.0" encoding="utf-8"?>
<p:tagLst xmlns:a="http://schemas.openxmlformats.org/drawingml/2006/main" xmlns:r="http://schemas.openxmlformats.org/officeDocument/2006/relationships" xmlns:p="http://schemas.openxmlformats.org/presentationml/2006/main">
  <p:tag name="NUM" val="3"/>
</p:tagLst>
</file>

<file path=ppt/tags/tag276.xml><?xml version="1.0" encoding="utf-8"?>
<p:tagLst xmlns:a="http://schemas.openxmlformats.org/drawingml/2006/main" xmlns:r="http://schemas.openxmlformats.org/officeDocument/2006/relationships" xmlns:p="http://schemas.openxmlformats.org/presentationml/2006/main">
  <p:tag name="NUM" val="4"/>
</p:tagLst>
</file>

<file path=ppt/tags/tag277.xml><?xml version="1.0" encoding="utf-8"?>
<p:tagLst xmlns:a="http://schemas.openxmlformats.org/drawingml/2006/main" xmlns:r="http://schemas.openxmlformats.org/officeDocument/2006/relationships" xmlns:p="http://schemas.openxmlformats.org/presentationml/2006/main">
  <p:tag name="NUM" val="5"/>
</p:tagLst>
</file>

<file path=ppt/tags/tag278.xml><?xml version="1.0" encoding="utf-8"?>
<p:tagLst xmlns:a="http://schemas.openxmlformats.org/drawingml/2006/main" xmlns:r="http://schemas.openxmlformats.org/officeDocument/2006/relationships" xmlns:p="http://schemas.openxmlformats.org/presentationml/2006/main">
  <p:tag name="NUM" val="6"/>
</p:tagLst>
</file>

<file path=ppt/tags/tag279.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80.xml><?xml version="1.0" encoding="utf-8"?>
<p:tagLst xmlns:a="http://schemas.openxmlformats.org/drawingml/2006/main" xmlns:r="http://schemas.openxmlformats.org/officeDocument/2006/relationships" xmlns:p="http://schemas.openxmlformats.org/presentationml/2006/main">
  <p:tag name="NUM" val="8"/>
</p:tagLst>
</file>

<file path=ppt/tags/tag281.xml><?xml version="1.0" encoding="utf-8"?>
<p:tagLst xmlns:a="http://schemas.openxmlformats.org/drawingml/2006/main" xmlns:r="http://schemas.openxmlformats.org/officeDocument/2006/relationships" xmlns:p="http://schemas.openxmlformats.org/presentationml/2006/main">
  <p:tag name="NUM" val="9"/>
</p:tagLst>
</file>

<file path=ppt/tags/tag282.xml><?xml version="1.0" encoding="utf-8"?>
<p:tagLst xmlns:a="http://schemas.openxmlformats.org/drawingml/2006/main" xmlns:r="http://schemas.openxmlformats.org/officeDocument/2006/relationships" xmlns:p="http://schemas.openxmlformats.org/presentationml/2006/main">
  <p:tag name="NUM" val="10"/>
</p:tagLst>
</file>

<file path=ppt/tags/tag283.xml><?xml version="1.0" encoding="utf-8"?>
<p:tagLst xmlns:a="http://schemas.openxmlformats.org/drawingml/2006/main" xmlns:r="http://schemas.openxmlformats.org/officeDocument/2006/relationships" xmlns:p="http://schemas.openxmlformats.org/presentationml/2006/main">
  <p:tag name="NUM" val="11"/>
</p:tagLst>
</file>

<file path=ppt/tags/tag284.xml><?xml version="1.0" encoding="utf-8"?>
<p:tagLst xmlns:a="http://schemas.openxmlformats.org/drawingml/2006/main" xmlns:r="http://schemas.openxmlformats.org/officeDocument/2006/relationships" xmlns:p="http://schemas.openxmlformats.org/presentationml/2006/main">
  <p:tag name="NUM" val="12"/>
</p:tagLst>
</file>

<file path=ppt/tags/tag285.xml><?xml version="1.0" encoding="utf-8"?>
<p:tagLst xmlns:a="http://schemas.openxmlformats.org/drawingml/2006/main" xmlns:r="http://schemas.openxmlformats.org/officeDocument/2006/relationships" xmlns:p="http://schemas.openxmlformats.org/presentationml/2006/main">
  <p:tag name="NUM" val="13"/>
</p:tagLst>
</file>

<file path=ppt/tags/tag286.xml><?xml version="1.0" encoding="utf-8"?>
<p:tagLst xmlns:a="http://schemas.openxmlformats.org/drawingml/2006/main" xmlns:r="http://schemas.openxmlformats.org/officeDocument/2006/relationships" xmlns:p="http://schemas.openxmlformats.org/presentationml/2006/main">
  <p:tag name="NUM" val="14"/>
</p:tagLst>
</file>

<file path=ppt/tags/tag287.xml><?xml version="1.0" encoding="utf-8"?>
<p:tagLst xmlns:a="http://schemas.openxmlformats.org/drawingml/2006/main" xmlns:r="http://schemas.openxmlformats.org/officeDocument/2006/relationships" xmlns:p="http://schemas.openxmlformats.org/presentationml/2006/main">
  <p:tag name="NUM" val="15"/>
</p:tagLst>
</file>

<file path=ppt/tags/tag288.xml><?xml version="1.0" encoding="utf-8"?>
<p:tagLst xmlns:a="http://schemas.openxmlformats.org/drawingml/2006/main" xmlns:r="http://schemas.openxmlformats.org/officeDocument/2006/relationships" xmlns:p="http://schemas.openxmlformats.org/presentationml/2006/main">
  <p:tag name="NUM" val="16"/>
</p:tagLst>
</file>

<file path=ppt/tags/tag289.xml><?xml version="1.0" encoding="utf-8"?>
<p:tagLst xmlns:a="http://schemas.openxmlformats.org/drawingml/2006/main" xmlns:r="http://schemas.openxmlformats.org/officeDocument/2006/relationships" xmlns:p="http://schemas.openxmlformats.org/presentationml/2006/main">
  <p:tag name="NUM" val="17"/>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290.xml><?xml version="1.0" encoding="utf-8"?>
<p:tagLst xmlns:a="http://schemas.openxmlformats.org/drawingml/2006/main" xmlns:r="http://schemas.openxmlformats.org/officeDocument/2006/relationships" xmlns:p="http://schemas.openxmlformats.org/presentationml/2006/main">
  <p:tag name="NUM" val="18"/>
</p:tagLst>
</file>

<file path=ppt/tags/tag291.xml><?xml version="1.0" encoding="utf-8"?>
<p:tagLst xmlns:a="http://schemas.openxmlformats.org/drawingml/2006/main" xmlns:r="http://schemas.openxmlformats.org/officeDocument/2006/relationships" xmlns:p="http://schemas.openxmlformats.org/presentationml/2006/main">
  <p:tag name="NUM" val="19"/>
</p:tagLst>
</file>

<file path=ppt/tags/tag292.xml><?xml version="1.0" encoding="utf-8"?>
<p:tagLst xmlns:a="http://schemas.openxmlformats.org/drawingml/2006/main" xmlns:r="http://schemas.openxmlformats.org/officeDocument/2006/relationships" xmlns:p="http://schemas.openxmlformats.org/presentationml/2006/main">
  <p:tag name="NUM" val="20"/>
</p:tagLst>
</file>

<file path=ppt/tags/tag293.xml><?xml version="1.0" encoding="utf-8"?>
<p:tagLst xmlns:a="http://schemas.openxmlformats.org/drawingml/2006/main" xmlns:r="http://schemas.openxmlformats.org/officeDocument/2006/relationships" xmlns:p="http://schemas.openxmlformats.org/presentationml/2006/main">
  <p:tag name="NUM" val="1"/>
</p:tagLst>
</file>

<file path=ppt/tags/tag294.xml><?xml version="1.0" encoding="utf-8"?>
<p:tagLst xmlns:a="http://schemas.openxmlformats.org/drawingml/2006/main" xmlns:r="http://schemas.openxmlformats.org/officeDocument/2006/relationships" xmlns:p="http://schemas.openxmlformats.org/presentationml/2006/main">
  <p:tag name="NUM" val="2"/>
</p:tagLst>
</file>

<file path=ppt/tags/tag295.xml><?xml version="1.0" encoding="utf-8"?>
<p:tagLst xmlns:a="http://schemas.openxmlformats.org/drawingml/2006/main" xmlns:r="http://schemas.openxmlformats.org/officeDocument/2006/relationships" xmlns:p="http://schemas.openxmlformats.org/presentationml/2006/main">
  <p:tag name="NUM" val="3"/>
</p:tagLst>
</file>

<file path=ppt/tags/tag296.xml><?xml version="1.0" encoding="utf-8"?>
<p:tagLst xmlns:a="http://schemas.openxmlformats.org/drawingml/2006/main" xmlns:r="http://schemas.openxmlformats.org/officeDocument/2006/relationships" xmlns:p="http://schemas.openxmlformats.org/presentationml/2006/main">
  <p:tag name="NUM" val="4"/>
</p:tagLst>
</file>

<file path=ppt/tags/tag297.xml><?xml version="1.0" encoding="utf-8"?>
<p:tagLst xmlns:a="http://schemas.openxmlformats.org/drawingml/2006/main" xmlns:r="http://schemas.openxmlformats.org/officeDocument/2006/relationships" xmlns:p="http://schemas.openxmlformats.org/presentationml/2006/main">
  <p:tag name="NUM" val="5"/>
</p:tagLst>
</file>

<file path=ppt/tags/tag298.xml><?xml version="1.0" encoding="utf-8"?>
<p:tagLst xmlns:a="http://schemas.openxmlformats.org/drawingml/2006/main" xmlns:r="http://schemas.openxmlformats.org/officeDocument/2006/relationships" xmlns:p="http://schemas.openxmlformats.org/presentationml/2006/main">
  <p:tag name="NUM" val="6"/>
</p:tagLst>
</file>

<file path=ppt/tags/tag29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00.xml><?xml version="1.0" encoding="utf-8"?>
<p:tagLst xmlns:a="http://schemas.openxmlformats.org/drawingml/2006/main" xmlns:r="http://schemas.openxmlformats.org/officeDocument/2006/relationships" xmlns:p="http://schemas.openxmlformats.org/presentationml/2006/main">
  <p:tag name="NUM" val="8"/>
</p:tagLst>
</file>

<file path=ppt/tags/tag301.xml><?xml version="1.0" encoding="utf-8"?>
<p:tagLst xmlns:a="http://schemas.openxmlformats.org/drawingml/2006/main" xmlns:r="http://schemas.openxmlformats.org/officeDocument/2006/relationships" xmlns:p="http://schemas.openxmlformats.org/presentationml/2006/main">
  <p:tag name="NUM" val="9"/>
</p:tagLst>
</file>

<file path=ppt/tags/tag302.xml><?xml version="1.0" encoding="utf-8"?>
<p:tagLst xmlns:a="http://schemas.openxmlformats.org/drawingml/2006/main" xmlns:r="http://schemas.openxmlformats.org/officeDocument/2006/relationships" xmlns:p="http://schemas.openxmlformats.org/presentationml/2006/main">
  <p:tag name="NUM" val="10"/>
</p:tagLst>
</file>

<file path=ppt/tags/tag303.xml><?xml version="1.0" encoding="utf-8"?>
<p:tagLst xmlns:a="http://schemas.openxmlformats.org/drawingml/2006/main" xmlns:r="http://schemas.openxmlformats.org/officeDocument/2006/relationships" xmlns:p="http://schemas.openxmlformats.org/presentationml/2006/main">
  <p:tag name="NUM" val="11"/>
</p:tagLst>
</file>

<file path=ppt/tags/tag304.xml><?xml version="1.0" encoding="utf-8"?>
<p:tagLst xmlns:a="http://schemas.openxmlformats.org/drawingml/2006/main" xmlns:r="http://schemas.openxmlformats.org/officeDocument/2006/relationships" xmlns:p="http://schemas.openxmlformats.org/presentationml/2006/main">
  <p:tag name="NUM" val="12"/>
</p:tagLst>
</file>

<file path=ppt/tags/tag305.xml><?xml version="1.0" encoding="utf-8"?>
<p:tagLst xmlns:a="http://schemas.openxmlformats.org/drawingml/2006/main" xmlns:r="http://schemas.openxmlformats.org/officeDocument/2006/relationships" xmlns:p="http://schemas.openxmlformats.org/presentationml/2006/main">
  <p:tag name="NUM" val="13"/>
</p:tagLst>
</file>

<file path=ppt/tags/tag306.xml><?xml version="1.0" encoding="utf-8"?>
<p:tagLst xmlns:a="http://schemas.openxmlformats.org/drawingml/2006/main" xmlns:r="http://schemas.openxmlformats.org/officeDocument/2006/relationships" xmlns:p="http://schemas.openxmlformats.org/presentationml/2006/main">
  <p:tag name="NUM" val="14"/>
</p:tagLst>
</file>

<file path=ppt/tags/tag307.xml><?xml version="1.0" encoding="utf-8"?>
<p:tagLst xmlns:a="http://schemas.openxmlformats.org/drawingml/2006/main" xmlns:r="http://schemas.openxmlformats.org/officeDocument/2006/relationships" xmlns:p="http://schemas.openxmlformats.org/presentationml/2006/main">
  <p:tag name="NUM" val="15"/>
</p:tagLst>
</file>

<file path=ppt/tags/tag308.xml><?xml version="1.0" encoding="utf-8"?>
<p:tagLst xmlns:a="http://schemas.openxmlformats.org/drawingml/2006/main" xmlns:r="http://schemas.openxmlformats.org/officeDocument/2006/relationships" xmlns:p="http://schemas.openxmlformats.org/presentationml/2006/main">
  <p:tag name="NUM" val="16"/>
</p:tagLst>
</file>

<file path=ppt/tags/tag309.xml><?xml version="1.0" encoding="utf-8"?>
<p:tagLst xmlns:a="http://schemas.openxmlformats.org/drawingml/2006/main" xmlns:r="http://schemas.openxmlformats.org/officeDocument/2006/relationships" xmlns:p="http://schemas.openxmlformats.org/presentationml/2006/main">
  <p:tag name="NUM" val="17"/>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10.xml><?xml version="1.0" encoding="utf-8"?>
<p:tagLst xmlns:a="http://schemas.openxmlformats.org/drawingml/2006/main" xmlns:r="http://schemas.openxmlformats.org/officeDocument/2006/relationships" xmlns:p="http://schemas.openxmlformats.org/presentationml/2006/main">
  <p:tag name="NUM" val="18"/>
</p:tagLst>
</file>

<file path=ppt/tags/tag311.xml><?xml version="1.0" encoding="utf-8"?>
<p:tagLst xmlns:a="http://schemas.openxmlformats.org/drawingml/2006/main" xmlns:r="http://schemas.openxmlformats.org/officeDocument/2006/relationships" xmlns:p="http://schemas.openxmlformats.org/presentationml/2006/main">
  <p:tag name="NUM" val="19"/>
</p:tagLst>
</file>

<file path=ppt/tags/tag312.xml><?xml version="1.0" encoding="utf-8"?>
<p:tagLst xmlns:a="http://schemas.openxmlformats.org/drawingml/2006/main" xmlns:r="http://schemas.openxmlformats.org/officeDocument/2006/relationships" xmlns:p="http://schemas.openxmlformats.org/presentationml/2006/main">
  <p:tag name="NUM" val="1"/>
</p:tagLst>
</file>

<file path=ppt/tags/tag313.xml><?xml version="1.0" encoding="utf-8"?>
<p:tagLst xmlns:a="http://schemas.openxmlformats.org/drawingml/2006/main" xmlns:r="http://schemas.openxmlformats.org/officeDocument/2006/relationships" xmlns:p="http://schemas.openxmlformats.org/presentationml/2006/main">
  <p:tag name="NUM" val="2"/>
</p:tagLst>
</file>

<file path=ppt/tags/tag314.xml><?xml version="1.0" encoding="utf-8"?>
<p:tagLst xmlns:a="http://schemas.openxmlformats.org/drawingml/2006/main" xmlns:r="http://schemas.openxmlformats.org/officeDocument/2006/relationships" xmlns:p="http://schemas.openxmlformats.org/presentationml/2006/main">
  <p:tag name="NUM" val="3"/>
</p:tagLst>
</file>

<file path=ppt/tags/tag315.xml><?xml version="1.0" encoding="utf-8"?>
<p:tagLst xmlns:a="http://schemas.openxmlformats.org/drawingml/2006/main" xmlns:r="http://schemas.openxmlformats.org/officeDocument/2006/relationships" xmlns:p="http://schemas.openxmlformats.org/presentationml/2006/main">
  <p:tag name="NUM" val="4"/>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2"/>
</p:tagLst>
</file>

<file path=ppt/tags/tag318.xml><?xml version="1.0" encoding="utf-8"?>
<p:tagLst xmlns:a="http://schemas.openxmlformats.org/drawingml/2006/main" xmlns:r="http://schemas.openxmlformats.org/officeDocument/2006/relationships" xmlns:p="http://schemas.openxmlformats.org/presentationml/2006/main">
  <p:tag name="NUM" val="3"/>
</p:tagLst>
</file>

<file path=ppt/tags/tag319.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20.xml><?xml version="1.0" encoding="utf-8"?>
<p:tagLst xmlns:a="http://schemas.openxmlformats.org/drawingml/2006/main" xmlns:r="http://schemas.openxmlformats.org/officeDocument/2006/relationships" xmlns:p="http://schemas.openxmlformats.org/presentationml/2006/main">
  <p:tag name="NUM" val="1"/>
</p:tagLst>
</file>

<file path=ppt/tags/tag321.xml><?xml version="1.0" encoding="utf-8"?>
<p:tagLst xmlns:a="http://schemas.openxmlformats.org/drawingml/2006/main" xmlns:r="http://schemas.openxmlformats.org/officeDocument/2006/relationships" xmlns:p="http://schemas.openxmlformats.org/presentationml/2006/main">
  <p:tag name="NUM" val="2"/>
</p:tagLst>
</file>

<file path=ppt/tags/tag322.xml><?xml version="1.0" encoding="utf-8"?>
<p:tagLst xmlns:a="http://schemas.openxmlformats.org/drawingml/2006/main" xmlns:r="http://schemas.openxmlformats.org/officeDocument/2006/relationships" xmlns:p="http://schemas.openxmlformats.org/presentationml/2006/main">
  <p:tag name="NUM" val="3"/>
</p:tagLst>
</file>

<file path=ppt/tags/tag323.xml><?xml version="1.0" encoding="utf-8"?>
<p:tagLst xmlns:a="http://schemas.openxmlformats.org/drawingml/2006/main" xmlns:r="http://schemas.openxmlformats.org/officeDocument/2006/relationships" xmlns:p="http://schemas.openxmlformats.org/presentationml/2006/main">
  <p:tag name="NUM" val="4"/>
</p:tagLst>
</file>

<file path=ppt/tags/tag324.xml><?xml version="1.0" encoding="utf-8"?>
<p:tagLst xmlns:a="http://schemas.openxmlformats.org/drawingml/2006/main" xmlns:r="http://schemas.openxmlformats.org/officeDocument/2006/relationships" xmlns:p="http://schemas.openxmlformats.org/presentationml/2006/main">
  <p:tag name="NUM" val="5"/>
</p:tagLst>
</file>

<file path=ppt/tags/tag325.xml><?xml version="1.0" encoding="utf-8"?>
<p:tagLst xmlns:a="http://schemas.openxmlformats.org/drawingml/2006/main" xmlns:r="http://schemas.openxmlformats.org/officeDocument/2006/relationships" xmlns:p="http://schemas.openxmlformats.org/presentationml/2006/main">
  <p:tag name="NUM" val="6"/>
</p:tagLst>
</file>

<file path=ppt/tags/tag326.xml><?xml version="1.0" encoding="utf-8"?>
<p:tagLst xmlns:a="http://schemas.openxmlformats.org/drawingml/2006/main" xmlns:r="http://schemas.openxmlformats.org/officeDocument/2006/relationships" xmlns:p="http://schemas.openxmlformats.org/presentationml/2006/main">
  <p:tag name="NUM" val="7"/>
</p:tagLst>
</file>

<file path=ppt/tags/tag327.xml><?xml version="1.0" encoding="utf-8"?>
<p:tagLst xmlns:a="http://schemas.openxmlformats.org/drawingml/2006/main" xmlns:r="http://schemas.openxmlformats.org/officeDocument/2006/relationships" xmlns:p="http://schemas.openxmlformats.org/presentationml/2006/main">
  <p:tag name="NUM" val="8"/>
</p:tagLst>
</file>

<file path=ppt/tags/tag328.xml><?xml version="1.0" encoding="utf-8"?>
<p:tagLst xmlns:a="http://schemas.openxmlformats.org/drawingml/2006/main" xmlns:r="http://schemas.openxmlformats.org/officeDocument/2006/relationships" xmlns:p="http://schemas.openxmlformats.org/presentationml/2006/main">
  <p:tag name="NUM" val="1"/>
</p:tagLst>
</file>

<file path=ppt/tags/tag329.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30.xml><?xml version="1.0" encoding="utf-8"?>
<p:tagLst xmlns:a="http://schemas.openxmlformats.org/drawingml/2006/main" xmlns:r="http://schemas.openxmlformats.org/officeDocument/2006/relationships" xmlns:p="http://schemas.openxmlformats.org/presentationml/2006/main">
  <p:tag name="NUM" val="3"/>
</p:tagLst>
</file>

<file path=ppt/tags/tag331.xml><?xml version="1.0" encoding="utf-8"?>
<p:tagLst xmlns:a="http://schemas.openxmlformats.org/drawingml/2006/main" xmlns:r="http://schemas.openxmlformats.org/officeDocument/2006/relationships" xmlns:p="http://schemas.openxmlformats.org/presentationml/2006/main">
  <p:tag name="NUM" val="4"/>
</p:tagLst>
</file>

<file path=ppt/tags/tag332.xml><?xml version="1.0" encoding="utf-8"?>
<p:tagLst xmlns:a="http://schemas.openxmlformats.org/drawingml/2006/main" xmlns:r="http://schemas.openxmlformats.org/officeDocument/2006/relationships" xmlns:p="http://schemas.openxmlformats.org/presentationml/2006/main">
  <p:tag name="NUM" val="5"/>
</p:tagLst>
</file>

<file path=ppt/tags/tag333.xml><?xml version="1.0" encoding="utf-8"?>
<p:tagLst xmlns:a="http://schemas.openxmlformats.org/drawingml/2006/main" xmlns:r="http://schemas.openxmlformats.org/officeDocument/2006/relationships" xmlns:p="http://schemas.openxmlformats.org/presentationml/2006/main">
  <p:tag name="NUM" val="1"/>
</p:tagLst>
</file>

<file path=ppt/tags/tag334.xml><?xml version="1.0" encoding="utf-8"?>
<p:tagLst xmlns:a="http://schemas.openxmlformats.org/drawingml/2006/main" xmlns:r="http://schemas.openxmlformats.org/officeDocument/2006/relationships" xmlns:p="http://schemas.openxmlformats.org/presentationml/2006/main">
  <p:tag name="NUM" val="2"/>
</p:tagLst>
</file>

<file path=ppt/tags/tag335.xml><?xml version="1.0" encoding="utf-8"?>
<p:tagLst xmlns:a="http://schemas.openxmlformats.org/drawingml/2006/main" xmlns:r="http://schemas.openxmlformats.org/officeDocument/2006/relationships" xmlns:p="http://schemas.openxmlformats.org/presentationml/2006/main">
  <p:tag name="NUM" val="3"/>
</p:tagLst>
</file>

<file path=ppt/tags/tag336.xml><?xml version="1.0" encoding="utf-8"?>
<p:tagLst xmlns:a="http://schemas.openxmlformats.org/drawingml/2006/main" xmlns:r="http://schemas.openxmlformats.org/officeDocument/2006/relationships" xmlns:p="http://schemas.openxmlformats.org/presentationml/2006/main">
  <p:tag name="NUM" val="4"/>
</p:tagLst>
</file>

<file path=ppt/tags/tag337.xml><?xml version="1.0" encoding="utf-8"?>
<p:tagLst xmlns:a="http://schemas.openxmlformats.org/drawingml/2006/main" xmlns:r="http://schemas.openxmlformats.org/officeDocument/2006/relationships" xmlns:p="http://schemas.openxmlformats.org/presentationml/2006/main">
  <p:tag name="NUM" val="5"/>
</p:tagLst>
</file>

<file path=ppt/tags/tag338.xml><?xml version="1.0" encoding="utf-8"?>
<p:tagLst xmlns:a="http://schemas.openxmlformats.org/drawingml/2006/main" xmlns:r="http://schemas.openxmlformats.org/officeDocument/2006/relationships" xmlns:p="http://schemas.openxmlformats.org/presentationml/2006/main">
  <p:tag name="NUM" val="1"/>
</p:tagLst>
</file>

<file path=ppt/tags/tag339.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40.xml><?xml version="1.0" encoding="utf-8"?>
<p:tagLst xmlns:a="http://schemas.openxmlformats.org/drawingml/2006/main" xmlns:r="http://schemas.openxmlformats.org/officeDocument/2006/relationships" xmlns:p="http://schemas.openxmlformats.org/presentationml/2006/main">
  <p:tag name="NUM" val="3"/>
</p:tagLst>
</file>

<file path=ppt/tags/tag341.xml><?xml version="1.0" encoding="utf-8"?>
<p:tagLst xmlns:a="http://schemas.openxmlformats.org/drawingml/2006/main" xmlns:r="http://schemas.openxmlformats.org/officeDocument/2006/relationships" xmlns:p="http://schemas.openxmlformats.org/presentationml/2006/main">
  <p:tag name="NUM" val="4"/>
</p:tagLst>
</file>

<file path=ppt/tags/tag342.xml><?xml version="1.0" encoding="utf-8"?>
<p:tagLst xmlns:a="http://schemas.openxmlformats.org/drawingml/2006/main" xmlns:r="http://schemas.openxmlformats.org/officeDocument/2006/relationships" xmlns:p="http://schemas.openxmlformats.org/presentationml/2006/main">
  <p:tag name="NUM" val="1"/>
</p:tagLst>
</file>

<file path=ppt/tags/tag343.xml><?xml version="1.0" encoding="utf-8"?>
<p:tagLst xmlns:a="http://schemas.openxmlformats.org/drawingml/2006/main" xmlns:r="http://schemas.openxmlformats.org/officeDocument/2006/relationships" xmlns:p="http://schemas.openxmlformats.org/presentationml/2006/main">
  <p:tag name="NUM" val="2"/>
</p:tagLst>
</file>

<file path=ppt/tags/tag344.xml><?xml version="1.0" encoding="utf-8"?>
<p:tagLst xmlns:a="http://schemas.openxmlformats.org/drawingml/2006/main" xmlns:r="http://schemas.openxmlformats.org/officeDocument/2006/relationships" xmlns:p="http://schemas.openxmlformats.org/presentationml/2006/main">
  <p:tag name="NUM" val="3"/>
</p:tagLst>
</file>

<file path=ppt/tags/tag345.xml><?xml version="1.0" encoding="utf-8"?>
<p:tagLst xmlns:a="http://schemas.openxmlformats.org/drawingml/2006/main" xmlns:r="http://schemas.openxmlformats.org/officeDocument/2006/relationships" xmlns:p="http://schemas.openxmlformats.org/presentationml/2006/main">
  <p:tag name="NUM" val="4"/>
</p:tagLst>
</file>

<file path=ppt/tags/tag346.xml><?xml version="1.0" encoding="utf-8"?>
<p:tagLst xmlns:a="http://schemas.openxmlformats.org/drawingml/2006/main" xmlns:r="http://schemas.openxmlformats.org/officeDocument/2006/relationships" xmlns:p="http://schemas.openxmlformats.org/presentationml/2006/main">
  <p:tag name="NUM" val="1"/>
</p:tagLst>
</file>

<file path=ppt/tags/tag347.xml><?xml version="1.0" encoding="utf-8"?>
<p:tagLst xmlns:a="http://schemas.openxmlformats.org/drawingml/2006/main" xmlns:r="http://schemas.openxmlformats.org/officeDocument/2006/relationships" xmlns:p="http://schemas.openxmlformats.org/presentationml/2006/main">
  <p:tag name="NUM" val="2"/>
</p:tagLst>
</file>

<file path=ppt/tags/tag348.xml><?xml version="1.0" encoding="utf-8"?>
<p:tagLst xmlns:a="http://schemas.openxmlformats.org/drawingml/2006/main" xmlns:r="http://schemas.openxmlformats.org/officeDocument/2006/relationships" xmlns:p="http://schemas.openxmlformats.org/presentationml/2006/main">
  <p:tag name="NUM" val="3"/>
</p:tagLst>
</file>

<file path=ppt/tags/tag349.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50.xml><?xml version="1.0" encoding="utf-8"?>
<p:tagLst xmlns:a="http://schemas.openxmlformats.org/drawingml/2006/main" xmlns:r="http://schemas.openxmlformats.org/officeDocument/2006/relationships" xmlns:p="http://schemas.openxmlformats.org/presentationml/2006/main">
  <p:tag name="NUM" val="5"/>
</p:tagLst>
</file>

<file path=ppt/tags/tag351.xml><?xml version="1.0" encoding="utf-8"?>
<p:tagLst xmlns:a="http://schemas.openxmlformats.org/drawingml/2006/main" xmlns:r="http://schemas.openxmlformats.org/officeDocument/2006/relationships" xmlns:p="http://schemas.openxmlformats.org/presentationml/2006/main">
  <p:tag name="NUM" val="1"/>
</p:tagLst>
</file>

<file path=ppt/tags/tag352.xml><?xml version="1.0" encoding="utf-8"?>
<p:tagLst xmlns:a="http://schemas.openxmlformats.org/drawingml/2006/main" xmlns:r="http://schemas.openxmlformats.org/officeDocument/2006/relationships" xmlns:p="http://schemas.openxmlformats.org/presentationml/2006/main">
  <p:tag name="NUM" val="2"/>
</p:tagLst>
</file>

<file path=ppt/tags/tag353.xml><?xml version="1.0" encoding="utf-8"?>
<p:tagLst xmlns:a="http://schemas.openxmlformats.org/drawingml/2006/main" xmlns:r="http://schemas.openxmlformats.org/officeDocument/2006/relationships" xmlns:p="http://schemas.openxmlformats.org/presentationml/2006/main">
  <p:tag name="NUM" val="4"/>
</p:tagLst>
</file>

<file path=ppt/tags/tag354.xml><?xml version="1.0" encoding="utf-8"?>
<p:tagLst xmlns:a="http://schemas.openxmlformats.org/drawingml/2006/main" xmlns:r="http://schemas.openxmlformats.org/officeDocument/2006/relationships" xmlns:p="http://schemas.openxmlformats.org/presentationml/2006/main">
  <p:tag name="NUM" val="5"/>
</p:tagLst>
</file>

<file path=ppt/tags/tag355.xml><?xml version="1.0" encoding="utf-8"?>
<p:tagLst xmlns:a="http://schemas.openxmlformats.org/drawingml/2006/main" xmlns:r="http://schemas.openxmlformats.org/officeDocument/2006/relationships" xmlns:p="http://schemas.openxmlformats.org/presentationml/2006/main">
  <p:tag name="NUM" val="1"/>
</p:tagLst>
</file>

<file path=ppt/tags/tag356.xml><?xml version="1.0" encoding="utf-8"?>
<p:tagLst xmlns:a="http://schemas.openxmlformats.org/drawingml/2006/main" xmlns:r="http://schemas.openxmlformats.org/officeDocument/2006/relationships" xmlns:p="http://schemas.openxmlformats.org/presentationml/2006/main">
  <p:tag name="NUM" val="2"/>
</p:tagLst>
</file>

<file path=ppt/tags/tag357.xml><?xml version="1.0" encoding="utf-8"?>
<p:tagLst xmlns:a="http://schemas.openxmlformats.org/drawingml/2006/main" xmlns:r="http://schemas.openxmlformats.org/officeDocument/2006/relationships" xmlns:p="http://schemas.openxmlformats.org/presentationml/2006/main">
  <p:tag name="NUM" val="3"/>
</p:tagLst>
</file>

<file path=ppt/tags/tag358.xml><?xml version="1.0" encoding="utf-8"?>
<p:tagLst xmlns:a="http://schemas.openxmlformats.org/drawingml/2006/main" xmlns:r="http://schemas.openxmlformats.org/officeDocument/2006/relationships" xmlns:p="http://schemas.openxmlformats.org/presentationml/2006/main">
  <p:tag name="NUM" val="4"/>
</p:tagLst>
</file>

<file path=ppt/tags/tag359.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60.xml><?xml version="1.0" encoding="utf-8"?>
<p:tagLst xmlns:a="http://schemas.openxmlformats.org/drawingml/2006/main" xmlns:r="http://schemas.openxmlformats.org/officeDocument/2006/relationships" xmlns:p="http://schemas.openxmlformats.org/presentationml/2006/main">
  <p:tag name="NUM" val="2"/>
</p:tagLst>
</file>

<file path=ppt/tags/tag361.xml><?xml version="1.0" encoding="utf-8"?>
<p:tagLst xmlns:a="http://schemas.openxmlformats.org/drawingml/2006/main" xmlns:r="http://schemas.openxmlformats.org/officeDocument/2006/relationships" xmlns:p="http://schemas.openxmlformats.org/presentationml/2006/main">
  <p:tag name="NUM" val="3"/>
</p:tagLst>
</file>

<file path=ppt/tags/tag362.xml><?xml version="1.0" encoding="utf-8"?>
<p:tagLst xmlns:a="http://schemas.openxmlformats.org/drawingml/2006/main" xmlns:r="http://schemas.openxmlformats.org/officeDocument/2006/relationships" xmlns:p="http://schemas.openxmlformats.org/presentationml/2006/main">
  <p:tag name="NUM" val="4"/>
</p:tagLst>
</file>

<file path=ppt/tags/tag363.xml><?xml version="1.0" encoding="utf-8"?>
<p:tagLst xmlns:a="http://schemas.openxmlformats.org/drawingml/2006/main" xmlns:r="http://schemas.openxmlformats.org/officeDocument/2006/relationships" xmlns:p="http://schemas.openxmlformats.org/presentationml/2006/main">
  <p:tag name="NUM" val="1"/>
</p:tagLst>
</file>

<file path=ppt/tags/tag364.xml><?xml version="1.0" encoding="utf-8"?>
<p:tagLst xmlns:a="http://schemas.openxmlformats.org/drawingml/2006/main" xmlns:r="http://schemas.openxmlformats.org/officeDocument/2006/relationships" xmlns:p="http://schemas.openxmlformats.org/presentationml/2006/main">
  <p:tag name="NUM" val="2"/>
</p:tagLst>
</file>

<file path=ppt/tags/tag365.xml><?xml version="1.0" encoding="utf-8"?>
<p:tagLst xmlns:a="http://schemas.openxmlformats.org/drawingml/2006/main" xmlns:r="http://schemas.openxmlformats.org/officeDocument/2006/relationships" xmlns:p="http://schemas.openxmlformats.org/presentationml/2006/main">
  <p:tag name="NUM" val="3"/>
</p:tagLst>
</file>

<file path=ppt/tags/tag366.xml><?xml version="1.0" encoding="utf-8"?>
<p:tagLst xmlns:a="http://schemas.openxmlformats.org/drawingml/2006/main" xmlns:r="http://schemas.openxmlformats.org/officeDocument/2006/relationships" xmlns:p="http://schemas.openxmlformats.org/presentationml/2006/main">
  <p:tag name="NUM" val="4"/>
</p:tagLst>
</file>

<file path=ppt/tags/tag367.xml><?xml version="1.0" encoding="utf-8"?>
<p:tagLst xmlns:a="http://schemas.openxmlformats.org/drawingml/2006/main" xmlns:r="http://schemas.openxmlformats.org/officeDocument/2006/relationships" xmlns:p="http://schemas.openxmlformats.org/presentationml/2006/main">
  <p:tag name="NUM" val="5"/>
</p:tagLst>
</file>

<file path=ppt/tags/tag368.xml><?xml version="1.0" encoding="utf-8"?>
<p:tagLst xmlns:a="http://schemas.openxmlformats.org/drawingml/2006/main" xmlns:r="http://schemas.openxmlformats.org/officeDocument/2006/relationships" xmlns:p="http://schemas.openxmlformats.org/presentationml/2006/main">
  <p:tag name="NUM" val="6"/>
</p:tagLst>
</file>

<file path=ppt/tags/tag369.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70.xml><?xml version="1.0" encoding="utf-8"?>
<p:tagLst xmlns:a="http://schemas.openxmlformats.org/drawingml/2006/main" xmlns:r="http://schemas.openxmlformats.org/officeDocument/2006/relationships" xmlns:p="http://schemas.openxmlformats.org/presentationml/2006/main">
  <p:tag name="NUM" val="2"/>
</p:tagLst>
</file>

<file path=ppt/tags/tag371.xml><?xml version="1.0" encoding="utf-8"?>
<p:tagLst xmlns:a="http://schemas.openxmlformats.org/drawingml/2006/main" xmlns:r="http://schemas.openxmlformats.org/officeDocument/2006/relationships" xmlns:p="http://schemas.openxmlformats.org/presentationml/2006/main">
  <p:tag name="NUM" val="3"/>
</p:tagLst>
</file>

<file path=ppt/tags/tag372.xml><?xml version="1.0" encoding="utf-8"?>
<p:tagLst xmlns:a="http://schemas.openxmlformats.org/drawingml/2006/main" xmlns:r="http://schemas.openxmlformats.org/officeDocument/2006/relationships" xmlns:p="http://schemas.openxmlformats.org/presentationml/2006/main">
  <p:tag name="NUM" val="4"/>
</p:tagLst>
</file>

<file path=ppt/tags/tag373.xml><?xml version="1.0" encoding="utf-8"?>
<p:tagLst xmlns:a="http://schemas.openxmlformats.org/drawingml/2006/main" xmlns:r="http://schemas.openxmlformats.org/officeDocument/2006/relationships" xmlns:p="http://schemas.openxmlformats.org/presentationml/2006/main">
  <p:tag name="NUM" val="5"/>
</p:tagLst>
</file>

<file path=ppt/tags/tag374.xml><?xml version="1.0" encoding="utf-8"?>
<p:tagLst xmlns:a="http://schemas.openxmlformats.org/drawingml/2006/main" xmlns:r="http://schemas.openxmlformats.org/officeDocument/2006/relationships" xmlns:p="http://schemas.openxmlformats.org/presentationml/2006/main">
  <p:tag name="NUM" val="1"/>
</p:tagLst>
</file>

<file path=ppt/tags/tag375.xml><?xml version="1.0" encoding="utf-8"?>
<p:tagLst xmlns:a="http://schemas.openxmlformats.org/drawingml/2006/main" xmlns:r="http://schemas.openxmlformats.org/officeDocument/2006/relationships" xmlns:p="http://schemas.openxmlformats.org/presentationml/2006/main">
  <p:tag name="NUM" val="2"/>
</p:tagLst>
</file>

<file path=ppt/tags/tag376.xml><?xml version="1.0" encoding="utf-8"?>
<p:tagLst xmlns:a="http://schemas.openxmlformats.org/drawingml/2006/main" xmlns:r="http://schemas.openxmlformats.org/officeDocument/2006/relationships" xmlns:p="http://schemas.openxmlformats.org/presentationml/2006/main">
  <p:tag name="NUM" val="3"/>
</p:tagLst>
</file>

<file path=ppt/tags/tag377.xml><?xml version="1.0" encoding="utf-8"?>
<p:tagLst xmlns:a="http://schemas.openxmlformats.org/drawingml/2006/main" xmlns:r="http://schemas.openxmlformats.org/officeDocument/2006/relationships" xmlns:p="http://schemas.openxmlformats.org/presentationml/2006/main">
  <p:tag name="NUM" val="4"/>
</p:tagLst>
</file>

<file path=ppt/tags/tag378.xml><?xml version="1.0" encoding="utf-8"?>
<p:tagLst xmlns:a="http://schemas.openxmlformats.org/drawingml/2006/main" xmlns:r="http://schemas.openxmlformats.org/officeDocument/2006/relationships" xmlns:p="http://schemas.openxmlformats.org/presentationml/2006/main">
  <p:tag name="NUM" val="1"/>
</p:tagLst>
</file>

<file path=ppt/tags/tag379.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80.xml><?xml version="1.0" encoding="utf-8"?>
<p:tagLst xmlns:a="http://schemas.openxmlformats.org/drawingml/2006/main" xmlns:r="http://schemas.openxmlformats.org/officeDocument/2006/relationships" xmlns:p="http://schemas.openxmlformats.org/presentationml/2006/main">
  <p:tag name="NUM" val="3"/>
</p:tagLst>
</file>

<file path=ppt/tags/tag381.xml><?xml version="1.0" encoding="utf-8"?>
<p:tagLst xmlns:a="http://schemas.openxmlformats.org/drawingml/2006/main" xmlns:r="http://schemas.openxmlformats.org/officeDocument/2006/relationships" xmlns:p="http://schemas.openxmlformats.org/presentationml/2006/main">
  <p:tag name="NUM" val="4"/>
</p:tagLst>
</file>

<file path=ppt/tags/tag382.xml><?xml version="1.0" encoding="utf-8"?>
<p:tagLst xmlns:a="http://schemas.openxmlformats.org/drawingml/2006/main" xmlns:r="http://schemas.openxmlformats.org/officeDocument/2006/relationships" xmlns:p="http://schemas.openxmlformats.org/presentationml/2006/main">
  <p:tag name="NUM" val="5"/>
</p:tagLst>
</file>

<file path=ppt/tags/tag383.xml><?xml version="1.0" encoding="utf-8"?>
<p:tagLst xmlns:a="http://schemas.openxmlformats.org/drawingml/2006/main" xmlns:r="http://schemas.openxmlformats.org/officeDocument/2006/relationships" xmlns:p="http://schemas.openxmlformats.org/presentationml/2006/main">
  <p:tag name="NUM" val="6"/>
</p:tagLst>
</file>

<file path=ppt/tags/tag384.xml><?xml version="1.0" encoding="utf-8"?>
<p:tagLst xmlns:a="http://schemas.openxmlformats.org/drawingml/2006/main" xmlns:r="http://schemas.openxmlformats.org/officeDocument/2006/relationships" xmlns:p="http://schemas.openxmlformats.org/presentationml/2006/main">
  <p:tag name="NUM" val="1"/>
</p:tagLst>
</file>

<file path=ppt/tags/tag385.xml><?xml version="1.0" encoding="utf-8"?>
<p:tagLst xmlns:a="http://schemas.openxmlformats.org/drawingml/2006/main" xmlns:r="http://schemas.openxmlformats.org/officeDocument/2006/relationships" xmlns:p="http://schemas.openxmlformats.org/presentationml/2006/main">
  <p:tag name="NUM" val="2"/>
</p:tagLst>
</file>

<file path=ppt/tags/tag386.xml><?xml version="1.0" encoding="utf-8"?>
<p:tagLst xmlns:a="http://schemas.openxmlformats.org/drawingml/2006/main" xmlns:r="http://schemas.openxmlformats.org/officeDocument/2006/relationships" xmlns:p="http://schemas.openxmlformats.org/presentationml/2006/main">
  <p:tag name="NUM" val="5"/>
</p:tagLst>
</file>

<file path=ppt/tags/tag387.xml><?xml version="1.0" encoding="utf-8"?>
<p:tagLst xmlns:a="http://schemas.openxmlformats.org/drawingml/2006/main" xmlns:r="http://schemas.openxmlformats.org/officeDocument/2006/relationships" xmlns:p="http://schemas.openxmlformats.org/presentationml/2006/main">
  <p:tag name="NUM" val="6"/>
</p:tagLst>
</file>

<file path=ppt/tags/tag388.xml><?xml version="1.0" encoding="utf-8"?>
<p:tagLst xmlns:a="http://schemas.openxmlformats.org/drawingml/2006/main" xmlns:r="http://schemas.openxmlformats.org/officeDocument/2006/relationships" xmlns:p="http://schemas.openxmlformats.org/presentationml/2006/main">
  <p:tag name="NUM" val="7"/>
</p:tagLst>
</file>

<file path=ppt/tags/tag389.xml><?xml version="1.0" encoding="utf-8"?>
<p:tagLst xmlns:a="http://schemas.openxmlformats.org/drawingml/2006/main" xmlns:r="http://schemas.openxmlformats.org/officeDocument/2006/relationships" xmlns:p="http://schemas.openxmlformats.org/presentationml/2006/main">
  <p:tag name="NUM" val="9"/>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390.xml><?xml version="1.0" encoding="utf-8"?>
<p:tagLst xmlns:a="http://schemas.openxmlformats.org/drawingml/2006/main" xmlns:r="http://schemas.openxmlformats.org/officeDocument/2006/relationships" xmlns:p="http://schemas.openxmlformats.org/presentationml/2006/main">
  <p:tag name="NUM" val="10"/>
</p:tagLst>
</file>

<file path=ppt/tags/tag391.xml><?xml version="1.0" encoding="utf-8"?>
<p:tagLst xmlns:a="http://schemas.openxmlformats.org/drawingml/2006/main" xmlns:r="http://schemas.openxmlformats.org/officeDocument/2006/relationships" xmlns:p="http://schemas.openxmlformats.org/presentationml/2006/main">
  <p:tag name="NUM" val="13"/>
</p:tagLst>
</file>

<file path=ppt/tags/tag392.xml><?xml version="1.0" encoding="utf-8"?>
<p:tagLst xmlns:a="http://schemas.openxmlformats.org/drawingml/2006/main" xmlns:r="http://schemas.openxmlformats.org/officeDocument/2006/relationships" xmlns:p="http://schemas.openxmlformats.org/presentationml/2006/main">
  <p:tag name="NUM" val="14"/>
</p:tagLst>
</file>

<file path=ppt/tags/tag393.xml><?xml version="1.0" encoding="utf-8"?>
<p:tagLst xmlns:a="http://schemas.openxmlformats.org/drawingml/2006/main" xmlns:r="http://schemas.openxmlformats.org/officeDocument/2006/relationships" xmlns:p="http://schemas.openxmlformats.org/presentationml/2006/main">
  <p:tag name="NUM" val="15"/>
</p:tagLst>
</file>

<file path=ppt/tags/tag394.xml><?xml version="1.0" encoding="utf-8"?>
<p:tagLst xmlns:a="http://schemas.openxmlformats.org/drawingml/2006/main" xmlns:r="http://schemas.openxmlformats.org/officeDocument/2006/relationships" xmlns:p="http://schemas.openxmlformats.org/presentationml/2006/main">
  <p:tag name="NUM" val="1"/>
</p:tagLst>
</file>

<file path=ppt/tags/tag395.xml><?xml version="1.0" encoding="utf-8"?>
<p:tagLst xmlns:a="http://schemas.openxmlformats.org/drawingml/2006/main" xmlns:r="http://schemas.openxmlformats.org/officeDocument/2006/relationships" xmlns:p="http://schemas.openxmlformats.org/presentationml/2006/main">
  <p:tag name="NUM" val="2"/>
</p:tagLst>
</file>

<file path=ppt/tags/tag396.xml><?xml version="1.0" encoding="utf-8"?>
<p:tagLst xmlns:a="http://schemas.openxmlformats.org/drawingml/2006/main" xmlns:r="http://schemas.openxmlformats.org/officeDocument/2006/relationships" xmlns:p="http://schemas.openxmlformats.org/presentationml/2006/main">
  <p:tag name="NUM" val="3"/>
</p:tagLst>
</file>

<file path=ppt/tags/tag397.xml><?xml version="1.0" encoding="utf-8"?>
<p:tagLst xmlns:a="http://schemas.openxmlformats.org/drawingml/2006/main" xmlns:r="http://schemas.openxmlformats.org/officeDocument/2006/relationships" xmlns:p="http://schemas.openxmlformats.org/presentationml/2006/main">
  <p:tag name="NUM" val="4"/>
</p:tagLst>
</file>

<file path=ppt/tags/tag398.xml><?xml version="1.0" encoding="utf-8"?>
<p:tagLst xmlns:a="http://schemas.openxmlformats.org/drawingml/2006/main" xmlns:r="http://schemas.openxmlformats.org/officeDocument/2006/relationships" xmlns:p="http://schemas.openxmlformats.org/presentationml/2006/main">
  <p:tag name="NUM" val="1"/>
</p:tagLst>
</file>

<file path=ppt/tags/tag39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00.xml><?xml version="1.0" encoding="utf-8"?>
<p:tagLst xmlns:a="http://schemas.openxmlformats.org/drawingml/2006/main" xmlns:r="http://schemas.openxmlformats.org/officeDocument/2006/relationships" xmlns:p="http://schemas.openxmlformats.org/presentationml/2006/main">
  <p:tag name="NUM" val="3"/>
</p:tagLst>
</file>

<file path=ppt/tags/tag401.xml><?xml version="1.0" encoding="utf-8"?>
<p:tagLst xmlns:a="http://schemas.openxmlformats.org/drawingml/2006/main" xmlns:r="http://schemas.openxmlformats.org/officeDocument/2006/relationships" xmlns:p="http://schemas.openxmlformats.org/presentationml/2006/main">
  <p:tag name="NUM" val="4"/>
</p:tagLst>
</file>

<file path=ppt/tags/tag402.xml><?xml version="1.0" encoding="utf-8"?>
<p:tagLst xmlns:a="http://schemas.openxmlformats.org/drawingml/2006/main" xmlns:r="http://schemas.openxmlformats.org/officeDocument/2006/relationships" xmlns:p="http://schemas.openxmlformats.org/presentationml/2006/main">
  <p:tag name="NUM" val="1"/>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3"/>
</p:tagLst>
</file>

<file path=ppt/tags/tag405.xml><?xml version="1.0" encoding="utf-8"?>
<p:tagLst xmlns:a="http://schemas.openxmlformats.org/drawingml/2006/main" xmlns:r="http://schemas.openxmlformats.org/officeDocument/2006/relationships" xmlns:p="http://schemas.openxmlformats.org/presentationml/2006/main">
  <p:tag name="NUM" val="5"/>
</p:tagLst>
</file>

<file path=ppt/tags/tag406.xml><?xml version="1.0" encoding="utf-8"?>
<p:tagLst xmlns:a="http://schemas.openxmlformats.org/drawingml/2006/main" xmlns:r="http://schemas.openxmlformats.org/officeDocument/2006/relationships" xmlns:p="http://schemas.openxmlformats.org/presentationml/2006/main">
  <p:tag name="NUM" val="6"/>
</p:tagLst>
</file>

<file path=ppt/tags/tag407.xml><?xml version="1.0" encoding="utf-8"?>
<p:tagLst xmlns:a="http://schemas.openxmlformats.org/drawingml/2006/main" xmlns:r="http://schemas.openxmlformats.org/officeDocument/2006/relationships" xmlns:p="http://schemas.openxmlformats.org/presentationml/2006/main">
  <p:tag name="NUM" val="7"/>
</p:tagLst>
</file>

<file path=ppt/tags/tag408.xml><?xml version="1.0" encoding="utf-8"?>
<p:tagLst xmlns:a="http://schemas.openxmlformats.org/drawingml/2006/main" xmlns:r="http://schemas.openxmlformats.org/officeDocument/2006/relationships" xmlns:p="http://schemas.openxmlformats.org/presentationml/2006/main">
  <p:tag name="NUM" val="8"/>
</p:tagLst>
</file>

<file path=ppt/tags/tag409.xml><?xml version="1.0" encoding="utf-8"?>
<p:tagLst xmlns:a="http://schemas.openxmlformats.org/drawingml/2006/main" xmlns:r="http://schemas.openxmlformats.org/officeDocument/2006/relationships" xmlns:p="http://schemas.openxmlformats.org/presentationml/2006/main">
  <p:tag name="NUM" val="9"/>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10.xml><?xml version="1.0" encoding="utf-8"?>
<p:tagLst xmlns:a="http://schemas.openxmlformats.org/drawingml/2006/main" xmlns:r="http://schemas.openxmlformats.org/officeDocument/2006/relationships" xmlns:p="http://schemas.openxmlformats.org/presentationml/2006/main">
  <p:tag name="NUM" val="4"/>
</p:tagLst>
</file>

<file path=ppt/tags/tag411.xml><?xml version="1.0" encoding="utf-8"?>
<p:tagLst xmlns:a="http://schemas.openxmlformats.org/drawingml/2006/main" xmlns:r="http://schemas.openxmlformats.org/officeDocument/2006/relationships" xmlns:p="http://schemas.openxmlformats.org/presentationml/2006/main">
  <p:tag name="NUM" val="1"/>
</p:tagLst>
</file>

<file path=ppt/tags/tag412.xml><?xml version="1.0" encoding="utf-8"?>
<p:tagLst xmlns:a="http://schemas.openxmlformats.org/drawingml/2006/main" xmlns:r="http://schemas.openxmlformats.org/officeDocument/2006/relationships" xmlns:p="http://schemas.openxmlformats.org/presentationml/2006/main">
  <p:tag name="NUM" val="2"/>
</p:tagLst>
</file>

<file path=ppt/tags/tag413.xml><?xml version="1.0" encoding="utf-8"?>
<p:tagLst xmlns:a="http://schemas.openxmlformats.org/drawingml/2006/main" xmlns:r="http://schemas.openxmlformats.org/officeDocument/2006/relationships" xmlns:p="http://schemas.openxmlformats.org/presentationml/2006/main">
  <p:tag name="NUM" val="3"/>
</p:tagLst>
</file>

<file path=ppt/tags/tag414.xml><?xml version="1.0" encoding="utf-8"?>
<p:tagLst xmlns:a="http://schemas.openxmlformats.org/drawingml/2006/main" xmlns:r="http://schemas.openxmlformats.org/officeDocument/2006/relationships" xmlns:p="http://schemas.openxmlformats.org/presentationml/2006/main">
  <p:tag name="NUM" val="4"/>
</p:tagLst>
</file>

<file path=ppt/tags/tag415.xml><?xml version="1.0" encoding="utf-8"?>
<p:tagLst xmlns:a="http://schemas.openxmlformats.org/drawingml/2006/main" xmlns:r="http://schemas.openxmlformats.org/officeDocument/2006/relationships" xmlns:p="http://schemas.openxmlformats.org/presentationml/2006/main">
  <p:tag name="NUM" val="5"/>
</p:tagLst>
</file>

<file path=ppt/tags/tag416.xml><?xml version="1.0" encoding="utf-8"?>
<p:tagLst xmlns:a="http://schemas.openxmlformats.org/drawingml/2006/main" xmlns:r="http://schemas.openxmlformats.org/officeDocument/2006/relationships" xmlns:p="http://schemas.openxmlformats.org/presentationml/2006/main">
  <p:tag name="NUM" val="7"/>
</p:tagLst>
</file>

<file path=ppt/tags/tag417.xml><?xml version="1.0" encoding="utf-8"?>
<p:tagLst xmlns:a="http://schemas.openxmlformats.org/drawingml/2006/main" xmlns:r="http://schemas.openxmlformats.org/officeDocument/2006/relationships" xmlns:p="http://schemas.openxmlformats.org/presentationml/2006/main">
  <p:tag name="NUM" val="8"/>
</p:tagLst>
</file>

<file path=ppt/tags/tag418.xml><?xml version="1.0" encoding="utf-8"?>
<p:tagLst xmlns:a="http://schemas.openxmlformats.org/drawingml/2006/main" xmlns:r="http://schemas.openxmlformats.org/officeDocument/2006/relationships" xmlns:p="http://schemas.openxmlformats.org/presentationml/2006/main">
  <p:tag name="NUM" val="1"/>
</p:tagLst>
</file>

<file path=ppt/tags/tag419.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20.xml><?xml version="1.0" encoding="utf-8"?>
<p:tagLst xmlns:a="http://schemas.openxmlformats.org/drawingml/2006/main" xmlns:r="http://schemas.openxmlformats.org/officeDocument/2006/relationships" xmlns:p="http://schemas.openxmlformats.org/presentationml/2006/main">
  <p:tag name="NUM" val="4"/>
</p:tagLst>
</file>

<file path=ppt/tags/tag421.xml><?xml version="1.0" encoding="utf-8"?>
<p:tagLst xmlns:a="http://schemas.openxmlformats.org/drawingml/2006/main" xmlns:r="http://schemas.openxmlformats.org/officeDocument/2006/relationships" xmlns:p="http://schemas.openxmlformats.org/presentationml/2006/main">
  <p:tag name="NUM" val="5"/>
</p:tagLst>
</file>

<file path=ppt/tags/tag422.xml><?xml version="1.0" encoding="utf-8"?>
<p:tagLst xmlns:a="http://schemas.openxmlformats.org/drawingml/2006/main" xmlns:r="http://schemas.openxmlformats.org/officeDocument/2006/relationships" xmlns:p="http://schemas.openxmlformats.org/presentationml/2006/main">
  <p:tag name="NUM" val="6"/>
</p:tagLst>
</file>

<file path=ppt/tags/tag423.xml><?xml version="1.0" encoding="utf-8"?>
<p:tagLst xmlns:a="http://schemas.openxmlformats.org/drawingml/2006/main" xmlns:r="http://schemas.openxmlformats.org/officeDocument/2006/relationships" xmlns:p="http://schemas.openxmlformats.org/presentationml/2006/main">
  <p:tag name="NUM" val="8"/>
</p:tagLst>
</file>

<file path=ppt/tags/tag424.xml><?xml version="1.0" encoding="utf-8"?>
<p:tagLst xmlns:a="http://schemas.openxmlformats.org/drawingml/2006/main" xmlns:r="http://schemas.openxmlformats.org/officeDocument/2006/relationships" xmlns:p="http://schemas.openxmlformats.org/presentationml/2006/main">
  <p:tag name="NUM" val="9"/>
</p:tagLst>
</file>

<file path=ppt/tags/tag425.xml><?xml version="1.0" encoding="utf-8"?>
<p:tagLst xmlns:a="http://schemas.openxmlformats.org/drawingml/2006/main" xmlns:r="http://schemas.openxmlformats.org/officeDocument/2006/relationships" xmlns:p="http://schemas.openxmlformats.org/presentationml/2006/main">
  <p:tag name="NUM" val="8"/>
</p:tagLst>
</file>

<file path=ppt/tags/tag426.xml><?xml version="1.0" encoding="utf-8"?>
<p:tagLst xmlns:a="http://schemas.openxmlformats.org/drawingml/2006/main" xmlns:r="http://schemas.openxmlformats.org/officeDocument/2006/relationships" xmlns:p="http://schemas.openxmlformats.org/presentationml/2006/main">
  <p:tag name="NUM" val="8"/>
</p:tagLst>
</file>

<file path=ppt/tags/tag427.xml><?xml version="1.0" encoding="utf-8"?>
<p:tagLst xmlns:a="http://schemas.openxmlformats.org/drawingml/2006/main" xmlns:r="http://schemas.openxmlformats.org/officeDocument/2006/relationships" xmlns:p="http://schemas.openxmlformats.org/presentationml/2006/main">
  <p:tag name="NUM" val="1"/>
</p:tagLst>
</file>

<file path=ppt/tags/tag428.xml><?xml version="1.0" encoding="utf-8"?>
<p:tagLst xmlns:a="http://schemas.openxmlformats.org/drawingml/2006/main" xmlns:r="http://schemas.openxmlformats.org/officeDocument/2006/relationships" xmlns:p="http://schemas.openxmlformats.org/presentationml/2006/main">
  <p:tag name="NUM" val="2"/>
</p:tagLst>
</file>

<file path=ppt/tags/tag429.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30.xml><?xml version="1.0" encoding="utf-8"?>
<p:tagLst xmlns:a="http://schemas.openxmlformats.org/drawingml/2006/main" xmlns:r="http://schemas.openxmlformats.org/officeDocument/2006/relationships" xmlns:p="http://schemas.openxmlformats.org/presentationml/2006/main">
  <p:tag name="NUM" val="4"/>
</p:tagLst>
</file>

<file path=ppt/tags/tag431.xml><?xml version="1.0" encoding="utf-8"?>
<p:tagLst xmlns:a="http://schemas.openxmlformats.org/drawingml/2006/main" xmlns:r="http://schemas.openxmlformats.org/officeDocument/2006/relationships" xmlns:p="http://schemas.openxmlformats.org/presentationml/2006/main">
  <p:tag name="NUM" val="1"/>
</p:tagLst>
</file>

<file path=ppt/tags/tag432.xml><?xml version="1.0" encoding="utf-8"?>
<p:tagLst xmlns:a="http://schemas.openxmlformats.org/drawingml/2006/main" xmlns:r="http://schemas.openxmlformats.org/officeDocument/2006/relationships" xmlns:p="http://schemas.openxmlformats.org/presentationml/2006/main">
  <p:tag name="NUM" val="2"/>
</p:tagLst>
</file>

<file path=ppt/tags/tag433.xml><?xml version="1.0" encoding="utf-8"?>
<p:tagLst xmlns:a="http://schemas.openxmlformats.org/drawingml/2006/main" xmlns:r="http://schemas.openxmlformats.org/officeDocument/2006/relationships" xmlns:p="http://schemas.openxmlformats.org/presentationml/2006/main">
  <p:tag name="NUM" val="3"/>
</p:tagLst>
</file>

<file path=ppt/tags/tag434.xml><?xml version="1.0" encoding="utf-8"?>
<p:tagLst xmlns:a="http://schemas.openxmlformats.org/drawingml/2006/main" xmlns:r="http://schemas.openxmlformats.org/officeDocument/2006/relationships" xmlns:p="http://schemas.openxmlformats.org/presentationml/2006/main">
  <p:tag name="NUM" val="4"/>
</p:tagLst>
</file>

<file path=ppt/tags/tag435.xml><?xml version="1.0" encoding="utf-8"?>
<p:tagLst xmlns:a="http://schemas.openxmlformats.org/drawingml/2006/main" xmlns:r="http://schemas.openxmlformats.org/officeDocument/2006/relationships" xmlns:p="http://schemas.openxmlformats.org/presentationml/2006/main">
  <p:tag name="NUM" val="1"/>
</p:tagLst>
</file>

<file path=ppt/tags/tag436.xml><?xml version="1.0" encoding="utf-8"?>
<p:tagLst xmlns:a="http://schemas.openxmlformats.org/drawingml/2006/main" xmlns:r="http://schemas.openxmlformats.org/officeDocument/2006/relationships" xmlns:p="http://schemas.openxmlformats.org/presentationml/2006/main">
  <p:tag name="NUM" val="2"/>
</p:tagLst>
</file>

<file path=ppt/tags/tag437.xml><?xml version="1.0" encoding="utf-8"?>
<p:tagLst xmlns:a="http://schemas.openxmlformats.org/drawingml/2006/main" xmlns:r="http://schemas.openxmlformats.org/officeDocument/2006/relationships" xmlns:p="http://schemas.openxmlformats.org/presentationml/2006/main">
  <p:tag name="NUM" val="3"/>
</p:tagLst>
</file>

<file path=ppt/tags/tag438.xml><?xml version="1.0" encoding="utf-8"?>
<p:tagLst xmlns:a="http://schemas.openxmlformats.org/drawingml/2006/main" xmlns:r="http://schemas.openxmlformats.org/officeDocument/2006/relationships" xmlns:p="http://schemas.openxmlformats.org/presentationml/2006/main">
  <p:tag name="NUM" val="5"/>
</p:tagLst>
</file>

<file path=ppt/tags/tag439.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40.xml><?xml version="1.0" encoding="utf-8"?>
<p:tagLst xmlns:a="http://schemas.openxmlformats.org/drawingml/2006/main" xmlns:r="http://schemas.openxmlformats.org/officeDocument/2006/relationships" xmlns:p="http://schemas.openxmlformats.org/presentationml/2006/main">
  <p:tag name="NUM" val="8"/>
</p:tagLst>
</file>

<file path=ppt/tags/tag441.xml><?xml version="1.0" encoding="utf-8"?>
<p:tagLst xmlns:a="http://schemas.openxmlformats.org/drawingml/2006/main" xmlns:r="http://schemas.openxmlformats.org/officeDocument/2006/relationships" xmlns:p="http://schemas.openxmlformats.org/presentationml/2006/main">
  <p:tag name="NUM" val="8"/>
</p:tagLst>
</file>

<file path=ppt/tags/tag442.xml><?xml version="1.0" encoding="utf-8"?>
<p:tagLst xmlns:a="http://schemas.openxmlformats.org/drawingml/2006/main" xmlns:r="http://schemas.openxmlformats.org/officeDocument/2006/relationships" xmlns:p="http://schemas.openxmlformats.org/presentationml/2006/main">
  <p:tag name="NUM" val="1"/>
</p:tagLst>
</file>

<file path=ppt/tags/tag443.xml><?xml version="1.0" encoding="utf-8"?>
<p:tagLst xmlns:a="http://schemas.openxmlformats.org/drawingml/2006/main" xmlns:r="http://schemas.openxmlformats.org/officeDocument/2006/relationships" xmlns:p="http://schemas.openxmlformats.org/presentationml/2006/main">
  <p:tag name="NUM" val="2"/>
</p:tagLst>
</file>

<file path=ppt/tags/tag444.xml><?xml version="1.0" encoding="utf-8"?>
<p:tagLst xmlns:a="http://schemas.openxmlformats.org/drawingml/2006/main" xmlns:r="http://schemas.openxmlformats.org/officeDocument/2006/relationships" xmlns:p="http://schemas.openxmlformats.org/presentationml/2006/main">
  <p:tag name="NUM" val="3"/>
</p:tagLst>
</file>

<file path=ppt/tags/tag445.xml><?xml version="1.0" encoding="utf-8"?>
<p:tagLst xmlns:a="http://schemas.openxmlformats.org/drawingml/2006/main" xmlns:r="http://schemas.openxmlformats.org/officeDocument/2006/relationships" xmlns:p="http://schemas.openxmlformats.org/presentationml/2006/main">
  <p:tag name="NUM" val="1"/>
</p:tagLst>
</file>

<file path=ppt/tags/tag446.xml><?xml version="1.0" encoding="utf-8"?>
<p:tagLst xmlns:a="http://schemas.openxmlformats.org/drawingml/2006/main" xmlns:r="http://schemas.openxmlformats.org/officeDocument/2006/relationships" xmlns:p="http://schemas.openxmlformats.org/presentationml/2006/main">
  <p:tag name="NUM" val="2"/>
</p:tagLst>
</file>

<file path=ppt/tags/tag447.xml><?xml version="1.0" encoding="utf-8"?>
<p:tagLst xmlns:a="http://schemas.openxmlformats.org/drawingml/2006/main" xmlns:r="http://schemas.openxmlformats.org/officeDocument/2006/relationships" xmlns:p="http://schemas.openxmlformats.org/presentationml/2006/main">
  <p:tag name="NUM" val="1"/>
</p:tagLst>
</file>

<file path=ppt/tags/tag448.xml><?xml version="1.0" encoding="utf-8"?>
<p:tagLst xmlns:a="http://schemas.openxmlformats.org/drawingml/2006/main" xmlns:r="http://schemas.openxmlformats.org/officeDocument/2006/relationships" xmlns:p="http://schemas.openxmlformats.org/presentationml/2006/main">
  <p:tag name="NUM" val="2"/>
</p:tagLst>
</file>

<file path=ppt/tags/tag449.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50.xml><?xml version="1.0" encoding="utf-8"?>
<p:tagLst xmlns:a="http://schemas.openxmlformats.org/drawingml/2006/main" xmlns:r="http://schemas.openxmlformats.org/officeDocument/2006/relationships" xmlns:p="http://schemas.openxmlformats.org/presentationml/2006/main">
  <p:tag name="NUM" val="1"/>
</p:tagLst>
</file>

<file path=ppt/tags/tag451.xml><?xml version="1.0" encoding="utf-8"?>
<p:tagLst xmlns:a="http://schemas.openxmlformats.org/drawingml/2006/main" xmlns:r="http://schemas.openxmlformats.org/officeDocument/2006/relationships" xmlns:p="http://schemas.openxmlformats.org/presentationml/2006/main">
  <p:tag name="NUM" val="2"/>
</p:tagLst>
</file>

<file path=ppt/tags/tag452.xml><?xml version="1.0" encoding="utf-8"?>
<p:tagLst xmlns:a="http://schemas.openxmlformats.org/drawingml/2006/main" xmlns:r="http://schemas.openxmlformats.org/officeDocument/2006/relationships" xmlns:p="http://schemas.openxmlformats.org/presentationml/2006/main">
  <p:tag name="NUM" val="3"/>
</p:tagLst>
</file>

<file path=ppt/tags/tag453.xml><?xml version="1.0" encoding="utf-8"?>
<p:tagLst xmlns:a="http://schemas.openxmlformats.org/drawingml/2006/main" xmlns:r="http://schemas.openxmlformats.org/officeDocument/2006/relationships" xmlns:p="http://schemas.openxmlformats.org/presentationml/2006/main">
  <p:tag name="NUM" val="4"/>
</p:tagLst>
</file>

<file path=ppt/tags/tag454.xml><?xml version="1.0" encoding="utf-8"?>
<p:tagLst xmlns:a="http://schemas.openxmlformats.org/drawingml/2006/main" xmlns:r="http://schemas.openxmlformats.org/officeDocument/2006/relationships" xmlns:p="http://schemas.openxmlformats.org/presentationml/2006/main">
  <p:tag name="NUM" val="5"/>
</p:tagLst>
</file>

<file path=ppt/tags/tag455.xml><?xml version="1.0" encoding="utf-8"?>
<p:tagLst xmlns:a="http://schemas.openxmlformats.org/drawingml/2006/main" xmlns:r="http://schemas.openxmlformats.org/officeDocument/2006/relationships" xmlns:p="http://schemas.openxmlformats.org/presentationml/2006/main">
  <p:tag name="NUM" val="6"/>
</p:tagLst>
</file>

<file path=ppt/tags/tag456.xml><?xml version="1.0" encoding="utf-8"?>
<p:tagLst xmlns:a="http://schemas.openxmlformats.org/drawingml/2006/main" xmlns:r="http://schemas.openxmlformats.org/officeDocument/2006/relationships" xmlns:p="http://schemas.openxmlformats.org/presentationml/2006/main">
  <p:tag name="NUM" val="1"/>
</p:tagLst>
</file>

<file path=ppt/tags/tag457.xml><?xml version="1.0" encoding="utf-8"?>
<p:tagLst xmlns:a="http://schemas.openxmlformats.org/drawingml/2006/main" xmlns:r="http://schemas.openxmlformats.org/officeDocument/2006/relationships" xmlns:p="http://schemas.openxmlformats.org/presentationml/2006/main">
  <p:tag name="NUM" val="2"/>
</p:tagLst>
</file>

<file path=ppt/tags/tag458.xml><?xml version="1.0" encoding="utf-8"?>
<p:tagLst xmlns:a="http://schemas.openxmlformats.org/drawingml/2006/main" xmlns:r="http://schemas.openxmlformats.org/officeDocument/2006/relationships" xmlns:p="http://schemas.openxmlformats.org/presentationml/2006/main">
  <p:tag name="NUM" val="3"/>
</p:tagLst>
</file>

<file path=ppt/tags/tag459.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60.xml><?xml version="1.0" encoding="utf-8"?>
<p:tagLst xmlns:a="http://schemas.openxmlformats.org/drawingml/2006/main" xmlns:r="http://schemas.openxmlformats.org/officeDocument/2006/relationships" xmlns:p="http://schemas.openxmlformats.org/presentationml/2006/main">
  <p:tag name="NUM" val="1"/>
</p:tagLst>
</file>

<file path=ppt/tags/tag461.xml><?xml version="1.0" encoding="utf-8"?>
<p:tagLst xmlns:a="http://schemas.openxmlformats.org/drawingml/2006/main" xmlns:r="http://schemas.openxmlformats.org/officeDocument/2006/relationships" xmlns:p="http://schemas.openxmlformats.org/presentationml/2006/main">
  <p:tag name="NUM" val="2"/>
</p:tagLst>
</file>

<file path=ppt/tags/tag462.xml><?xml version="1.0" encoding="utf-8"?>
<p:tagLst xmlns:a="http://schemas.openxmlformats.org/drawingml/2006/main" xmlns:r="http://schemas.openxmlformats.org/officeDocument/2006/relationships" xmlns:p="http://schemas.openxmlformats.org/presentationml/2006/main">
  <p:tag name="NUM" val="3"/>
</p:tagLst>
</file>

<file path=ppt/tags/tag463.xml><?xml version="1.0" encoding="utf-8"?>
<p:tagLst xmlns:a="http://schemas.openxmlformats.org/drawingml/2006/main" xmlns:r="http://schemas.openxmlformats.org/officeDocument/2006/relationships" xmlns:p="http://schemas.openxmlformats.org/presentationml/2006/main">
  <p:tag name="NUM" val="4"/>
</p:tagLst>
</file>

<file path=ppt/tags/tag464.xml><?xml version="1.0" encoding="utf-8"?>
<p:tagLst xmlns:a="http://schemas.openxmlformats.org/drawingml/2006/main" xmlns:r="http://schemas.openxmlformats.org/officeDocument/2006/relationships" xmlns:p="http://schemas.openxmlformats.org/presentationml/2006/main">
  <p:tag name="NUM" val="5"/>
</p:tagLst>
</file>

<file path=ppt/tags/tag465.xml><?xml version="1.0" encoding="utf-8"?>
<p:tagLst xmlns:a="http://schemas.openxmlformats.org/drawingml/2006/main" xmlns:r="http://schemas.openxmlformats.org/officeDocument/2006/relationships" xmlns:p="http://schemas.openxmlformats.org/presentationml/2006/main">
  <p:tag name="NUM" val="1"/>
</p:tagLst>
</file>

<file path=ppt/tags/tag466.xml><?xml version="1.0" encoding="utf-8"?>
<p:tagLst xmlns:a="http://schemas.openxmlformats.org/drawingml/2006/main" xmlns:r="http://schemas.openxmlformats.org/officeDocument/2006/relationships" xmlns:p="http://schemas.openxmlformats.org/presentationml/2006/main">
  <p:tag name="NUM" val="2"/>
</p:tagLst>
</file>

<file path=ppt/tags/tag467.xml><?xml version="1.0" encoding="utf-8"?>
<p:tagLst xmlns:a="http://schemas.openxmlformats.org/drawingml/2006/main" xmlns:r="http://schemas.openxmlformats.org/officeDocument/2006/relationships" xmlns:p="http://schemas.openxmlformats.org/presentationml/2006/main">
  <p:tag name="NUM" val="3"/>
</p:tagLst>
</file>

<file path=ppt/tags/tag468.xml><?xml version="1.0" encoding="utf-8"?>
<p:tagLst xmlns:a="http://schemas.openxmlformats.org/drawingml/2006/main" xmlns:r="http://schemas.openxmlformats.org/officeDocument/2006/relationships" xmlns:p="http://schemas.openxmlformats.org/presentationml/2006/main">
  <p:tag name="NUM" val="4"/>
</p:tagLst>
</file>

<file path=ppt/tags/tag469.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70.xml><?xml version="1.0" encoding="utf-8"?>
<p:tagLst xmlns:a="http://schemas.openxmlformats.org/drawingml/2006/main" xmlns:r="http://schemas.openxmlformats.org/officeDocument/2006/relationships" xmlns:p="http://schemas.openxmlformats.org/presentationml/2006/main">
  <p:tag name="NUM" val="2"/>
</p:tagLst>
</file>

<file path=ppt/tags/tag471.xml><?xml version="1.0" encoding="utf-8"?>
<p:tagLst xmlns:a="http://schemas.openxmlformats.org/drawingml/2006/main" xmlns:r="http://schemas.openxmlformats.org/officeDocument/2006/relationships" xmlns:p="http://schemas.openxmlformats.org/presentationml/2006/main">
  <p:tag name="NUM" val="3"/>
</p:tagLst>
</file>

<file path=ppt/tags/tag472.xml><?xml version="1.0" encoding="utf-8"?>
<p:tagLst xmlns:a="http://schemas.openxmlformats.org/drawingml/2006/main" xmlns:r="http://schemas.openxmlformats.org/officeDocument/2006/relationships" xmlns:p="http://schemas.openxmlformats.org/presentationml/2006/main">
  <p:tag name="NUM" val="1"/>
</p:tagLst>
</file>

<file path=ppt/tags/tag473.xml><?xml version="1.0" encoding="utf-8"?>
<p:tagLst xmlns:a="http://schemas.openxmlformats.org/drawingml/2006/main" xmlns:r="http://schemas.openxmlformats.org/officeDocument/2006/relationships" xmlns:p="http://schemas.openxmlformats.org/presentationml/2006/main">
  <p:tag name="NUM" val="1"/>
</p:tagLst>
</file>

<file path=ppt/tags/tag474.xml><?xml version="1.0" encoding="utf-8"?>
<p:tagLst xmlns:a="http://schemas.openxmlformats.org/drawingml/2006/main" xmlns:r="http://schemas.openxmlformats.org/officeDocument/2006/relationships" xmlns:p="http://schemas.openxmlformats.org/presentationml/2006/main">
  <p:tag name="NUM" val="1"/>
</p:tagLst>
</file>

<file path=ppt/tags/tag475.xml><?xml version="1.0" encoding="utf-8"?>
<p:tagLst xmlns:a="http://schemas.openxmlformats.org/drawingml/2006/main" xmlns:r="http://schemas.openxmlformats.org/officeDocument/2006/relationships" xmlns:p="http://schemas.openxmlformats.org/presentationml/2006/main">
  <p:tag name="NUM" val="1"/>
</p:tagLst>
</file>

<file path=ppt/tags/tag476.xml><?xml version="1.0" encoding="utf-8"?>
<p:tagLst xmlns:a="http://schemas.openxmlformats.org/drawingml/2006/main" xmlns:r="http://schemas.openxmlformats.org/officeDocument/2006/relationships" xmlns:p="http://schemas.openxmlformats.org/presentationml/2006/main">
  <p:tag name="NUM" val="1"/>
</p:tagLst>
</file>

<file path=ppt/tags/tag477.xml><?xml version="1.0" encoding="utf-8"?>
<p:tagLst xmlns:a="http://schemas.openxmlformats.org/drawingml/2006/main" xmlns:r="http://schemas.openxmlformats.org/officeDocument/2006/relationships" xmlns:p="http://schemas.openxmlformats.org/presentationml/2006/main">
  <p:tag name="NUM" val="1"/>
</p:tagLst>
</file>

<file path=ppt/tags/tag478.xml><?xml version="1.0" encoding="utf-8"?>
<p:tagLst xmlns:a="http://schemas.openxmlformats.org/drawingml/2006/main" xmlns:r="http://schemas.openxmlformats.org/officeDocument/2006/relationships" xmlns:p="http://schemas.openxmlformats.org/presentationml/2006/main">
  <p:tag name="NUM" val="2"/>
</p:tagLst>
</file>

<file path=ppt/tags/tag479.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80.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8"/>
</p:tagLst>
</file>

<file path=ppt/tags/tag51.xml><?xml version="1.0" encoding="utf-8"?>
<p:tagLst xmlns:a="http://schemas.openxmlformats.org/drawingml/2006/main" xmlns:r="http://schemas.openxmlformats.org/officeDocument/2006/relationships" xmlns:p="http://schemas.openxmlformats.org/presentationml/2006/main">
  <p:tag name="NUM" val="9"/>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3.xml><?xml version="1.0" encoding="utf-8"?>
<p:tagLst xmlns:a="http://schemas.openxmlformats.org/drawingml/2006/main" xmlns:r="http://schemas.openxmlformats.org/officeDocument/2006/relationships" xmlns:p="http://schemas.openxmlformats.org/presentationml/2006/main">
  <p:tag name="NUM" val="11"/>
</p:tagLst>
</file>

<file path=ppt/tags/tag54.xml><?xml version="1.0" encoding="utf-8"?>
<p:tagLst xmlns:a="http://schemas.openxmlformats.org/drawingml/2006/main" xmlns:r="http://schemas.openxmlformats.org/officeDocument/2006/relationships" xmlns:p="http://schemas.openxmlformats.org/presentationml/2006/main">
  <p:tag name="NUM" val="12"/>
</p:tagLst>
</file>

<file path=ppt/tags/tag55.xml><?xml version="1.0" encoding="utf-8"?>
<p:tagLst xmlns:a="http://schemas.openxmlformats.org/drawingml/2006/main" xmlns:r="http://schemas.openxmlformats.org/officeDocument/2006/relationships" xmlns:p="http://schemas.openxmlformats.org/presentationml/2006/main">
  <p:tag name="NUM" val="13"/>
</p:tagLst>
</file>

<file path=ppt/tags/tag56.xml><?xml version="1.0" encoding="utf-8"?>
<p:tagLst xmlns:a="http://schemas.openxmlformats.org/drawingml/2006/main" xmlns:r="http://schemas.openxmlformats.org/officeDocument/2006/relationships" xmlns:p="http://schemas.openxmlformats.org/presentationml/2006/main">
  <p:tag name="NUM" val="14"/>
</p:tagLst>
</file>

<file path=ppt/tags/tag57.xml><?xml version="1.0" encoding="utf-8"?>
<p:tagLst xmlns:a="http://schemas.openxmlformats.org/drawingml/2006/main" xmlns:r="http://schemas.openxmlformats.org/officeDocument/2006/relationships" xmlns:p="http://schemas.openxmlformats.org/presentationml/2006/main">
  <p:tag name="NUM" val="15"/>
</p:tagLst>
</file>

<file path=ppt/tags/tag58.xml><?xml version="1.0" encoding="utf-8"?>
<p:tagLst xmlns:a="http://schemas.openxmlformats.org/drawingml/2006/main" xmlns:r="http://schemas.openxmlformats.org/officeDocument/2006/relationships" xmlns:p="http://schemas.openxmlformats.org/presentationml/2006/main">
  <p:tag name="NUM" val="16"/>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7"/>
</p:tagLst>
</file>

<file path=ppt/tags/tag71.xml><?xml version="1.0" encoding="utf-8"?>
<p:tagLst xmlns:a="http://schemas.openxmlformats.org/drawingml/2006/main" xmlns:r="http://schemas.openxmlformats.org/officeDocument/2006/relationships" xmlns:p="http://schemas.openxmlformats.org/presentationml/2006/main">
  <p:tag name="NUM" val="8"/>
</p:tagLst>
</file>

<file path=ppt/tags/tag72.xml><?xml version="1.0" encoding="utf-8"?>
<p:tagLst xmlns:a="http://schemas.openxmlformats.org/drawingml/2006/main" xmlns:r="http://schemas.openxmlformats.org/officeDocument/2006/relationships" xmlns:p="http://schemas.openxmlformats.org/presentationml/2006/main">
  <p:tag name="NUM" val="9"/>
</p:tagLst>
</file>

<file path=ppt/tags/tag73.xml><?xml version="1.0" encoding="utf-8"?>
<p:tagLst xmlns:a="http://schemas.openxmlformats.org/drawingml/2006/main" xmlns:r="http://schemas.openxmlformats.org/officeDocument/2006/relationships" xmlns:p="http://schemas.openxmlformats.org/presentationml/2006/main">
  <p:tag name="NUM" val="10"/>
</p:tagLst>
</file>

<file path=ppt/tags/tag74.xml><?xml version="1.0" encoding="utf-8"?>
<p:tagLst xmlns:a="http://schemas.openxmlformats.org/drawingml/2006/main" xmlns:r="http://schemas.openxmlformats.org/officeDocument/2006/relationships" xmlns:p="http://schemas.openxmlformats.org/presentationml/2006/main">
  <p:tag name="NUM" val="11"/>
</p:tagLst>
</file>

<file path=ppt/tags/tag75.xml><?xml version="1.0" encoding="utf-8"?>
<p:tagLst xmlns:a="http://schemas.openxmlformats.org/drawingml/2006/main" xmlns:r="http://schemas.openxmlformats.org/officeDocument/2006/relationships" xmlns:p="http://schemas.openxmlformats.org/presentationml/2006/main">
  <p:tag name="NUM" val="12"/>
</p:tagLst>
</file>

<file path=ppt/tags/tag76.xml><?xml version="1.0" encoding="utf-8"?>
<p:tagLst xmlns:a="http://schemas.openxmlformats.org/drawingml/2006/main" xmlns:r="http://schemas.openxmlformats.org/officeDocument/2006/relationships" xmlns:p="http://schemas.openxmlformats.org/presentationml/2006/main">
  <p:tag name="NUM" val="13"/>
</p:tagLst>
</file>

<file path=ppt/tags/tag77.xml><?xml version="1.0" encoding="utf-8"?>
<p:tagLst xmlns:a="http://schemas.openxmlformats.org/drawingml/2006/main" xmlns:r="http://schemas.openxmlformats.org/officeDocument/2006/relationships" xmlns:p="http://schemas.openxmlformats.org/presentationml/2006/main">
  <p:tag name="NUM" val="14"/>
</p:tagLst>
</file>

<file path=ppt/tags/tag78.xml><?xml version="1.0" encoding="utf-8"?>
<p:tagLst xmlns:a="http://schemas.openxmlformats.org/drawingml/2006/main" xmlns:r="http://schemas.openxmlformats.org/officeDocument/2006/relationships" xmlns:p="http://schemas.openxmlformats.org/presentationml/2006/main">
  <p:tag name="NUM" val="15"/>
</p:tagLst>
</file>

<file path=ppt/tags/tag79.xml><?xml version="1.0" encoding="utf-8"?>
<p:tagLst xmlns:a="http://schemas.openxmlformats.org/drawingml/2006/main" xmlns:r="http://schemas.openxmlformats.org/officeDocument/2006/relationships" xmlns:p="http://schemas.openxmlformats.org/presentationml/2006/main">
  <p:tag name="NUM" val="16"/>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7"/>
</p:tagLst>
</file>

<file path=ppt/tags/tag81.xml><?xml version="1.0" encoding="utf-8"?>
<p:tagLst xmlns:a="http://schemas.openxmlformats.org/drawingml/2006/main" xmlns:r="http://schemas.openxmlformats.org/officeDocument/2006/relationships" xmlns:p="http://schemas.openxmlformats.org/presentationml/2006/main">
  <p:tag name="NUM" val="18"/>
</p:tagLst>
</file>

<file path=ppt/tags/tag82.xml><?xml version="1.0" encoding="utf-8"?>
<p:tagLst xmlns:a="http://schemas.openxmlformats.org/drawingml/2006/main" xmlns:r="http://schemas.openxmlformats.org/officeDocument/2006/relationships" xmlns:p="http://schemas.openxmlformats.org/presentationml/2006/main">
  <p:tag name="NUM" val="19"/>
</p:tagLst>
</file>

<file path=ppt/tags/tag83.xml><?xml version="1.0" encoding="utf-8"?>
<p:tagLst xmlns:a="http://schemas.openxmlformats.org/drawingml/2006/main" xmlns:r="http://schemas.openxmlformats.org/officeDocument/2006/relationships" xmlns:p="http://schemas.openxmlformats.org/presentationml/2006/main">
  <p:tag name="NUM" val="20"/>
</p:tagLst>
</file>

<file path=ppt/tags/tag84.xml><?xml version="1.0" encoding="utf-8"?>
<p:tagLst xmlns:a="http://schemas.openxmlformats.org/drawingml/2006/main" xmlns:r="http://schemas.openxmlformats.org/officeDocument/2006/relationships" xmlns:p="http://schemas.openxmlformats.org/presentationml/2006/main">
  <p:tag name="NUM" val="21"/>
</p:tagLst>
</file>

<file path=ppt/tags/tag85.xml><?xml version="1.0" encoding="utf-8"?>
<p:tagLst xmlns:a="http://schemas.openxmlformats.org/drawingml/2006/main" xmlns:r="http://schemas.openxmlformats.org/officeDocument/2006/relationships" xmlns:p="http://schemas.openxmlformats.org/presentationml/2006/main">
  <p:tag name="NUM" val="22"/>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6"/>
</p:tagLst>
</file>

<file path=ppt/tags/tag91.xml><?xml version="1.0" encoding="utf-8"?>
<p:tagLst xmlns:a="http://schemas.openxmlformats.org/drawingml/2006/main" xmlns:r="http://schemas.openxmlformats.org/officeDocument/2006/relationships" xmlns:p="http://schemas.openxmlformats.org/presentationml/2006/main">
  <p:tag name="NUM" val="7"/>
</p:tagLst>
</file>

<file path=ppt/tags/tag92.xml><?xml version="1.0" encoding="utf-8"?>
<p:tagLst xmlns:a="http://schemas.openxmlformats.org/drawingml/2006/main" xmlns:r="http://schemas.openxmlformats.org/officeDocument/2006/relationships" xmlns:p="http://schemas.openxmlformats.org/presentationml/2006/main">
  <p:tag name="NUM" val="8"/>
</p:tagLst>
</file>

<file path=ppt/tags/tag93.xml><?xml version="1.0" encoding="utf-8"?>
<p:tagLst xmlns:a="http://schemas.openxmlformats.org/drawingml/2006/main" xmlns:r="http://schemas.openxmlformats.org/officeDocument/2006/relationships" xmlns:p="http://schemas.openxmlformats.org/presentationml/2006/main">
  <p:tag name="NUM" val="9"/>
</p:tagLst>
</file>

<file path=ppt/tags/tag94.xml><?xml version="1.0" encoding="utf-8"?>
<p:tagLst xmlns:a="http://schemas.openxmlformats.org/drawingml/2006/main" xmlns:r="http://schemas.openxmlformats.org/officeDocument/2006/relationships" xmlns:p="http://schemas.openxmlformats.org/presentationml/2006/main">
  <p:tag name="NUM" val="10"/>
</p:tagLst>
</file>

<file path=ppt/tags/tag95.xml><?xml version="1.0" encoding="utf-8"?>
<p:tagLst xmlns:a="http://schemas.openxmlformats.org/drawingml/2006/main" xmlns:r="http://schemas.openxmlformats.org/officeDocument/2006/relationships" xmlns:p="http://schemas.openxmlformats.org/presentationml/2006/main">
  <p:tag name="NUM" val="11"/>
</p:tagLst>
</file>

<file path=ppt/tags/tag96.xml><?xml version="1.0" encoding="utf-8"?>
<p:tagLst xmlns:a="http://schemas.openxmlformats.org/drawingml/2006/main" xmlns:r="http://schemas.openxmlformats.org/officeDocument/2006/relationships" xmlns:p="http://schemas.openxmlformats.org/presentationml/2006/main">
  <p:tag name="NUM" val="12"/>
</p:tagLst>
</file>

<file path=ppt/tags/tag97.xml><?xml version="1.0" encoding="utf-8"?>
<p:tagLst xmlns:a="http://schemas.openxmlformats.org/drawingml/2006/main" xmlns:r="http://schemas.openxmlformats.org/officeDocument/2006/relationships" xmlns:p="http://schemas.openxmlformats.org/presentationml/2006/main">
  <p:tag name="NUM" val="13"/>
</p:tagLst>
</file>

<file path=ppt/tags/tag98.xml><?xml version="1.0" encoding="utf-8"?>
<p:tagLst xmlns:a="http://schemas.openxmlformats.org/drawingml/2006/main" xmlns:r="http://schemas.openxmlformats.org/officeDocument/2006/relationships" xmlns:p="http://schemas.openxmlformats.org/presentationml/2006/main">
  <p:tag name="NUM" val="14"/>
</p:tagLst>
</file>

<file path=ppt/tags/tag99.xml><?xml version="1.0" encoding="utf-8"?>
<p:tagLst xmlns:a="http://schemas.openxmlformats.org/drawingml/2006/main" xmlns:r="http://schemas.openxmlformats.org/officeDocument/2006/relationships" xmlns:p="http://schemas.openxmlformats.org/presentationml/2006/main">
  <p:tag name="NUM" val="15"/>
</p:tagLst>
</file>

<file path=ppt/theme/theme1.xml><?xml version="1.0" encoding="utf-8"?>
<a:theme xmlns:a="http://schemas.openxmlformats.org/drawingml/2006/main" name="1_Thème Office">
  <a:themeElements>
    <a:clrScheme name="1_Thème Office">
      <a:dk1>
        <a:srgbClr val="000000"/>
      </a:dk1>
      <a:lt1>
        <a:srgbClr val="FFFFFF"/>
      </a:lt1>
      <a:dk2>
        <a:srgbClr val="A7A7A7"/>
      </a:dk2>
      <a:lt2>
        <a:srgbClr val="535353"/>
      </a:lt2>
      <a:accent1>
        <a:srgbClr val="3494BA"/>
      </a:accent1>
      <a:accent2>
        <a:srgbClr val="58B6C0"/>
      </a:accent2>
      <a:accent3>
        <a:srgbClr val="75BDA7"/>
      </a:accent3>
      <a:accent4>
        <a:srgbClr val="7A8C8E"/>
      </a:accent4>
      <a:accent5>
        <a:srgbClr val="84ACB6"/>
      </a:accent5>
      <a:accent6>
        <a:srgbClr val="2683C6"/>
      </a:accent6>
      <a:hlink>
        <a:srgbClr val="0000FF"/>
      </a:hlink>
      <a:folHlink>
        <a:srgbClr val="FF00FF"/>
      </a:folHlink>
    </a:clrScheme>
    <a:fontScheme name="1_Thème Office">
      <a:majorFont>
        <a:latin typeface="Helvetica"/>
        <a:ea typeface="Helvetica"/>
        <a:cs typeface="Helvetica"/>
      </a:majorFont>
      <a:minorFont>
        <a:latin typeface="Calibri"/>
        <a:ea typeface="Calibri"/>
        <a:cs typeface="Calibri"/>
      </a:minorFont>
    </a:fontScheme>
    <a:fmtScheme name="1_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Thème Office">
  <a:themeElements>
    <a:clrScheme name="Bleu vert">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MSFT_ELT_Template01">
      <a:majorFont>
        <a:latin typeface="Constant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0107_TF55702786" id="{6181B7A7-91EB-4500-949A-DEA5016612DB}" vid="{79F679B7-4304-4B26-9984-C6C1193B8C16}"/>
    </a:ext>
  </a:extLst>
</a:theme>
</file>

<file path=ppt/theme/theme3.xml><?xml version="1.0" encoding="utf-8"?>
<a:theme xmlns:a="http://schemas.openxmlformats.org/drawingml/2006/main" name="1_Thème Office">
  <a:themeElements>
    <a:clrScheme name="1_Thème Office">
      <a:dk1>
        <a:srgbClr val="000000"/>
      </a:dk1>
      <a:lt1>
        <a:srgbClr val="FFFFFF"/>
      </a:lt1>
      <a:dk2>
        <a:srgbClr val="A7A7A7"/>
      </a:dk2>
      <a:lt2>
        <a:srgbClr val="535353"/>
      </a:lt2>
      <a:accent1>
        <a:srgbClr val="3494BA"/>
      </a:accent1>
      <a:accent2>
        <a:srgbClr val="58B6C0"/>
      </a:accent2>
      <a:accent3>
        <a:srgbClr val="75BDA7"/>
      </a:accent3>
      <a:accent4>
        <a:srgbClr val="7A8C8E"/>
      </a:accent4>
      <a:accent5>
        <a:srgbClr val="84ACB6"/>
      </a:accent5>
      <a:accent6>
        <a:srgbClr val="2683C6"/>
      </a:accent6>
      <a:hlink>
        <a:srgbClr val="0000FF"/>
      </a:hlink>
      <a:folHlink>
        <a:srgbClr val="FF00FF"/>
      </a:folHlink>
    </a:clrScheme>
    <a:fontScheme name="1_Thème Office">
      <a:majorFont>
        <a:latin typeface="Helvetica"/>
        <a:ea typeface="Helvetica"/>
        <a:cs typeface="Helvetica"/>
      </a:majorFont>
      <a:minorFont>
        <a:latin typeface="Calibri"/>
        <a:ea typeface="Calibri"/>
        <a:cs typeface="Calibri"/>
      </a:minorFont>
    </a:fontScheme>
    <a:fmtScheme name="1_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69bcf4d-efab-4fe7-9186-f53f31e819e3">
      <Terms xmlns="http://schemas.microsoft.com/office/infopath/2007/PartnerControls"/>
    </lcf76f155ced4ddcb4097134ff3c332f>
    <TaxCatchAll xmlns="42fc404c-8a63-4006-9841-7400b6452d8a" xsi:nil="true"/>
    <SharedWithUsers xmlns="42fc404c-8a63-4006-9841-7400b6452d8a">
      <UserInfo>
        <DisplayName>Jocelyn Healey</DisplayName>
        <AccountId>525</AccountId>
        <AccountType/>
      </UserInfo>
      <UserInfo>
        <DisplayName>Kirsten Jordan</DisplayName>
        <AccountId>323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EBF9CC0C86D548A4BE75243FA8ABC2" ma:contentTypeVersion="17" ma:contentTypeDescription="Create a new document." ma:contentTypeScope="" ma:versionID="afedfe6624d83cb643fe046035ecf049">
  <xsd:schema xmlns:xsd="http://www.w3.org/2001/XMLSchema" xmlns:xs="http://www.w3.org/2001/XMLSchema" xmlns:p="http://schemas.microsoft.com/office/2006/metadata/properties" xmlns:ns2="269bcf4d-efab-4fe7-9186-f53f31e819e3" xmlns:ns3="42fc404c-8a63-4006-9841-7400b6452d8a" targetNamespace="http://schemas.microsoft.com/office/2006/metadata/properties" ma:root="true" ma:fieldsID="e72810933c150b6f5ed1142d110c1d42" ns2:_="" ns3:_="">
    <xsd:import namespace="269bcf4d-efab-4fe7-9186-f53f31e819e3"/>
    <xsd:import namespace="42fc404c-8a63-4006-9841-7400b6452d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9bcf4d-efab-4fe7-9186-f53f31e819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42a9708-8294-4f62-a706-783335cf6f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fc404c-8a63-4006-9841-7400b6452d8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fca964-43c6-4b7c-8a31-8f296dfd18c4}" ma:internalName="TaxCatchAll" ma:showField="CatchAllData" ma:web="42fc404c-8a63-4006-9841-7400b6452d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3320B2-C745-4EA1-9E90-7D5CBDA598B6}">
  <ds:schemaRefs>
    <ds:schemaRef ds:uri="http://schemas.microsoft.com/office/infopath/2007/PartnerControls"/>
    <ds:schemaRef ds:uri="42fc404c-8a63-4006-9841-7400b6452d8a"/>
    <ds:schemaRef ds:uri="http://purl.org/dc/dcmitype/"/>
    <ds:schemaRef ds:uri="http://schemas.microsoft.com/office/2006/documentManagement/types"/>
    <ds:schemaRef ds:uri="http://schemas.openxmlformats.org/package/2006/metadata/core-properties"/>
    <ds:schemaRef ds:uri="269bcf4d-efab-4fe7-9186-f53f31e819e3"/>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372602CA-726A-4754-8D5E-30BAC763F414}">
  <ds:schemaRefs>
    <ds:schemaRef ds:uri="269bcf4d-efab-4fe7-9186-f53f31e819e3"/>
    <ds:schemaRef ds:uri="42fc404c-8a63-4006-9841-7400b6452d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8F0989-2A83-499F-9BB0-5D8338E08B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10158</Words>
  <Application>Microsoft Office PowerPoint</Application>
  <PresentationFormat>Widescreen</PresentationFormat>
  <Paragraphs>928</Paragraphs>
  <Slides>71</Slides>
  <Notes>31</Notes>
  <HiddenSlides>0</HiddenSlides>
  <MMClips>0</MMClips>
  <ScaleCrop>false</ScaleCrop>
  <HeadingPairs>
    <vt:vector size="4" baseType="variant">
      <vt:variant>
        <vt:lpstr>Theme</vt:lpstr>
      </vt:variant>
      <vt:variant>
        <vt:i4>2</vt:i4>
      </vt:variant>
      <vt:variant>
        <vt:lpstr>Slide Titles</vt:lpstr>
      </vt:variant>
      <vt:variant>
        <vt:i4>71</vt:i4>
      </vt:variant>
    </vt:vector>
  </HeadingPairs>
  <TitlesOfParts>
    <vt:vector size="73" baseType="lpstr">
      <vt:lpstr>1_Thème Office</vt:lpstr>
      <vt:lpstr>2_Thème Office</vt:lpstr>
      <vt:lpstr>Toolkit to Improve the Transition to  “Life After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supporting why the cancer treatment transition process is so important</vt:lpstr>
      <vt:lpstr>From the Report on Transition – Life After Cancer (Brochu and Arsenault 2022)</vt:lpstr>
      <vt:lpstr>Transition – Life After Cancer project</vt:lpstr>
      <vt:lpstr>PowerPoint Presentation</vt:lpstr>
      <vt:lpstr>Care and services pathway after cancer treatment</vt:lpstr>
      <vt:lpstr>Before  you begin</vt:lpstr>
      <vt:lpstr>Key steps to transition implementation</vt:lpstr>
      <vt:lpstr>Educate your team about the transition process</vt:lpstr>
      <vt:lpstr>PowerPoint Presentation</vt:lpstr>
      <vt:lpstr>Strategies and tools to educate your team</vt:lpstr>
      <vt:lpstr>PowerPoint Presentation</vt:lpstr>
      <vt:lpstr>Set up a transition process implementation team</vt:lpstr>
      <vt:lpstr>PowerPoint Presentation</vt:lpstr>
      <vt:lpstr>Strategies and tools to set up your project team</vt:lpstr>
      <vt:lpstr>PowerPoint Presentation</vt:lpstr>
      <vt:lpstr>PowerPoint Presentation</vt:lpstr>
      <vt:lpstr>Prepare patients and  their loved ones for the transition by offering self-care support from the get‑go</vt:lpstr>
      <vt:lpstr>PowerPoint Presentation</vt:lpstr>
      <vt:lpstr>PowerPoint Presentation</vt:lpstr>
      <vt:lpstr>Strategies to implement patient self-care support</vt:lpstr>
      <vt:lpstr>Example timeline for progressively involving patients in self-care and improving the transition experience Professional team</vt:lpstr>
      <vt:lpstr>PowerPoint Presentation</vt:lpstr>
      <vt:lpstr>PowerPoint Presentation</vt:lpstr>
      <vt:lpstr>Personalizing follow-up care: Risk stratification and self-care capacity assessment</vt:lpstr>
      <vt:lpstr>PowerPoint Presentation</vt:lpstr>
      <vt:lpstr>Outil pour préparer le patient à la fin des traitements</vt:lpstr>
      <vt:lpstr>Strategies to implement risk stratification and self-care capacity assessment tools</vt:lpstr>
      <vt:lpstr>PowerPoint Presentation</vt:lpstr>
      <vt:lpstr>PowerPoint Presentation</vt:lpstr>
      <vt:lpstr>PowerPoint Presentation</vt:lpstr>
      <vt:lpstr>PowerPoint Presentation</vt:lpstr>
      <vt:lpstr>PowerPoint Presentation</vt:lpstr>
      <vt:lpstr>Develop a Support Guide with the patient and their loved ones </vt:lpstr>
      <vt:lpstr>PowerPoint Presentation</vt:lpstr>
      <vt:lpstr>End-of-Treatment Support Guide for Patients and Their Loved Ones</vt:lpstr>
      <vt:lpstr>Strategies to implement the Support Guide</vt:lpstr>
      <vt:lpstr>PowerPoint Presentation</vt:lpstr>
      <vt:lpstr>PowerPoint Presentation</vt:lpstr>
      <vt:lpstr>PowerPoint Presentation</vt:lpstr>
      <vt:lpstr>Roll out the Medical and Pharmaceutical Transfer Plan</vt:lpstr>
      <vt:lpstr>PowerPoint Presentation</vt:lpstr>
      <vt:lpstr>Tools to implement the Medical Transfer Plan</vt:lpstr>
      <vt:lpstr>Strategies to implement the Medical Transfer Plan</vt:lpstr>
      <vt:lpstr>PowerPoint Presentation</vt:lpstr>
      <vt:lpstr>Assess patient experience</vt:lpstr>
      <vt:lpstr>PowerPoint Presentation</vt:lpstr>
      <vt:lpstr>Strategies to assess patient experience</vt:lpstr>
      <vt:lpstr>PowerPoint Presentation</vt:lpstr>
      <vt:lpstr>PowerPoint Presentation</vt:lpstr>
      <vt:lpstr>APPENDIX 1</vt:lpstr>
      <vt:lpstr>Données issues du sondage expérience patient</vt:lpstr>
      <vt:lpstr>PowerPoint Presentation</vt:lpstr>
      <vt:lpstr>PowerPoint Presentation</vt:lpstr>
      <vt:lpstr>PowerPoint Presentation</vt:lpstr>
      <vt:lpstr>APPENDIX 2</vt:lpstr>
      <vt:lpstr>PowerPoint Presentation</vt:lpstr>
      <vt:lpstr>PowerPoint Presentation</vt:lpstr>
      <vt:lpstr>PowerPoint Presentation</vt:lpstr>
      <vt:lpstr>PowerPoint Presentation</vt:lpstr>
      <vt:lpstr>PowerPoint Presentation</vt:lpstr>
      <vt:lpstr>APPENDIX 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Trousse d’outils pour améliorer la transition vers  « La vie après le cancer »</dc:title>
  <dc:creator>Christine Arsenault</dc:creator>
  <cp:lastModifiedBy>Amanda Wanner</cp:lastModifiedBy>
  <cp:revision>4</cp:revision>
  <cp:lastPrinted>2023-03-20T13:46:21Z</cp:lastPrinted>
  <dcterms:modified xsi:type="dcterms:W3CDTF">2024-07-08T15:52:25Z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a7d8d5d-78e2-4a62-9fcd-016eb5e4c57c_Enabled">
    <vt:lpwstr>true</vt:lpwstr>
  </property>
  <property fmtid="{D5CDD505-2E9C-101B-9397-08002B2CF9AE}" pid="3" name="MSIP_Label_6a7d8d5d-78e2-4a62-9fcd-016eb5e4c57c_SetDate">
    <vt:lpwstr>2023-03-07T14:05:24Z</vt:lpwstr>
  </property>
  <property fmtid="{D5CDD505-2E9C-101B-9397-08002B2CF9AE}" pid="4" name="MSIP_Label_6a7d8d5d-78e2-4a62-9fcd-016eb5e4c57c_Method">
    <vt:lpwstr>Standard</vt:lpwstr>
  </property>
  <property fmtid="{D5CDD505-2E9C-101B-9397-08002B2CF9AE}" pid="5" name="MSIP_Label_6a7d8d5d-78e2-4a62-9fcd-016eb5e4c57c_Name">
    <vt:lpwstr>Général</vt:lpwstr>
  </property>
  <property fmtid="{D5CDD505-2E9C-101B-9397-08002B2CF9AE}" pid="6" name="MSIP_Label_6a7d8d5d-78e2-4a62-9fcd-016eb5e4c57c_SiteId">
    <vt:lpwstr>06e1fe28-5f8b-4075-bf6c-ae24be1a7992</vt:lpwstr>
  </property>
  <property fmtid="{D5CDD505-2E9C-101B-9397-08002B2CF9AE}" pid="7" name="MSIP_Label_6a7d8d5d-78e2-4a62-9fcd-016eb5e4c57c_ActionId">
    <vt:lpwstr>364ca679-3672-43ad-b859-56a6ee1eff4b</vt:lpwstr>
  </property>
  <property fmtid="{D5CDD505-2E9C-101B-9397-08002B2CF9AE}" pid="8" name="MSIP_Label_6a7d8d5d-78e2-4a62-9fcd-016eb5e4c57c_ContentBits">
    <vt:lpwstr>0</vt:lpwstr>
  </property>
  <property fmtid="{D5CDD505-2E9C-101B-9397-08002B2CF9AE}" pid="9" name="ContentTypeId">
    <vt:lpwstr>0x0101004FEBF9CC0C86D548A4BE75243FA8ABC2</vt:lpwstr>
  </property>
  <property fmtid="{D5CDD505-2E9C-101B-9397-08002B2CF9AE}" pid="10" name="MediaServiceImageTags">
    <vt:lpwstr/>
  </property>
</Properties>
</file>